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7" Type="http://schemas.microsoft.com/office/2020/02/relationships/classificationlabels" Target="docMetadata/LabelInfo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6"/>
    <p:sldMasterId id="2147483904" r:id="rId17"/>
  </p:sldMasterIdLst>
  <p:notesMasterIdLst>
    <p:notesMasterId r:id="rId53"/>
  </p:notesMasterIdLst>
  <p:handoutMasterIdLst>
    <p:handoutMasterId r:id="rId54"/>
  </p:handoutMasterIdLst>
  <p:sldIdLst>
    <p:sldId id="3974" r:id="rId18"/>
    <p:sldId id="3972" r:id="rId19"/>
    <p:sldId id="3907" r:id="rId20"/>
    <p:sldId id="3979" r:id="rId21"/>
    <p:sldId id="4048" r:id="rId22"/>
    <p:sldId id="4056" r:id="rId23"/>
    <p:sldId id="4054" r:id="rId24"/>
    <p:sldId id="4049" r:id="rId25"/>
    <p:sldId id="3904" r:id="rId26"/>
    <p:sldId id="7402" r:id="rId27"/>
    <p:sldId id="7403" r:id="rId28"/>
    <p:sldId id="7404" r:id="rId29"/>
    <p:sldId id="7405" r:id="rId30"/>
    <p:sldId id="7406" r:id="rId31"/>
    <p:sldId id="7397" r:id="rId32"/>
    <p:sldId id="4050" r:id="rId33"/>
    <p:sldId id="4013" r:id="rId34"/>
    <p:sldId id="7398" r:id="rId35"/>
    <p:sldId id="4017" r:id="rId36"/>
    <p:sldId id="4051" r:id="rId37"/>
    <p:sldId id="4018" r:id="rId38"/>
    <p:sldId id="4016" r:id="rId39"/>
    <p:sldId id="7399" r:id="rId40"/>
    <p:sldId id="4055" r:id="rId41"/>
    <p:sldId id="4022" r:id="rId42"/>
    <p:sldId id="4052" r:id="rId43"/>
    <p:sldId id="3913" r:id="rId44"/>
    <p:sldId id="3905" r:id="rId45"/>
    <p:sldId id="3900" r:id="rId46"/>
    <p:sldId id="4046" r:id="rId47"/>
    <p:sldId id="4041" r:id="rId48"/>
    <p:sldId id="4040" r:id="rId49"/>
    <p:sldId id="4045" r:id="rId50"/>
    <p:sldId id="4047" r:id="rId51"/>
    <p:sldId id="265" r:id="rId52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5428" userDrawn="1">
          <p15:clr>
            <a:srgbClr val="A4A3A4"/>
          </p15:clr>
        </p15:guide>
        <p15:guide id="2" orient="horz" pos="100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C65"/>
    <a:srgbClr val="14B978"/>
    <a:srgbClr val="DEDEDE"/>
    <a:srgbClr val="CFCFCF"/>
    <a:srgbClr val="D9D9D9"/>
    <a:srgbClr val="99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ABE23D-5B78-4875-B2DC-D958047B6B00}" v="5" dt="2026-09-17T16:51:33.60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77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108" y="432"/>
      </p:cViewPr>
      <p:guideLst>
        <p:guide pos="5428"/>
        <p:guide orient="horz" pos="100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notesViewPr>
    <p:cSldViewPr snapToGrid="0">
      <p:cViewPr varScale="1">
        <p:scale>
          <a:sx n="94" d="100"/>
          <a:sy n="94" d="100"/>
        </p:scale>
        <p:origin x="2888" y="8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customXml" Target="../customXml/item13.xml"/><Relationship Id="rId18" Type="http://schemas.openxmlformats.org/officeDocument/2006/relationships/slide" Target="slides/slide1.xml"/><Relationship Id="rId26" Type="http://schemas.openxmlformats.org/officeDocument/2006/relationships/slide" Target="slides/slide9.xml"/><Relationship Id="rId39" Type="http://schemas.openxmlformats.org/officeDocument/2006/relationships/slide" Target="slides/slide22.xml"/><Relationship Id="rId21" Type="http://schemas.openxmlformats.org/officeDocument/2006/relationships/slide" Target="slides/slide4.xml"/><Relationship Id="rId34" Type="http://schemas.openxmlformats.org/officeDocument/2006/relationships/slide" Target="slides/slide17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50" Type="http://schemas.openxmlformats.org/officeDocument/2006/relationships/slide" Target="slides/slide33.xml"/><Relationship Id="rId55" Type="http://schemas.openxmlformats.org/officeDocument/2006/relationships/presProps" Target="presProps.xml"/><Relationship Id="rId7" Type="http://schemas.openxmlformats.org/officeDocument/2006/relationships/customXml" Target="../customXml/item7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.xml"/><Relationship Id="rId29" Type="http://schemas.openxmlformats.org/officeDocument/2006/relationships/slide" Target="slides/slide12.xml"/><Relationship Id="rId11" Type="http://schemas.openxmlformats.org/officeDocument/2006/relationships/customXml" Target="../customXml/item11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customXml" Target="../customXml/item5.xml"/><Relationship Id="rId19" Type="http://schemas.openxmlformats.org/officeDocument/2006/relationships/slide" Target="slides/slide2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customXml" Target="../customXml/item14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56" Type="http://schemas.openxmlformats.org/officeDocument/2006/relationships/viewProps" Target="viewProps.xml"/><Relationship Id="rId8" Type="http://schemas.openxmlformats.org/officeDocument/2006/relationships/customXml" Target="../customXml/item8.xml"/><Relationship Id="rId51" Type="http://schemas.openxmlformats.org/officeDocument/2006/relationships/slide" Target="slides/slide34.xml"/><Relationship Id="rId3" Type="http://schemas.openxmlformats.org/officeDocument/2006/relationships/customXml" Target="../customXml/item3.xml"/><Relationship Id="rId12" Type="http://schemas.openxmlformats.org/officeDocument/2006/relationships/customXml" Target="../customXml/item12.xml"/><Relationship Id="rId17" Type="http://schemas.openxmlformats.org/officeDocument/2006/relationships/slideMaster" Target="slideMasters/slideMaster2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slide" Target="slides/slide29.xml"/><Relationship Id="rId59" Type="http://schemas.microsoft.com/office/2016/11/relationships/changesInfo" Target="changesInfos/changesInfo1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54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5" Type="http://schemas.openxmlformats.org/officeDocument/2006/relationships/customXml" Target="../customXml/item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theme" Target="theme/theme1.xml"/><Relationship Id="rId10" Type="http://schemas.openxmlformats.org/officeDocument/2006/relationships/customXml" Target="../customXml/item10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6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gnhild Halvorsrud" userId="917ea340-fd63-490f-a7db-68428d24cf32" providerId="ADAL" clId="{6FA999E9-229C-4E9A-8ABA-655365537A19}"/>
    <pc:docChg chg="undo redo custSel addSld delSld modSld sldOrd delMainMaster modMainMaster modNotesMaster modHandout">
      <pc:chgData name="Ragnhild Halvorsrud" userId="917ea340-fd63-490f-a7db-68428d24cf32" providerId="ADAL" clId="{6FA999E9-229C-4E9A-8ABA-655365537A19}" dt="2026-09-17T14:26:26.724" v="18487" actId="1076"/>
      <pc:docMkLst>
        <pc:docMk/>
      </pc:docMkLst>
      <pc:sldChg chg="modSp mod modNotes">
        <pc:chgData name="Ragnhild Halvorsrud" userId="917ea340-fd63-490f-a7db-68428d24cf32" providerId="ADAL" clId="{6FA999E9-229C-4E9A-8ABA-655365537A19}" dt="2026-09-04T17:00:21.487" v="14854" actId="790"/>
        <pc:sldMkLst>
          <pc:docMk/>
          <pc:sldMk cId="2739445259" sldId="265"/>
        </pc:sldMkLst>
        <pc:spChg chg="mod">
          <ac:chgData name="Ragnhild Halvorsrud" userId="917ea340-fd63-490f-a7db-68428d24cf32" providerId="ADAL" clId="{6FA999E9-229C-4E9A-8ABA-655365537A19}" dt="2026-09-04T17:00:21.487" v="14849" actId="790"/>
          <ac:spMkLst>
            <pc:docMk/>
            <pc:sldMk cId="2739445259" sldId="265"/>
            <ac:spMk id="2" creationId="{482AFF6A-C13E-416C-FB88-E47B184B80BD}"/>
          </ac:spMkLst>
        </pc:spChg>
      </pc:sldChg>
      <pc:sldChg chg="addSp modSp add del mod modClrScheme chgLayout modNotes">
        <pc:chgData name="Ragnhild Halvorsrud" userId="917ea340-fd63-490f-a7db-68428d24cf32" providerId="ADAL" clId="{6FA999E9-229C-4E9A-8ABA-655365537A19}" dt="2026-09-08T09:46:23.400" v="17349" actId="20577"/>
        <pc:sldMkLst>
          <pc:docMk/>
          <pc:sldMk cId="2933040071" sldId="3900"/>
        </pc:sldMkLst>
        <pc:spChg chg="add mod ord">
          <ac:chgData name="Ragnhild Halvorsrud" userId="917ea340-fd63-490f-a7db-68428d24cf32" providerId="ADAL" clId="{6FA999E9-229C-4E9A-8ABA-655365537A19}" dt="2026-09-04T17:00:21.447" v="14796" actId="790"/>
          <ac:spMkLst>
            <pc:docMk/>
            <pc:sldMk cId="2933040071" sldId="3900"/>
            <ac:spMk id="3" creationId="{029B0483-823B-FB46-1243-7F461622817D}"/>
          </ac:spMkLst>
        </pc:spChg>
        <pc:spChg chg="mod">
          <ac:chgData name="Ragnhild Halvorsrud" userId="917ea340-fd63-490f-a7db-68428d24cf32" providerId="ADAL" clId="{6FA999E9-229C-4E9A-8ABA-655365537A19}" dt="2026-09-04T17:00:21.433" v="14782" actId="790"/>
          <ac:spMkLst>
            <pc:docMk/>
            <pc:sldMk cId="2933040071" sldId="3900"/>
            <ac:spMk id="5" creationId="{E8604844-9EC4-4B2B-F5CF-93DCD52B5DEA}"/>
          </ac:spMkLst>
        </pc:spChg>
        <pc:spChg chg="mod">
          <ac:chgData name="Ragnhild Halvorsrud" userId="917ea340-fd63-490f-a7db-68428d24cf32" providerId="ADAL" clId="{6FA999E9-229C-4E9A-8ABA-655365537A19}" dt="2026-09-04T17:00:21.433" v="14783" actId="790"/>
          <ac:spMkLst>
            <pc:docMk/>
            <pc:sldMk cId="2933040071" sldId="3900"/>
            <ac:spMk id="7" creationId="{7BB8FF15-AEE2-36D6-F90B-BAFC75BD192F}"/>
          </ac:spMkLst>
        </pc:spChg>
        <pc:spChg chg="mod ord">
          <ac:chgData name="Ragnhild Halvorsrud" userId="917ea340-fd63-490f-a7db-68428d24cf32" providerId="ADAL" clId="{6FA999E9-229C-4E9A-8ABA-655365537A19}" dt="2026-09-08T09:46:23.400" v="17349" actId="20577"/>
          <ac:spMkLst>
            <pc:docMk/>
            <pc:sldMk cId="2933040071" sldId="3900"/>
            <ac:spMk id="8" creationId="{1CA48A0E-0731-4D33-8539-4F243874E897}"/>
          </ac:spMkLst>
        </pc:spChg>
        <pc:spChg chg="mod">
          <ac:chgData name="Ragnhild Halvorsrud" userId="917ea340-fd63-490f-a7db-68428d24cf32" providerId="ADAL" clId="{6FA999E9-229C-4E9A-8ABA-655365537A19}" dt="2026-09-04T17:00:21.433" v="14784" actId="790"/>
          <ac:spMkLst>
            <pc:docMk/>
            <pc:sldMk cId="2933040071" sldId="3900"/>
            <ac:spMk id="10" creationId="{A07D3F39-2C02-DABF-17F0-685C7F4A553C}"/>
          </ac:spMkLst>
        </pc:spChg>
        <pc:spChg chg="mod">
          <ac:chgData name="Ragnhild Halvorsrud" userId="917ea340-fd63-490f-a7db-68428d24cf32" providerId="ADAL" clId="{6FA999E9-229C-4E9A-8ABA-655365537A19}" dt="2026-09-04T17:00:21.433" v="14785" actId="790"/>
          <ac:spMkLst>
            <pc:docMk/>
            <pc:sldMk cId="2933040071" sldId="3900"/>
            <ac:spMk id="11" creationId="{5FEF6B5A-5D10-060B-CC12-C3F380786D82}"/>
          </ac:spMkLst>
        </pc:spChg>
        <pc:spChg chg="mod">
          <ac:chgData name="Ragnhild Halvorsrud" userId="917ea340-fd63-490f-a7db-68428d24cf32" providerId="ADAL" clId="{6FA999E9-229C-4E9A-8ABA-655365537A19}" dt="2026-09-04T17:00:21.447" v="14798" actId="790"/>
          <ac:spMkLst>
            <pc:docMk/>
            <pc:sldMk cId="2933040071" sldId="3900"/>
            <ac:spMk id="15" creationId="{CADC067F-2EAC-B8B3-409F-3531DC8F5ACC}"/>
          </ac:spMkLst>
        </pc:spChg>
        <pc:spChg chg="mod">
          <ac:chgData name="Ragnhild Halvorsrud" userId="917ea340-fd63-490f-a7db-68428d24cf32" providerId="ADAL" clId="{6FA999E9-229C-4E9A-8ABA-655365537A19}" dt="2026-09-04T17:00:21.447" v="14799" actId="790"/>
          <ac:spMkLst>
            <pc:docMk/>
            <pc:sldMk cId="2933040071" sldId="3900"/>
            <ac:spMk id="16" creationId="{27023699-B931-E5C7-A55A-0D8CEDB2B123}"/>
          </ac:spMkLst>
        </pc:spChg>
        <pc:spChg chg="mod">
          <ac:chgData name="Ragnhild Halvorsrud" userId="917ea340-fd63-490f-a7db-68428d24cf32" providerId="ADAL" clId="{6FA999E9-229C-4E9A-8ABA-655365537A19}" dt="2026-09-04T17:00:21.439" v="14786" actId="790"/>
          <ac:spMkLst>
            <pc:docMk/>
            <pc:sldMk cId="2933040071" sldId="3900"/>
            <ac:spMk id="17" creationId="{8A490C89-6205-E614-AE28-E50BE6695FFD}"/>
          </ac:spMkLst>
        </pc:spChg>
        <pc:spChg chg="mod">
          <ac:chgData name="Ragnhild Halvorsrud" userId="917ea340-fd63-490f-a7db-68428d24cf32" providerId="ADAL" clId="{6FA999E9-229C-4E9A-8ABA-655365537A19}" dt="2026-09-04T17:00:21.439" v="14787" actId="790"/>
          <ac:spMkLst>
            <pc:docMk/>
            <pc:sldMk cId="2933040071" sldId="3900"/>
            <ac:spMk id="18" creationId="{C6362ED9-932E-C3DF-58EF-F315CE6100C9}"/>
          </ac:spMkLst>
        </pc:spChg>
        <pc:spChg chg="mod">
          <ac:chgData name="Ragnhild Halvorsrud" userId="917ea340-fd63-490f-a7db-68428d24cf32" providerId="ADAL" clId="{6FA999E9-229C-4E9A-8ABA-655365537A19}" dt="2026-09-04T17:00:21.439" v="14788" actId="790"/>
          <ac:spMkLst>
            <pc:docMk/>
            <pc:sldMk cId="2933040071" sldId="3900"/>
            <ac:spMk id="23" creationId="{ED26D868-C60C-9DB7-34EE-51285A28043D}"/>
          </ac:spMkLst>
        </pc:spChg>
        <pc:spChg chg="mod">
          <ac:chgData name="Ragnhild Halvorsrud" userId="917ea340-fd63-490f-a7db-68428d24cf32" providerId="ADAL" clId="{6FA999E9-229C-4E9A-8ABA-655365537A19}" dt="2026-09-04T17:00:21.439" v="14789" actId="790"/>
          <ac:spMkLst>
            <pc:docMk/>
            <pc:sldMk cId="2933040071" sldId="3900"/>
            <ac:spMk id="24" creationId="{329CEA51-C557-1341-6A35-F87D5BC15D8F}"/>
          </ac:spMkLst>
        </pc:spChg>
        <pc:spChg chg="mod">
          <ac:chgData name="Ragnhild Halvorsrud" userId="917ea340-fd63-490f-a7db-68428d24cf32" providerId="ADAL" clId="{6FA999E9-229C-4E9A-8ABA-655365537A19}" dt="2026-09-04T17:00:21.442" v="14790" actId="790"/>
          <ac:spMkLst>
            <pc:docMk/>
            <pc:sldMk cId="2933040071" sldId="3900"/>
            <ac:spMk id="26" creationId="{6095D36D-12AE-71B8-4315-775E52082E9D}"/>
          </ac:spMkLst>
        </pc:spChg>
        <pc:spChg chg="mod">
          <ac:chgData name="Ragnhild Halvorsrud" userId="917ea340-fd63-490f-a7db-68428d24cf32" providerId="ADAL" clId="{6FA999E9-229C-4E9A-8ABA-655365537A19}" dt="2026-09-04T17:00:21.443" v="14791" actId="790"/>
          <ac:spMkLst>
            <pc:docMk/>
            <pc:sldMk cId="2933040071" sldId="3900"/>
            <ac:spMk id="27" creationId="{604CF409-5E9A-C9CB-D1AC-813C47337C19}"/>
          </ac:spMkLst>
        </pc:spChg>
        <pc:spChg chg="mod">
          <ac:chgData name="Ragnhild Halvorsrud" userId="917ea340-fd63-490f-a7db-68428d24cf32" providerId="ADAL" clId="{6FA999E9-229C-4E9A-8ABA-655365537A19}" dt="2026-09-04T17:00:21.443" v="14792" actId="790"/>
          <ac:spMkLst>
            <pc:docMk/>
            <pc:sldMk cId="2933040071" sldId="3900"/>
            <ac:spMk id="33" creationId="{6F5F9625-F107-8FA4-8B70-3E88FDB6017F}"/>
          </ac:spMkLst>
        </pc:spChg>
        <pc:spChg chg="mod">
          <ac:chgData name="Ragnhild Halvorsrud" userId="917ea340-fd63-490f-a7db-68428d24cf32" providerId="ADAL" clId="{6FA999E9-229C-4E9A-8ABA-655365537A19}" dt="2026-09-04T17:00:21.443" v="14793" actId="790"/>
          <ac:spMkLst>
            <pc:docMk/>
            <pc:sldMk cId="2933040071" sldId="3900"/>
            <ac:spMk id="34" creationId="{60116A70-E1AC-0612-16C7-A3AE62CEAE0F}"/>
          </ac:spMkLst>
        </pc:spChg>
        <pc:spChg chg="mod">
          <ac:chgData name="Ragnhild Halvorsrud" userId="917ea340-fd63-490f-a7db-68428d24cf32" providerId="ADAL" clId="{6FA999E9-229C-4E9A-8ABA-655365537A19}" dt="2026-09-04T17:00:21.443" v="14794" actId="790"/>
          <ac:spMkLst>
            <pc:docMk/>
            <pc:sldMk cId="2933040071" sldId="3900"/>
            <ac:spMk id="37" creationId="{453A95B2-18A9-FD4B-6C08-F84498669C22}"/>
          </ac:spMkLst>
        </pc:spChg>
        <pc:spChg chg="mod">
          <ac:chgData name="Ragnhild Halvorsrud" userId="917ea340-fd63-490f-a7db-68428d24cf32" providerId="ADAL" clId="{6FA999E9-229C-4E9A-8ABA-655365537A19}" dt="2026-09-04T17:00:21.443" v="14795" actId="790"/>
          <ac:spMkLst>
            <pc:docMk/>
            <pc:sldMk cId="2933040071" sldId="3900"/>
            <ac:spMk id="38" creationId="{9A7E658F-C34B-8E79-E0E6-8AED932D8C65}"/>
          </ac:spMkLst>
        </pc:spChg>
        <pc:cxnChg chg="mod">
          <ac:chgData name="Ragnhild Halvorsrud" userId="917ea340-fd63-490f-a7db-68428d24cf32" providerId="ADAL" clId="{6FA999E9-229C-4E9A-8ABA-655365537A19}" dt="2026-09-04T16:23:20.108" v="11097" actId="108"/>
          <ac:cxnSpMkLst>
            <pc:docMk/>
            <pc:sldMk cId="2933040071" sldId="3900"/>
            <ac:cxnSpMk id="9" creationId="{810603A2-8B78-D755-EA83-F74EC090559D}"/>
          </ac:cxnSpMkLst>
        </pc:cxnChg>
        <pc:cxnChg chg="mod">
          <ac:chgData name="Ragnhild Halvorsrud" userId="917ea340-fd63-490f-a7db-68428d24cf32" providerId="ADAL" clId="{6FA999E9-229C-4E9A-8ABA-655365537A19}" dt="2026-09-04T16:23:17.278" v="11096" actId="108"/>
          <ac:cxnSpMkLst>
            <pc:docMk/>
            <pc:sldMk cId="2933040071" sldId="3900"/>
            <ac:cxnSpMk id="12" creationId="{CC71F27A-9678-7E80-01DA-670B79C27F1E}"/>
          </ac:cxnSpMkLst>
        </pc:cxnChg>
        <pc:cxnChg chg="mod">
          <ac:chgData name="Ragnhild Halvorsrud" userId="917ea340-fd63-490f-a7db-68428d24cf32" providerId="ADAL" clId="{6FA999E9-229C-4E9A-8ABA-655365537A19}" dt="2026-09-04T16:37:10.471" v="13364" actId="108"/>
          <ac:cxnSpMkLst>
            <pc:docMk/>
            <pc:sldMk cId="2933040071" sldId="3900"/>
            <ac:cxnSpMk id="13" creationId="{3FCEDCC3-8D50-E1F0-F4BA-3306F76C2DA3}"/>
          </ac:cxnSpMkLst>
        </pc:cxnChg>
        <pc:cxnChg chg="mod">
          <ac:chgData name="Ragnhild Halvorsrud" userId="917ea340-fd63-490f-a7db-68428d24cf32" providerId="ADAL" clId="{6FA999E9-229C-4E9A-8ABA-655365537A19}" dt="2026-09-04T16:25:20.535" v="11110" actId="108"/>
          <ac:cxnSpMkLst>
            <pc:docMk/>
            <pc:sldMk cId="2933040071" sldId="3900"/>
            <ac:cxnSpMk id="14" creationId="{F8C331B0-789F-70C1-A8E8-D3C5834A5D04}"/>
          </ac:cxnSpMkLst>
        </pc:cxnChg>
        <pc:cxnChg chg="mod">
          <ac:chgData name="Ragnhild Halvorsrud" userId="917ea340-fd63-490f-a7db-68428d24cf32" providerId="ADAL" clId="{6FA999E9-229C-4E9A-8ABA-655365537A19}" dt="2026-09-04T16:23:09.453" v="11095" actId="208"/>
          <ac:cxnSpMkLst>
            <pc:docMk/>
            <pc:sldMk cId="2933040071" sldId="3900"/>
            <ac:cxnSpMk id="19" creationId="{6AABA09B-586F-8319-BCF8-44C84ACB0291}"/>
          </ac:cxnSpMkLst>
        </pc:cxnChg>
        <pc:cxnChg chg="mod">
          <ac:chgData name="Ragnhild Halvorsrud" userId="917ea340-fd63-490f-a7db-68428d24cf32" providerId="ADAL" clId="{6FA999E9-229C-4E9A-8ABA-655365537A19}" dt="2026-09-04T16:23:33.181" v="11101" actId="108"/>
          <ac:cxnSpMkLst>
            <pc:docMk/>
            <pc:sldMk cId="2933040071" sldId="3900"/>
            <ac:cxnSpMk id="28" creationId="{113FC4D1-DF36-091E-F03B-851D4FD0938F}"/>
          </ac:cxnSpMkLst>
        </pc:cxnChg>
        <pc:cxnChg chg="mod">
          <ac:chgData name="Ragnhild Halvorsrud" userId="917ea340-fd63-490f-a7db-68428d24cf32" providerId="ADAL" clId="{6FA999E9-229C-4E9A-8ABA-655365537A19}" dt="2026-09-04T16:23:45.038" v="11105" actId="108"/>
          <ac:cxnSpMkLst>
            <pc:docMk/>
            <pc:sldMk cId="2933040071" sldId="3900"/>
            <ac:cxnSpMk id="35" creationId="{8EFF48E2-60DC-A17F-99C3-8650495704E7}"/>
          </ac:cxnSpMkLst>
        </pc:cxnChg>
      </pc:sldChg>
      <pc:sldChg chg="addSp delSp modSp mod chgLayout modNotes">
        <pc:chgData name="Ragnhild Halvorsrud" userId="917ea340-fd63-490f-a7db-68428d24cf32" providerId="ADAL" clId="{6FA999E9-229C-4E9A-8ABA-655365537A19}" dt="2026-09-17T13:57:14.037" v="17971" actId="20577"/>
        <pc:sldMkLst>
          <pc:docMk/>
          <pc:sldMk cId="4158271141" sldId="3904"/>
        </pc:sldMkLst>
        <pc:spChg chg="mod ord">
          <ac:chgData name="Ragnhild Halvorsrud" userId="917ea340-fd63-490f-a7db-68428d24cf32" providerId="ADAL" clId="{6FA999E9-229C-4E9A-8ABA-655365537A19}" dt="2026-09-04T17:00:21.288" v="14670" actId="790"/>
          <ac:spMkLst>
            <pc:docMk/>
            <pc:sldMk cId="4158271141" sldId="3904"/>
            <ac:spMk id="2" creationId="{E0D7FB9D-53CE-81E6-37CA-0C083C3208BA}"/>
          </ac:spMkLst>
        </pc:spChg>
        <pc:spChg chg="mod ord">
          <ac:chgData name="Ragnhild Halvorsrud" userId="917ea340-fd63-490f-a7db-68428d24cf32" providerId="ADAL" clId="{6FA999E9-229C-4E9A-8ABA-655365537A19}" dt="2026-09-17T13:57:14.037" v="17971" actId="20577"/>
          <ac:spMkLst>
            <pc:docMk/>
            <pc:sldMk cId="4158271141" sldId="3904"/>
            <ac:spMk id="3" creationId="{D019E7DC-9432-9C84-0946-D9DD053F07CB}"/>
          </ac:spMkLst>
        </pc:spChg>
        <pc:spChg chg="mod ord">
          <ac:chgData name="Ragnhild Halvorsrud" userId="917ea340-fd63-490f-a7db-68428d24cf32" providerId="ADAL" clId="{6FA999E9-229C-4E9A-8ABA-655365537A19}" dt="2026-09-04T17:00:21.304" v="14672" actId="790"/>
          <ac:spMkLst>
            <pc:docMk/>
            <pc:sldMk cId="4158271141" sldId="3904"/>
            <ac:spMk id="4" creationId="{B3B575E7-D837-BE28-8778-0A12A5CDB2B8}"/>
          </ac:spMkLst>
        </pc:spChg>
        <pc:spChg chg="add mod">
          <ac:chgData name="Ragnhild Halvorsrud" userId="917ea340-fd63-490f-a7db-68428d24cf32" providerId="ADAL" clId="{6FA999E9-229C-4E9A-8ABA-655365537A19}" dt="2026-09-08T10:22:55.230" v="17445" actId="20577"/>
          <ac:spMkLst>
            <pc:docMk/>
            <pc:sldMk cId="4158271141" sldId="3904"/>
            <ac:spMk id="6" creationId="{363BB1C5-AA3A-A7C5-AEB6-F70052EBEA39}"/>
          </ac:spMkLst>
        </pc:spChg>
      </pc:sldChg>
      <pc:sldChg chg="addSp delSp modSp mod modNotes">
        <pc:chgData name="Ragnhild Halvorsrud" userId="917ea340-fd63-490f-a7db-68428d24cf32" providerId="ADAL" clId="{6FA999E9-229C-4E9A-8ABA-655365537A19}" dt="2026-09-08T08:59:27.239" v="17183" actId="14100"/>
        <pc:sldMkLst>
          <pc:docMk/>
          <pc:sldMk cId="1288820828" sldId="3905"/>
        </pc:sldMkLst>
        <pc:spChg chg="mod">
          <ac:chgData name="Ragnhild Halvorsrud" userId="917ea340-fd63-490f-a7db-68428d24cf32" providerId="ADAL" clId="{6FA999E9-229C-4E9A-8ABA-655365537A19}" dt="2026-09-04T17:00:21.415" v="14774" actId="790"/>
          <ac:spMkLst>
            <pc:docMk/>
            <pc:sldMk cId="1288820828" sldId="3905"/>
            <ac:spMk id="2" creationId="{91C5F82C-B5F6-8E17-0EB9-EF775639B293}"/>
          </ac:spMkLst>
        </pc:spChg>
        <pc:spChg chg="mod">
          <ac:chgData name="Ragnhild Halvorsrud" userId="917ea340-fd63-490f-a7db-68428d24cf32" providerId="ADAL" clId="{6FA999E9-229C-4E9A-8ABA-655365537A19}" dt="2026-09-08T08:59:27.239" v="17183" actId="14100"/>
          <ac:spMkLst>
            <pc:docMk/>
            <pc:sldMk cId="1288820828" sldId="3905"/>
            <ac:spMk id="3" creationId="{ED75FC5A-5604-D5BD-1991-5BE094F6AE77}"/>
          </ac:spMkLst>
        </pc:spChg>
        <pc:spChg chg="mod">
          <ac:chgData name="Ragnhild Halvorsrud" userId="917ea340-fd63-490f-a7db-68428d24cf32" providerId="ADAL" clId="{6FA999E9-229C-4E9A-8ABA-655365537A19}" dt="2026-09-04T17:00:21.431" v="14776" actId="790"/>
          <ac:spMkLst>
            <pc:docMk/>
            <pc:sldMk cId="1288820828" sldId="3905"/>
            <ac:spMk id="5" creationId="{61CEFEA1-26FC-E389-4F9A-CB7C47558C15}"/>
          </ac:spMkLst>
        </pc:spChg>
        <pc:picChg chg="add mod">
          <ac:chgData name="Ragnhild Halvorsrud" userId="917ea340-fd63-490f-a7db-68428d24cf32" providerId="ADAL" clId="{6FA999E9-229C-4E9A-8ABA-655365537A19}" dt="2026-09-08T08:59:22.864" v="17182" actId="14100"/>
          <ac:picMkLst>
            <pc:docMk/>
            <pc:sldMk cId="1288820828" sldId="3905"/>
            <ac:picMk id="15" creationId="{EF47B336-CE1F-8725-EBB6-7F4A66D7FD05}"/>
          </ac:picMkLst>
        </pc:picChg>
      </pc:sldChg>
      <pc:sldChg chg="modSp mod modNotes">
        <pc:chgData name="Ragnhild Halvorsrud" userId="917ea340-fd63-490f-a7db-68428d24cf32" providerId="ADAL" clId="{6FA999E9-229C-4E9A-8ABA-655365537A19}" dt="2026-09-04T17:00:21.235" v="14615" actId="790"/>
        <pc:sldMkLst>
          <pc:docMk/>
          <pc:sldMk cId="1686077459" sldId="3907"/>
        </pc:sldMkLst>
        <pc:spChg chg="mod">
          <ac:chgData name="Ragnhild Halvorsrud" userId="917ea340-fd63-490f-a7db-68428d24cf32" providerId="ADAL" clId="{6FA999E9-229C-4E9A-8ABA-655365537A19}" dt="2026-09-04T17:00:21.233" v="14608" actId="790"/>
          <ac:spMkLst>
            <pc:docMk/>
            <pc:sldMk cId="1686077459" sldId="3907"/>
            <ac:spMk id="2" creationId="{9ECA20A8-270F-5CDC-F386-3A5539A9EC41}"/>
          </ac:spMkLst>
        </pc:spChg>
        <pc:spChg chg="mod">
          <ac:chgData name="Ragnhild Halvorsrud" userId="917ea340-fd63-490f-a7db-68428d24cf32" providerId="ADAL" clId="{6FA999E9-229C-4E9A-8ABA-655365537A19}" dt="2026-09-04T17:00:21.234" v="14609" actId="790"/>
          <ac:spMkLst>
            <pc:docMk/>
            <pc:sldMk cId="1686077459" sldId="3907"/>
            <ac:spMk id="3" creationId="{2B618DD8-CB08-E14A-C79B-8BA85E10C67E}"/>
          </ac:spMkLst>
        </pc:spChg>
        <pc:spChg chg="mod">
          <ac:chgData name="Ragnhild Halvorsrud" userId="917ea340-fd63-490f-a7db-68428d24cf32" providerId="ADAL" clId="{6FA999E9-229C-4E9A-8ABA-655365537A19}" dt="2026-09-04T17:00:21.235" v="14610" actId="790"/>
          <ac:spMkLst>
            <pc:docMk/>
            <pc:sldMk cId="1686077459" sldId="3907"/>
            <ac:spMk id="4" creationId="{81331877-9BF5-1535-1683-C912B92E1527}"/>
          </ac:spMkLst>
        </pc:spChg>
      </pc:sldChg>
      <pc:sldChg chg="addSp modSp mod modNotes">
        <pc:chgData name="Ragnhild Halvorsrud" userId="917ea340-fd63-490f-a7db-68428d24cf32" providerId="ADAL" clId="{6FA999E9-229C-4E9A-8ABA-655365537A19}" dt="2026-09-08T10:26:42.760" v="17490" actId="20577"/>
        <pc:sldMkLst>
          <pc:docMk/>
          <pc:sldMk cId="3416507175" sldId="3913"/>
        </pc:sldMkLst>
        <pc:spChg chg="mod">
          <ac:chgData name="Ragnhild Halvorsrud" userId="917ea340-fd63-490f-a7db-68428d24cf32" providerId="ADAL" clId="{6FA999E9-229C-4E9A-8ABA-655365537A19}" dt="2026-09-04T17:00:21.403" v="14764" actId="790"/>
          <ac:spMkLst>
            <pc:docMk/>
            <pc:sldMk cId="3416507175" sldId="3913"/>
            <ac:spMk id="2" creationId="{97214ABC-E703-1A02-10FE-BFEADD660068}"/>
          </ac:spMkLst>
        </pc:spChg>
        <pc:spChg chg="mod">
          <ac:chgData name="Ragnhild Halvorsrud" userId="917ea340-fd63-490f-a7db-68428d24cf32" providerId="ADAL" clId="{6FA999E9-229C-4E9A-8ABA-655365537A19}" dt="2026-09-08T08:56:04.758" v="17156" actId="113"/>
          <ac:spMkLst>
            <pc:docMk/>
            <pc:sldMk cId="3416507175" sldId="3913"/>
            <ac:spMk id="3" creationId="{B0ACB5FE-6CA0-2AA7-A5FC-A5DC2B1B6FF3}"/>
          </ac:spMkLst>
        </pc:spChg>
        <pc:spChg chg="mod">
          <ac:chgData name="Ragnhild Halvorsrud" userId="917ea340-fd63-490f-a7db-68428d24cf32" providerId="ADAL" clId="{6FA999E9-229C-4E9A-8ABA-655365537A19}" dt="2026-09-04T17:00:21.415" v="14766" actId="790"/>
          <ac:spMkLst>
            <pc:docMk/>
            <pc:sldMk cId="3416507175" sldId="3913"/>
            <ac:spMk id="4" creationId="{FB393793-120E-C129-78F4-DB27447090AF}"/>
          </ac:spMkLst>
        </pc:spChg>
        <pc:spChg chg="add mod">
          <ac:chgData name="Ragnhild Halvorsrud" userId="917ea340-fd63-490f-a7db-68428d24cf32" providerId="ADAL" clId="{6FA999E9-229C-4E9A-8ABA-655365537A19}" dt="2026-09-08T10:26:42.760" v="17490" actId="20577"/>
          <ac:spMkLst>
            <pc:docMk/>
            <pc:sldMk cId="3416507175" sldId="3913"/>
            <ac:spMk id="6" creationId="{EAF06562-9A81-4D0D-34B9-FE38902167C8}"/>
          </ac:spMkLst>
        </pc:spChg>
        <pc:spChg chg="add mod">
          <ac:chgData name="Ragnhild Halvorsrud" userId="917ea340-fd63-490f-a7db-68428d24cf32" providerId="ADAL" clId="{6FA999E9-229C-4E9A-8ABA-655365537A19}" dt="2026-09-07T10:05:07.655" v="15257" actId="14100"/>
          <ac:spMkLst>
            <pc:docMk/>
            <pc:sldMk cId="3416507175" sldId="3913"/>
            <ac:spMk id="7" creationId="{B90504B6-F0E2-E42C-CCE6-674E4D8AF873}"/>
          </ac:spMkLst>
        </pc:spChg>
      </pc:sldChg>
      <pc:sldChg chg="addSp delSp modSp mod modNotes">
        <pc:chgData name="Ragnhild Halvorsrud" userId="917ea340-fd63-490f-a7db-68428d24cf32" providerId="ADAL" clId="{6FA999E9-229C-4E9A-8ABA-655365537A19}" dt="2026-09-08T10:50:48.145" v="17617" actId="20577"/>
        <pc:sldMkLst>
          <pc:docMk/>
          <pc:sldMk cId="1167943503" sldId="3972"/>
        </pc:sldMkLst>
        <pc:spChg chg="mod">
          <ac:chgData name="Ragnhild Halvorsrud" userId="917ea340-fd63-490f-a7db-68428d24cf32" providerId="ADAL" clId="{6FA999E9-229C-4E9A-8ABA-655365537A19}" dt="2026-09-04T17:00:21.209" v="14589" actId="790"/>
          <ac:spMkLst>
            <pc:docMk/>
            <pc:sldMk cId="1167943503" sldId="3972"/>
            <ac:spMk id="2" creationId="{875854B3-DE36-257E-3E93-3E67CDD677A8}"/>
          </ac:spMkLst>
        </pc:spChg>
        <pc:spChg chg="mod">
          <ac:chgData name="Ragnhild Halvorsrud" userId="917ea340-fd63-490f-a7db-68428d24cf32" providerId="ADAL" clId="{6FA999E9-229C-4E9A-8ABA-655365537A19}" dt="2026-09-08T07:15:27.786" v="16675" actId="14100"/>
          <ac:spMkLst>
            <pc:docMk/>
            <pc:sldMk cId="1167943503" sldId="3972"/>
            <ac:spMk id="3" creationId="{E9DF98A7-DA63-F1CD-01FF-C4D1E26BD5A1}"/>
          </ac:spMkLst>
        </pc:spChg>
        <pc:spChg chg="mod">
          <ac:chgData name="Ragnhild Halvorsrud" userId="917ea340-fd63-490f-a7db-68428d24cf32" providerId="ADAL" clId="{6FA999E9-229C-4E9A-8ABA-655365537A19}" dt="2026-09-08T07:15:20.822" v="16673" actId="1076"/>
          <ac:spMkLst>
            <pc:docMk/>
            <pc:sldMk cId="1167943503" sldId="3972"/>
            <ac:spMk id="6" creationId="{C96ED036-4083-8964-A0D3-368F640C1B56}"/>
          </ac:spMkLst>
        </pc:spChg>
        <pc:spChg chg="mod">
          <ac:chgData name="Ragnhild Halvorsrud" userId="917ea340-fd63-490f-a7db-68428d24cf32" providerId="ADAL" clId="{6FA999E9-229C-4E9A-8ABA-655365537A19}" dt="2026-09-04T17:00:21.227" v="14600" actId="790"/>
          <ac:spMkLst>
            <pc:docMk/>
            <pc:sldMk cId="1167943503" sldId="3972"/>
            <ac:spMk id="7" creationId="{CB62DB1B-3A4C-4239-83A7-0397F73A9A08}"/>
          </ac:spMkLst>
        </pc:spChg>
        <pc:spChg chg="mod">
          <ac:chgData name="Ragnhild Halvorsrud" userId="917ea340-fd63-490f-a7db-68428d24cf32" providerId="ADAL" clId="{6FA999E9-229C-4E9A-8ABA-655365537A19}" dt="2026-09-08T07:11:58.084" v="16647" actId="1036"/>
          <ac:spMkLst>
            <pc:docMk/>
            <pc:sldMk cId="1167943503" sldId="3972"/>
            <ac:spMk id="8" creationId="{A891CA8B-8309-CB5F-7843-0DA7D92B42B5}"/>
          </ac:spMkLst>
        </pc:spChg>
        <pc:spChg chg="add mod">
          <ac:chgData name="Ragnhild Halvorsrud" userId="917ea340-fd63-490f-a7db-68428d24cf32" providerId="ADAL" clId="{6FA999E9-229C-4E9A-8ABA-655365537A19}" dt="2026-09-08T07:14:02.014" v="16665"/>
          <ac:spMkLst>
            <pc:docMk/>
            <pc:sldMk cId="1167943503" sldId="3972"/>
            <ac:spMk id="10" creationId="{F0B85D1E-4329-38CD-135C-78F915E70651}"/>
          </ac:spMkLst>
        </pc:spChg>
        <pc:spChg chg="mod">
          <ac:chgData name="Ragnhild Halvorsrud" userId="917ea340-fd63-490f-a7db-68428d24cf32" providerId="ADAL" clId="{6FA999E9-229C-4E9A-8ABA-655365537A19}" dt="2026-09-04T17:00:21.209" v="14597" actId="790"/>
          <ac:spMkLst>
            <pc:docMk/>
            <pc:sldMk cId="1167943503" sldId="3972"/>
            <ac:spMk id="12" creationId="{80E269DA-0B25-7732-FDF4-EBF5047B84FE}"/>
          </ac:spMkLst>
        </pc:spChg>
        <pc:spChg chg="add del mod">
          <ac:chgData name="Ragnhild Halvorsrud" userId="917ea340-fd63-490f-a7db-68428d24cf32" providerId="ADAL" clId="{6FA999E9-229C-4E9A-8ABA-655365537A19}" dt="2026-09-07T09:52:16.740" v="14977" actId="14100"/>
          <ac:spMkLst>
            <pc:docMk/>
            <pc:sldMk cId="1167943503" sldId="3972"/>
            <ac:spMk id="16" creationId="{1679FC9A-7824-FD50-B2A5-F58CC32C4600}"/>
          </ac:spMkLst>
        </pc:spChg>
        <pc:spChg chg="mod">
          <ac:chgData name="Ragnhild Halvorsrud" userId="917ea340-fd63-490f-a7db-68428d24cf32" providerId="ADAL" clId="{6FA999E9-229C-4E9A-8ABA-655365537A19}" dt="2026-09-04T17:00:21.209" v="14590" actId="790"/>
          <ac:spMkLst>
            <pc:docMk/>
            <pc:sldMk cId="1167943503" sldId="3972"/>
            <ac:spMk id="19" creationId="{52FDDC58-5652-A048-2112-AF4606F5577F}"/>
          </ac:spMkLst>
        </pc:spChg>
        <pc:spChg chg="mod">
          <ac:chgData name="Ragnhild Halvorsrud" userId="917ea340-fd63-490f-a7db-68428d24cf32" providerId="ADAL" clId="{6FA999E9-229C-4E9A-8ABA-655365537A19}" dt="2026-09-04T17:00:21.209" v="14591" actId="790"/>
          <ac:spMkLst>
            <pc:docMk/>
            <pc:sldMk cId="1167943503" sldId="3972"/>
            <ac:spMk id="24" creationId="{C887EDE1-6EFA-4D95-B397-56B559EE764C}"/>
          </ac:spMkLst>
        </pc:spChg>
        <pc:spChg chg="mod">
          <ac:chgData name="Ragnhild Halvorsrud" userId="917ea340-fd63-490f-a7db-68428d24cf32" providerId="ADAL" clId="{6FA999E9-229C-4E9A-8ABA-655365537A19}" dt="2026-09-04T17:00:21.209" v="14592" actId="790"/>
          <ac:spMkLst>
            <pc:docMk/>
            <pc:sldMk cId="1167943503" sldId="3972"/>
            <ac:spMk id="29" creationId="{2F72146E-C909-D9C1-F5B6-2C88C8177002}"/>
          </ac:spMkLst>
        </pc:spChg>
        <pc:spChg chg="mod">
          <ac:chgData name="Ragnhild Halvorsrud" userId="917ea340-fd63-490f-a7db-68428d24cf32" providerId="ADAL" clId="{6FA999E9-229C-4E9A-8ABA-655365537A19}" dt="2026-09-08T07:14:45.277" v="16672" actId="20577"/>
          <ac:spMkLst>
            <pc:docMk/>
            <pc:sldMk cId="1167943503" sldId="3972"/>
            <ac:spMk id="34" creationId="{740334F8-7310-0DD2-9871-1B5254AA8104}"/>
          </ac:spMkLst>
        </pc:spChg>
        <pc:spChg chg="mod">
          <ac:chgData name="Ragnhild Halvorsrud" userId="917ea340-fd63-490f-a7db-68428d24cf32" providerId="ADAL" clId="{6FA999E9-229C-4E9A-8ABA-655365537A19}" dt="2026-09-04T17:00:21.209" v="14594" actId="790"/>
          <ac:spMkLst>
            <pc:docMk/>
            <pc:sldMk cId="1167943503" sldId="3972"/>
            <ac:spMk id="37" creationId="{867646E7-C23D-1DEE-26BE-BE650462DEFC}"/>
          </ac:spMkLst>
        </pc:spChg>
        <pc:spChg chg="mod">
          <ac:chgData name="Ragnhild Halvorsrud" userId="917ea340-fd63-490f-a7db-68428d24cf32" providerId="ADAL" clId="{6FA999E9-229C-4E9A-8ABA-655365537A19}" dt="2026-09-08T10:35:31.818" v="17537" actId="6549"/>
          <ac:spMkLst>
            <pc:docMk/>
            <pc:sldMk cId="1167943503" sldId="3972"/>
            <ac:spMk id="43" creationId="{E678DE8C-1E7E-8CD7-0E03-634863E8BC54}"/>
          </ac:spMkLst>
        </pc:spChg>
        <pc:spChg chg="mod">
          <ac:chgData name="Ragnhild Halvorsrud" userId="917ea340-fd63-490f-a7db-68428d24cf32" providerId="ADAL" clId="{6FA999E9-229C-4E9A-8ABA-655365537A19}" dt="2026-09-08T10:50:48.145" v="17617" actId="20577"/>
          <ac:spMkLst>
            <pc:docMk/>
            <pc:sldMk cId="1167943503" sldId="3972"/>
            <ac:spMk id="50" creationId="{7247C9A6-53FA-7678-D443-D12375CE9790}"/>
          </ac:spMkLst>
        </pc:spChg>
        <pc:picChg chg="mod">
          <ac:chgData name="Ragnhild Halvorsrud" userId="917ea340-fd63-490f-a7db-68428d24cf32" providerId="ADAL" clId="{6FA999E9-229C-4E9A-8ABA-655365537A19}" dt="2026-09-08T07:15:24.056" v="16674" actId="1076"/>
          <ac:picMkLst>
            <pc:docMk/>
            <pc:sldMk cId="1167943503" sldId="3972"/>
            <ac:picMk id="5" creationId="{85FC0ED3-1552-4103-EA30-9E5F7C5B0BC3}"/>
          </ac:picMkLst>
        </pc:picChg>
      </pc:sldChg>
      <pc:sldChg chg="modSp mod modNotes">
        <pc:chgData name="Ragnhild Halvorsrud" userId="917ea340-fd63-490f-a7db-68428d24cf32" providerId="ADAL" clId="{6FA999E9-229C-4E9A-8ABA-655365537A19}" dt="2026-09-07T12:40:06.173" v="16145" actId="14100"/>
        <pc:sldMkLst>
          <pc:docMk/>
          <pc:sldMk cId="643549627" sldId="3974"/>
        </pc:sldMkLst>
        <pc:spChg chg="mod">
          <ac:chgData name="Ragnhild Halvorsrud" userId="917ea340-fd63-490f-a7db-68428d24cf32" providerId="ADAL" clId="{6FA999E9-229C-4E9A-8ABA-655365537A19}" dt="2026-09-04T17:00:21.209" v="14581" actId="790"/>
          <ac:spMkLst>
            <pc:docMk/>
            <pc:sldMk cId="643549627" sldId="3974"/>
            <ac:spMk id="7" creationId="{82D619B0-73D5-98F1-1094-FACF8C57F550}"/>
          </ac:spMkLst>
        </pc:spChg>
        <pc:spChg chg="mod">
          <ac:chgData name="Ragnhild Halvorsrud" userId="917ea340-fd63-490f-a7db-68428d24cf32" providerId="ADAL" clId="{6FA999E9-229C-4E9A-8ABA-655365537A19}" dt="2026-09-07T12:40:06.173" v="16145" actId="14100"/>
          <ac:spMkLst>
            <pc:docMk/>
            <pc:sldMk cId="643549627" sldId="3974"/>
            <ac:spMk id="8" creationId="{588A696D-1E7A-310B-11BB-D983DA7562C2}"/>
          </ac:spMkLst>
        </pc:spChg>
        <pc:spChg chg="mod">
          <ac:chgData name="Ragnhild Halvorsrud" userId="917ea340-fd63-490f-a7db-68428d24cf32" providerId="ADAL" clId="{6FA999E9-229C-4E9A-8ABA-655365537A19}" dt="2026-09-04T17:00:21.209" v="14583" actId="790"/>
          <ac:spMkLst>
            <pc:docMk/>
            <pc:sldMk cId="643549627" sldId="3974"/>
            <ac:spMk id="10" creationId="{05042532-435B-DCC7-69A5-51714BD68999}"/>
          </ac:spMkLst>
        </pc:spChg>
      </pc:sldChg>
      <pc:sldChg chg="modSp mod modNotes">
        <pc:chgData name="Ragnhild Halvorsrud" userId="917ea340-fd63-490f-a7db-68428d24cf32" providerId="ADAL" clId="{6FA999E9-229C-4E9A-8ABA-655365537A19}" dt="2026-09-04T17:00:21.241" v="14630" actId="790"/>
        <pc:sldMkLst>
          <pc:docMk/>
          <pc:sldMk cId="4271290846" sldId="3979"/>
        </pc:sldMkLst>
        <pc:spChg chg="mod">
          <ac:chgData name="Ragnhild Halvorsrud" userId="917ea340-fd63-490f-a7db-68428d24cf32" providerId="ADAL" clId="{6FA999E9-229C-4E9A-8ABA-655365537A19}" dt="2026-09-04T17:00:21.241" v="14625" actId="790"/>
          <ac:spMkLst>
            <pc:docMk/>
            <pc:sldMk cId="4271290846" sldId="3979"/>
            <ac:spMk id="2" creationId="{904FB08C-08BD-80E1-F0E1-8C0B71851F67}"/>
          </ac:spMkLst>
        </pc:spChg>
        <pc:spChg chg="mod">
          <ac:chgData name="Ragnhild Halvorsrud" userId="917ea340-fd63-490f-a7db-68428d24cf32" providerId="ADAL" clId="{6FA999E9-229C-4E9A-8ABA-655365537A19}" dt="2026-09-04T17:00:21.235" v="14617" actId="790"/>
          <ac:spMkLst>
            <pc:docMk/>
            <pc:sldMk cId="4271290846" sldId="3979"/>
            <ac:spMk id="3" creationId="{53714493-225E-0B53-06B8-A7945C02631F}"/>
          </ac:spMkLst>
        </pc:spChg>
        <pc:spChg chg="mod">
          <ac:chgData name="Ragnhild Halvorsrud" userId="917ea340-fd63-490f-a7db-68428d24cf32" providerId="ADAL" clId="{6FA999E9-229C-4E9A-8ABA-655365537A19}" dt="2026-09-04T17:00:21.241" v="14618" actId="790"/>
          <ac:spMkLst>
            <pc:docMk/>
            <pc:sldMk cId="4271290846" sldId="3979"/>
            <ac:spMk id="4" creationId="{AB98DD1E-F362-B283-56A6-96A46EB9E86A}"/>
          </ac:spMkLst>
        </pc:spChg>
        <pc:spChg chg="mod">
          <ac:chgData name="Ragnhild Halvorsrud" userId="917ea340-fd63-490f-a7db-68428d24cf32" providerId="ADAL" clId="{6FA999E9-229C-4E9A-8ABA-655365537A19}" dt="2026-09-04T17:00:21.235" v="14616" actId="790"/>
          <ac:spMkLst>
            <pc:docMk/>
            <pc:sldMk cId="4271290846" sldId="3979"/>
            <ac:spMk id="5" creationId="{DD1E7AB4-E0C1-56E3-6884-4470E04567A4}"/>
          </ac:spMkLst>
        </pc:spChg>
        <pc:spChg chg="mod">
          <ac:chgData name="Ragnhild Halvorsrud" userId="917ea340-fd63-490f-a7db-68428d24cf32" providerId="ADAL" clId="{6FA999E9-229C-4E9A-8ABA-655365537A19}" dt="2026-09-04T17:00:21.241" v="14619" actId="790"/>
          <ac:spMkLst>
            <pc:docMk/>
            <pc:sldMk cId="4271290846" sldId="3979"/>
            <ac:spMk id="10" creationId="{337FA410-2D41-9C04-8AFD-0CB85BF9182D}"/>
          </ac:spMkLst>
        </pc:spChg>
        <pc:spChg chg="mod">
          <ac:chgData name="Ragnhild Halvorsrud" userId="917ea340-fd63-490f-a7db-68428d24cf32" providerId="ADAL" clId="{6FA999E9-229C-4E9A-8ABA-655365537A19}" dt="2026-09-04T17:00:21.241" v="14620" actId="790"/>
          <ac:spMkLst>
            <pc:docMk/>
            <pc:sldMk cId="4271290846" sldId="3979"/>
            <ac:spMk id="11" creationId="{43FC7376-4643-0DD5-6B0E-641CF40DC949}"/>
          </ac:spMkLst>
        </pc:spChg>
        <pc:spChg chg="mod">
          <ac:chgData name="Ragnhild Halvorsrud" userId="917ea340-fd63-490f-a7db-68428d24cf32" providerId="ADAL" clId="{6FA999E9-229C-4E9A-8ABA-655365537A19}" dt="2026-09-04T17:00:21.241" v="14621" actId="790"/>
          <ac:spMkLst>
            <pc:docMk/>
            <pc:sldMk cId="4271290846" sldId="3979"/>
            <ac:spMk id="12" creationId="{695DA73D-6D24-ABD6-8740-6D27A27F153F}"/>
          </ac:spMkLst>
        </pc:spChg>
        <pc:spChg chg="mod">
          <ac:chgData name="Ragnhild Halvorsrud" userId="917ea340-fd63-490f-a7db-68428d24cf32" providerId="ADAL" clId="{6FA999E9-229C-4E9A-8ABA-655365537A19}" dt="2026-09-04T17:00:21.241" v="14622" actId="790"/>
          <ac:spMkLst>
            <pc:docMk/>
            <pc:sldMk cId="4271290846" sldId="3979"/>
            <ac:spMk id="13" creationId="{0F6BEA74-10E4-5A9C-0327-A0FACB6ECF33}"/>
          </ac:spMkLst>
        </pc:spChg>
        <pc:spChg chg="mod">
          <ac:chgData name="Ragnhild Halvorsrud" userId="917ea340-fd63-490f-a7db-68428d24cf32" providerId="ADAL" clId="{6FA999E9-229C-4E9A-8ABA-655365537A19}" dt="2026-09-04T17:00:21.241" v="14623" actId="790"/>
          <ac:spMkLst>
            <pc:docMk/>
            <pc:sldMk cId="4271290846" sldId="3979"/>
            <ac:spMk id="14" creationId="{3A0BBA40-BB8A-07D4-BE10-75510D1DE1DF}"/>
          </ac:spMkLst>
        </pc:spChg>
        <pc:spChg chg="mod">
          <ac:chgData name="Ragnhild Halvorsrud" userId="917ea340-fd63-490f-a7db-68428d24cf32" providerId="ADAL" clId="{6FA999E9-229C-4E9A-8ABA-655365537A19}" dt="2026-09-04T17:00:21.241" v="14624" actId="790"/>
          <ac:spMkLst>
            <pc:docMk/>
            <pc:sldMk cId="4271290846" sldId="3979"/>
            <ac:spMk id="41" creationId="{12DEC05F-FC72-9896-CC01-77FA3A268823}"/>
          </ac:spMkLst>
        </pc:spChg>
      </pc:sldChg>
      <pc:sldChg chg="addSp delSp modSp mod modNotes">
        <pc:chgData name="Ragnhild Halvorsrud" userId="917ea340-fd63-490f-a7db-68428d24cf32" providerId="ADAL" clId="{6FA999E9-229C-4E9A-8ABA-655365537A19}" dt="2026-09-08T10:23:38.811" v="17448" actId="6549"/>
        <pc:sldMkLst>
          <pc:docMk/>
          <pc:sldMk cId="4135103800" sldId="4013"/>
        </pc:sldMkLst>
        <pc:spChg chg="mod">
          <ac:chgData name="Ragnhild Halvorsrud" userId="917ea340-fd63-490f-a7db-68428d24cf32" providerId="ADAL" clId="{6FA999E9-229C-4E9A-8ABA-655365537A19}" dt="2026-09-04T17:00:21.320" v="14705" actId="790"/>
          <ac:spMkLst>
            <pc:docMk/>
            <pc:sldMk cId="4135103800" sldId="4013"/>
            <ac:spMk id="2" creationId="{CA890BFA-5430-B6F2-A8FA-4AFFE2C0F530}"/>
          </ac:spMkLst>
        </pc:spChg>
        <pc:spChg chg="mod">
          <ac:chgData name="Ragnhild Halvorsrud" userId="917ea340-fd63-490f-a7db-68428d24cf32" providerId="ADAL" clId="{6FA999E9-229C-4E9A-8ABA-655365537A19}" dt="2026-09-07T10:29:21.940" v="15651" actId="20577"/>
          <ac:spMkLst>
            <pc:docMk/>
            <pc:sldMk cId="4135103800" sldId="4013"/>
            <ac:spMk id="3" creationId="{F7CE6021-D28F-0CBB-6CC4-DC73100CBA8F}"/>
          </ac:spMkLst>
        </pc:spChg>
        <pc:spChg chg="mod">
          <ac:chgData name="Ragnhild Halvorsrud" userId="917ea340-fd63-490f-a7db-68428d24cf32" providerId="ADAL" clId="{6FA999E9-229C-4E9A-8ABA-655365537A19}" dt="2026-09-04T17:00:21.338" v="14707" actId="790"/>
          <ac:spMkLst>
            <pc:docMk/>
            <pc:sldMk cId="4135103800" sldId="4013"/>
            <ac:spMk id="4" creationId="{57D38256-614A-D804-B1A6-B55494D62E4C}"/>
          </ac:spMkLst>
        </pc:spChg>
        <pc:spChg chg="add mod">
          <ac:chgData name="Ragnhild Halvorsrud" userId="917ea340-fd63-490f-a7db-68428d24cf32" providerId="ADAL" clId="{6FA999E9-229C-4E9A-8ABA-655365537A19}" dt="2026-09-08T10:23:38.811" v="17448" actId="6549"/>
          <ac:spMkLst>
            <pc:docMk/>
            <pc:sldMk cId="4135103800" sldId="4013"/>
            <ac:spMk id="6" creationId="{025ADA42-C0D2-ADFE-3038-BCF4DA5C8884}"/>
          </ac:spMkLst>
        </pc:spChg>
        <pc:spChg chg="add mod">
          <ac:chgData name="Ragnhild Halvorsrud" userId="917ea340-fd63-490f-a7db-68428d24cf32" providerId="ADAL" clId="{6FA999E9-229C-4E9A-8ABA-655365537A19}" dt="2026-09-07T11:08:36.922" v="16035" actId="6549"/>
          <ac:spMkLst>
            <pc:docMk/>
            <pc:sldMk cId="4135103800" sldId="4013"/>
            <ac:spMk id="7" creationId="{FA78635C-9446-471C-8E59-FD3E0981CE84}"/>
          </ac:spMkLst>
        </pc:spChg>
      </pc:sldChg>
      <pc:sldChg chg="addSp delSp modSp del mod ord modNotes">
        <pc:chgData name="Ragnhild Halvorsrud" userId="917ea340-fd63-490f-a7db-68428d24cf32" providerId="ADAL" clId="{6FA999E9-229C-4E9A-8ABA-655365537A19}" dt="2026-09-17T14:10:57.204" v="18213" actId="47"/>
        <pc:sldMkLst>
          <pc:docMk/>
          <pc:sldMk cId="1338163102" sldId="4015"/>
        </pc:sldMkLst>
        <pc:spChg chg="mod">
          <ac:chgData name="Ragnhild Halvorsrud" userId="917ea340-fd63-490f-a7db-68428d24cf32" providerId="ADAL" clId="{6FA999E9-229C-4E9A-8ABA-655365537A19}" dt="2026-09-17T14:06:08.747" v="18077" actId="13926"/>
          <ac:spMkLst>
            <pc:docMk/>
            <pc:sldMk cId="1338163102" sldId="4015"/>
            <ac:spMk id="2" creationId="{6653B869-7D58-EA4D-D1E5-27B8C04810B3}"/>
          </ac:spMkLst>
        </pc:spChg>
      </pc:sldChg>
      <pc:sldChg chg="addSp delSp modSp mod modNotes">
        <pc:chgData name="Ragnhild Halvorsrud" userId="917ea340-fd63-490f-a7db-68428d24cf32" providerId="ADAL" clId="{6FA999E9-229C-4E9A-8ABA-655365537A19}" dt="2026-09-10T08:53:26.841" v="17937" actId="1076"/>
        <pc:sldMkLst>
          <pc:docMk/>
          <pc:sldMk cId="1933019238" sldId="4016"/>
        </pc:sldMkLst>
        <pc:spChg chg="mod">
          <ac:chgData name="Ragnhild Halvorsrud" userId="917ea340-fd63-490f-a7db-68428d24cf32" providerId="ADAL" clId="{6FA999E9-229C-4E9A-8ABA-655365537A19}" dt="2026-09-08T09:03:21.838" v="17199" actId="1076"/>
          <ac:spMkLst>
            <pc:docMk/>
            <pc:sldMk cId="1933019238" sldId="4016"/>
            <ac:spMk id="2" creationId="{AB2BD2EC-8C5F-6224-F819-6C114F2571D9}"/>
          </ac:spMkLst>
        </pc:spChg>
        <pc:spChg chg="mod">
          <ac:chgData name="Ragnhild Halvorsrud" userId="917ea340-fd63-490f-a7db-68428d24cf32" providerId="ADAL" clId="{6FA999E9-229C-4E9A-8ABA-655365537A19}" dt="2026-09-09T10:30:34.782" v="17620" actId="20577"/>
          <ac:spMkLst>
            <pc:docMk/>
            <pc:sldMk cId="1933019238" sldId="4016"/>
            <ac:spMk id="3" creationId="{9CEE2C0B-99C5-621D-CB1C-5F67D89CF702}"/>
          </ac:spMkLst>
        </pc:spChg>
        <pc:spChg chg="mod">
          <ac:chgData name="Ragnhild Halvorsrud" userId="917ea340-fd63-490f-a7db-68428d24cf32" providerId="ADAL" clId="{6FA999E9-229C-4E9A-8ABA-655365537A19}" dt="2026-09-04T17:00:21.383" v="14738" actId="790"/>
          <ac:spMkLst>
            <pc:docMk/>
            <pc:sldMk cId="1933019238" sldId="4016"/>
            <ac:spMk id="4" creationId="{5BBAE767-552D-8FDA-DF0B-68FE2B3CDD2D}"/>
          </ac:spMkLst>
        </pc:spChg>
        <pc:spChg chg="add mod">
          <ac:chgData name="Ragnhild Halvorsrud" userId="917ea340-fd63-490f-a7db-68428d24cf32" providerId="ADAL" clId="{6FA999E9-229C-4E9A-8ABA-655365537A19}" dt="2026-09-08T09:06:45.291" v="17213" actId="1076"/>
          <ac:spMkLst>
            <pc:docMk/>
            <pc:sldMk cId="1933019238" sldId="4016"/>
            <ac:spMk id="7" creationId="{1E7DAB1F-30A5-AD8E-B524-48000A363759}"/>
          </ac:spMkLst>
        </pc:spChg>
        <pc:picChg chg="mod">
          <ac:chgData name="Ragnhild Halvorsrud" userId="917ea340-fd63-490f-a7db-68428d24cf32" providerId="ADAL" clId="{6FA999E9-229C-4E9A-8ABA-655365537A19}" dt="2026-09-10T08:53:26.841" v="17937" actId="1076"/>
          <ac:picMkLst>
            <pc:docMk/>
            <pc:sldMk cId="1933019238" sldId="4016"/>
            <ac:picMk id="5" creationId="{504CC1D8-BB90-68F3-EC3A-90249C29E743}"/>
          </ac:picMkLst>
        </pc:picChg>
      </pc:sldChg>
      <pc:sldChg chg="addSp delSp modSp mod modClrScheme chgLayout modNotes">
        <pc:chgData name="Ragnhild Halvorsrud" userId="917ea340-fd63-490f-a7db-68428d24cf32" providerId="ADAL" clId="{6FA999E9-229C-4E9A-8ABA-655365537A19}" dt="2026-09-10T08:52:58.048" v="17936" actId="692"/>
        <pc:sldMkLst>
          <pc:docMk/>
          <pc:sldMk cId="86712840" sldId="4017"/>
        </pc:sldMkLst>
        <pc:spChg chg="mod ord">
          <ac:chgData name="Ragnhild Halvorsrud" userId="917ea340-fd63-490f-a7db-68428d24cf32" providerId="ADAL" clId="{6FA999E9-229C-4E9A-8ABA-655365537A19}" dt="2026-09-07T13:28:11.979" v="16179" actId="13926"/>
          <ac:spMkLst>
            <pc:docMk/>
            <pc:sldMk cId="86712840" sldId="4017"/>
            <ac:spMk id="2" creationId="{113B7C6F-3CBB-8B0E-CEDA-4CFB01EE7689}"/>
          </ac:spMkLst>
        </pc:spChg>
        <pc:spChg chg="mod ord">
          <ac:chgData name="Ragnhild Halvorsrud" userId="917ea340-fd63-490f-a7db-68428d24cf32" providerId="ADAL" clId="{6FA999E9-229C-4E9A-8ABA-655365537A19}" dt="2026-09-10T08:52:01.120" v="17933"/>
          <ac:spMkLst>
            <pc:docMk/>
            <pc:sldMk cId="86712840" sldId="4017"/>
            <ac:spMk id="3" creationId="{8DD2DBBE-6385-D2D8-CE85-D5E218F3C66E}"/>
          </ac:spMkLst>
        </pc:spChg>
        <pc:spChg chg="mod ord">
          <ac:chgData name="Ragnhild Halvorsrud" userId="917ea340-fd63-490f-a7db-68428d24cf32" providerId="ADAL" clId="{6FA999E9-229C-4E9A-8ABA-655365537A19}" dt="2026-09-04T17:00:21.352" v="14717" actId="790"/>
          <ac:spMkLst>
            <pc:docMk/>
            <pc:sldMk cId="86712840" sldId="4017"/>
            <ac:spMk id="4" creationId="{D4CAC7D5-32BD-E93A-E83D-C04C6D101C5F}"/>
          </ac:spMkLst>
        </pc:spChg>
        <pc:spChg chg="add mod">
          <ac:chgData name="Ragnhild Halvorsrud" userId="917ea340-fd63-490f-a7db-68428d24cf32" providerId="ADAL" clId="{6FA999E9-229C-4E9A-8ABA-655365537A19}" dt="2026-09-07T11:02:28.773" v="16002" actId="1036"/>
          <ac:spMkLst>
            <pc:docMk/>
            <pc:sldMk cId="86712840" sldId="4017"/>
            <ac:spMk id="8" creationId="{E615E2AF-C45C-C59C-9326-43736FA53B64}"/>
          </ac:spMkLst>
        </pc:spChg>
        <pc:spChg chg="add mod">
          <ac:chgData name="Ragnhild Halvorsrud" userId="917ea340-fd63-490f-a7db-68428d24cf32" providerId="ADAL" clId="{6FA999E9-229C-4E9A-8ABA-655365537A19}" dt="2026-09-07T11:02:41.574" v="16020" actId="1036"/>
          <ac:spMkLst>
            <pc:docMk/>
            <pc:sldMk cId="86712840" sldId="4017"/>
            <ac:spMk id="10" creationId="{2C88DEF5-72C6-3FD4-B954-D3CAE403EE63}"/>
          </ac:spMkLst>
        </pc:spChg>
        <pc:spChg chg="add mod">
          <ac:chgData name="Ragnhild Halvorsrud" userId="917ea340-fd63-490f-a7db-68428d24cf32" providerId="ADAL" clId="{6FA999E9-229C-4E9A-8ABA-655365537A19}" dt="2026-09-07T11:02:28.773" v="16002" actId="1036"/>
          <ac:spMkLst>
            <pc:docMk/>
            <pc:sldMk cId="86712840" sldId="4017"/>
            <ac:spMk id="12" creationId="{C0C1E9AD-262A-7838-4C1B-7245F2ACBD60}"/>
          </ac:spMkLst>
        </pc:spChg>
        <pc:spChg chg="add mod">
          <ac:chgData name="Ragnhild Halvorsrud" userId="917ea340-fd63-490f-a7db-68428d24cf32" providerId="ADAL" clId="{6FA999E9-229C-4E9A-8ABA-655365537A19}" dt="2026-09-07T11:02:28.773" v="16002" actId="1036"/>
          <ac:spMkLst>
            <pc:docMk/>
            <pc:sldMk cId="86712840" sldId="4017"/>
            <ac:spMk id="13" creationId="{BCCD803C-AFAD-5264-4323-587ECB883146}"/>
          </ac:spMkLst>
        </pc:spChg>
        <pc:picChg chg="mod modCrop">
          <ac:chgData name="Ragnhild Halvorsrud" userId="917ea340-fd63-490f-a7db-68428d24cf32" providerId="ADAL" clId="{6FA999E9-229C-4E9A-8ABA-655365537A19}" dt="2026-09-10T08:52:58.048" v="17936" actId="692"/>
          <ac:picMkLst>
            <pc:docMk/>
            <pc:sldMk cId="86712840" sldId="4017"/>
            <ac:picMk id="9" creationId="{9FA02155-1F42-9730-75FA-0CDE96089B69}"/>
          </ac:picMkLst>
        </pc:picChg>
      </pc:sldChg>
      <pc:sldChg chg="addSp delSp modSp mod modClrScheme chgLayout modNotes">
        <pc:chgData name="Ragnhild Halvorsrud" userId="917ea340-fd63-490f-a7db-68428d24cf32" providerId="ADAL" clId="{6FA999E9-229C-4E9A-8ABA-655365537A19}" dt="2026-09-08T10:25:50.929" v="17487" actId="6549"/>
        <pc:sldMkLst>
          <pc:docMk/>
          <pc:sldMk cId="3623630002" sldId="4018"/>
        </pc:sldMkLst>
        <pc:spChg chg="mod ord">
          <ac:chgData name="Ragnhild Halvorsrud" userId="917ea340-fd63-490f-a7db-68428d24cf32" providerId="ADAL" clId="{6FA999E9-229C-4E9A-8ABA-655365537A19}" dt="2026-09-08T08:30:53.050" v="17020" actId="700"/>
          <ac:spMkLst>
            <pc:docMk/>
            <pc:sldMk cId="3623630002" sldId="4018"/>
            <ac:spMk id="2" creationId="{69B37613-6C9B-EDF1-CEA7-E82A988ECD22}"/>
          </ac:spMkLst>
        </pc:spChg>
        <pc:spChg chg="mod ord">
          <ac:chgData name="Ragnhild Halvorsrud" userId="917ea340-fd63-490f-a7db-68428d24cf32" providerId="ADAL" clId="{6FA999E9-229C-4E9A-8ABA-655365537A19}" dt="2026-09-08T08:43:55.893" v="17032" actId="20577"/>
          <ac:spMkLst>
            <pc:docMk/>
            <pc:sldMk cId="3623630002" sldId="4018"/>
            <ac:spMk id="3" creationId="{6AF394CC-8C69-03D9-D0D0-F09779C78915}"/>
          </ac:spMkLst>
        </pc:spChg>
        <pc:spChg chg="mod ord">
          <ac:chgData name="Ragnhild Halvorsrud" userId="917ea340-fd63-490f-a7db-68428d24cf32" providerId="ADAL" clId="{6FA999E9-229C-4E9A-8ABA-655365537A19}" dt="2026-09-08T08:30:53.050" v="17020" actId="700"/>
          <ac:spMkLst>
            <pc:docMk/>
            <pc:sldMk cId="3623630002" sldId="4018"/>
            <ac:spMk id="4" creationId="{A45AB1B4-1219-8F2D-5AE4-B5E6885AC09D}"/>
          </ac:spMkLst>
        </pc:spChg>
        <pc:spChg chg="add mod">
          <ac:chgData name="Ragnhild Halvorsrud" userId="917ea340-fd63-490f-a7db-68428d24cf32" providerId="ADAL" clId="{6FA999E9-229C-4E9A-8ABA-655365537A19}" dt="2026-09-08T10:25:50.929" v="17487" actId="6549"/>
          <ac:spMkLst>
            <pc:docMk/>
            <pc:sldMk cId="3623630002" sldId="4018"/>
            <ac:spMk id="7" creationId="{6291B76D-69DF-928F-84FC-40151DF656FF}"/>
          </ac:spMkLst>
        </pc:spChg>
      </pc:sldChg>
      <pc:sldChg chg="addSp delSp modSp mod modNotes">
        <pc:chgData name="Ragnhild Halvorsrud" userId="917ea340-fd63-490f-a7db-68428d24cf32" providerId="ADAL" clId="{6FA999E9-229C-4E9A-8ABA-655365537A19}" dt="2026-09-09T10:31:41.443" v="17627" actId="20577"/>
        <pc:sldMkLst>
          <pc:docMk/>
          <pc:sldMk cId="45641746" sldId="4022"/>
        </pc:sldMkLst>
        <pc:spChg chg="mod">
          <ac:chgData name="Ragnhild Halvorsrud" userId="917ea340-fd63-490f-a7db-68428d24cf32" providerId="ADAL" clId="{6FA999E9-229C-4E9A-8ABA-655365537A19}" dt="2026-09-09T10:31:41.443" v="17627" actId="20577"/>
          <ac:spMkLst>
            <pc:docMk/>
            <pc:sldMk cId="45641746" sldId="4022"/>
            <ac:spMk id="3" creationId="{322E0691-3988-BEC5-8D4A-D7067163BB6F}"/>
          </ac:spMkLst>
        </pc:spChg>
        <pc:spChg chg="mod">
          <ac:chgData name="Ragnhild Halvorsrud" userId="917ea340-fd63-490f-a7db-68428d24cf32" providerId="ADAL" clId="{6FA999E9-229C-4E9A-8ABA-655365537A19}" dt="2026-09-08T09:54:44.587" v="17394" actId="14100"/>
          <ac:spMkLst>
            <pc:docMk/>
            <pc:sldMk cId="45641746" sldId="4022"/>
            <ac:spMk id="4" creationId="{A4284465-E92C-A64C-B57B-A6B79DDAD7D4}"/>
          </ac:spMkLst>
        </pc:spChg>
        <pc:spChg chg="mod">
          <ac:chgData name="Ragnhild Halvorsrud" userId="917ea340-fd63-490f-a7db-68428d24cf32" providerId="ADAL" clId="{6FA999E9-229C-4E9A-8ABA-655365537A19}" dt="2026-09-04T17:00:21.383" v="14746" actId="790"/>
          <ac:spMkLst>
            <pc:docMk/>
            <pc:sldMk cId="45641746" sldId="4022"/>
            <ac:spMk id="5" creationId="{B7035959-5285-64E9-70C6-9131E32BFB3A}"/>
          </ac:spMkLst>
        </pc:spChg>
        <pc:picChg chg="add mod">
          <ac:chgData name="Ragnhild Halvorsrud" userId="917ea340-fd63-490f-a7db-68428d24cf32" providerId="ADAL" clId="{6FA999E9-229C-4E9A-8ABA-655365537A19}" dt="2026-09-08T08:29:34.920" v="17012" actId="1076"/>
          <ac:picMkLst>
            <pc:docMk/>
            <pc:sldMk cId="45641746" sldId="4022"/>
            <ac:picMk id="9" creationId="{AB7619DD-E6E0-D870-C1D7-ACF7F8D2CA1F}"/>
          </ac:picMkLst>
        </pc:picChg>
      </pc:sldChg>
      <pc:sldChg chg="addSp delSp modSp mod ord modNotes">
        <pc:chgData name="Ragnhild Halvorsrud" userId="917ea340-fd63-490f-a7db-68428d24cf32" providerId="ADAL" clId="{6FA999E9-229C-4E9A-8ABA-655365537A19}" dt="2026-09-10T08:59:16.462" v="17952" actId="1076"/>
        <pc:sldMkLst>
          <pc:docMk/>
          <pc:sldMk cId="1013692868" sldId="4040"/>
        </pc:sldMkLst>
        <pc:spChg chg="mod">
          <ac:chgData name="Ragnhild Halvorsrud" userId="917ea340-fd63-490f-a7db-68428d24cf32" providerId="ADAL" clId="{6FA999E9-229C-4E9A-8ABA-655365537A19}" dt="2026-09-04T17:00:41.173" v="14861" actId="6549"/>
          <ac:spMkLst>
            <pc:docMk/>
            <pc:sldMk cId="1013692868" sldId="4040"/>
            <ac:spMk id="2" creationId="{3EA887A4-574B-66A3-2613-4119F0FC2CE3}"/>
          </ac:spMkLst>
        </pc:spChg>
        <pc:spChg chg="mod">
          <ac:chgData name="Ragnhild Halvorsrud" userId="917ea340-fd63-490f-a7db-68428d24cf32" providerId="ADAL" clId="{6FA999E9-229C-4E9A-8ABA-655365537A19}" dt="2026-09-10T08:58:21.698" v="17949" actId="113"/>
          <ac:spMkLst>
            <pc:docMk/>
            <pc:sldMk cId="1013692868" sldId="4040"/>
            <ac:spMk id="3" creationId="{32C9ACBB-17E7-F7A6-F6BB-D14412BFBB4D}"/>
          </ac:spMkLst>
        </pc:spChg>
        <pc:spChg chg="mod">
          <ac:chgData name="Ragnhild Halvorsrud" userId="917ea340-fd63-490f-a7db-68428d24cf32" providerId="ADAL" clId="{6FA999E9-229C-4E9A-8ABA-655365537A19}" dt="2026-09-04T17:00:21.476" v="14836" actId="790"/>
          <ac:spMkLst>
            <pc:docMk/>
            <pc:sldMk cId="1013692868" sldId="4040"/>
            <ac:spMk id="5" creationId="{41589E15-902F-F2CF-0D1E-4F2230A190D4}"/>
          </ac:spMkLst>
        </pc:spChg>
        <pc:picChg chg="mod modCrop">
          <ac:chgData name="Ragnhild Halvorsrud" userId="917ea340-fd63-490f-a7db-68428d24cf32" providerId="ADAL" clId="{6FA999E9-229C-4E9A-8ABA-655365537A19}" dt="2026-09-10T08:59:16.462" v="17952" actId="1076"/>
          <ac:picMkLst>
            <pc:docMk/>
            <pc:sldMk cId="1013692868" sldId="4040"/>
            <ac:picMk id="9" creationId="{AE787D19-045A-139B-268C-949A2B8871B5}"/>
          </ac:picMkLst>
        </pc:picChg>
      </pc:sldChg>
      <pc:sldChg chg="addSp delSp modSp mod ord modNotes">
        <pc:chgData name="Ragnhild Halvorsrud" userId="917ea340-fd63-490f-a7db-68428d24cf32" providerId="ADAL" clId="{6FA999E9-229C-4E9A-8ABA-655365537A19}" dt="2026-09-10T08:59:54.013" v="17956" actId="1076"/>
        <pc:sldMkLst>
          <pc:docMk/>
          <pc:sldMk cId="1041280387" sldId="4041"/>
        </pc:sldMkLst>
        <pc:spChg chg="mod">
          <ac:chgData name="Ragnhild Halvorsrud" userId="917ea340-fd63-490f-a7db-68428d24cf32" providerId="ADAL" clId="{6FA999E9-229C-4E9A-8ABA-655365537A19}" dt="2026-09-04T17:00:21.476" v="14826" actId="790"/>
          <ac:spMkLst>
            <pc:docMk/>
            <pc:sldMk cId="1041280387" sldId="4041"/>
            <ac:spMk id="2" creationId="{0F8DB921-3141-1377-B109-40F6760C1BB6}"/>
          </ac:spMkLst>
        </pc:spChg>
        <pc:spChg chg="mod">
          <ac:chgData name="Ragnhild Halvorsrud" userId="917ea340-fd63-490f-a7db-68428d24cf32" providerId="ADAL" clId="{6FA999E9-229C-4E9A-8ABA-655365537A19}" dt="2026-09-08T09:49:26.182" v="17356" actId="20577"/>
          <ac:spMkLst>
            <pc:docMk/>
            <pc:sldMk cId="1041280387" sldId="4041"/>
            <ac:spMk id="3" creationId="{98D9E610-C449-C697-24A6-0557D48A26E0}"/>
          </ac:spMkLst>
        </pc:spChg>
        <pc:spChg chg="mod">
          <ac:chgData name="Ragnhild Halvorsrud" userId="917ea340-fd63-490f-a7db-68428d24cf32" providerId="ADAL" clId="{6FA999E9-229C-4E9A-8ABA-655365537A19}" dt="2026-09-04T17:00:21.476" v="14828" actId="790"/>
          <ac:spMkLst>
            <pc:docMk/>
            <pc:sldMk cId="1041280387" sldId="4041"/>
            <ac:spMk id="5" creationId="{4C4B9AE7-C059-E6D2-5254-9F75EF05888F}"/>
          </ac:spMkLst>
        </pc:spChg>
        <pc:picChg chg="mod">
          <ac:chgData name="Ragnhild Halvorsrud" userId="917ea340-fd63-490f-a7db-68428d24cf32" providerId="ADAL" clId="{6FA999E9-229C-4E9A-8ABA-655365537A19}" dt="2026-09-10T08:59:54.013" v="17956" actId="1076"/>
          <ac:picMkLst>
            <pc:docMk/>
            <pc:sldMk cId="1041280387" sldId="4041"/>
            <ac:picMk id="7" creationId="{61250428-CADC-6EC2-EB93-496E761824EB}"/>
          </ac:picMkLst>
        </pc:picChg>
      </pc:sldChg>
      <pc:sldChg chg="modSp mod modNotes">
        <pc:chgData name="Ragnhild Halvorsrud" userId="917ea340-fd63-490f-a7db-68428d24cf32" providerId="ADAL" clId="{6FA999E9-229C-4E9A-8ABA-655365537A19}" dt="2026-09-04T17:00:21.463" v="14817" actId="790"/>
        <pc:sldMkLst>
          <pc:docMk/>
          <pc:sldMk cId="2749141521" sldId="4045"/>
        </pc:sldMkLst>
        <pc:spChg chg="mod">
          <ac:chgData name="Ragnhild Halvorsrud" userId="917ea340-fd63-490f-a7db-68428d24cf32" providerId="ADAL" clId="{6FA999E9-229C-4E9A-8ABA-655365537A19}" dt="2026-09-04T17:00:21.459" v="14810" actId="790"/>
          <ac:spMkLst>
            <pc:docMk/>
            <pc:sldMk cId="2749141521" sldId="4045"/>
            <ac:spMk id="3" creationId="{76B30935-E026-BBBC-6C35-FA9FCD0AC451}"/>
          </ac:spMkLst>
        </pc:spChg>
        <pc:spChg chg="mod">
          <ac:chgData name="Ragnhild Halvorsrud" userId="917ea340-fd63-490f-a7db-68428d24cf32" providerId="ADAL" clId="{6FA999E9-229C-4E9A-8ABA-655365537A19}" dt="2026-09-04T17:00:21.463" v="14811" actId="790"/>
          <ac:spMkLst>
            <pc:docMk/>
            <pc:sldMk cId="2749141521" sldId="4045"/>
            <ac:spMk id="4" creationId="{A9D8A05E-1DB3-3571-F19D-FFABE5278460}"/>
          </ac:spMkLst>
        </pc:spChg>
        <pc:spChg chg="mod">
          <ac:chgData name="Ragnhild Halvorsrud" userId="917ea340-fd63-490f-a7db-68428d24cf32" providerId="ADAL" clId="{6FA999E9-229C-4E9A-8ABA-655365537A19}" dt="2026-09-04T17:00:21.463" v="14812" actId="790"/>
          <ac:spMkLst>
            <pc:docMk/>
            <pc:sldMk cId="2749141521" sldId="4045"/>
            <ac:spMk id="5" creationId="{D9F17726-23D4-82D1-53D5-ED3A6A015BB0}"/>
          </ac:spMkLst>
        </pc:spChg>
      </pc:sldChg>
      <pc:sldChg chg="addSp delSp modSp mod modClrScheme chgLayout modNotes">
        <pc:chgData name="Ragnhild Halvorsrud" userId="917ea340-fd63-490f-a7db-68428d24cf32" providerId="ADAL" clId="{6FA999E9-229C-4E9A-8ABA-655365537A19}" dt="2026-09-07T10:07:33.631" v="15297" actId="20577"/>
        <pc:sldMkLst>
          <pc:docMk/>
          <pc:sldMk cId="341114289" sldId="4046"/>
        </pc:sldMkLst>
        <pc:spChg chg="mod ord">
          <ac:chgData name="Ragnhild Halvorsrud" userId="917ea340-fd63-490f-a7db-68428d24cf32" providerId="ADAL" clId="{6FA999E9-229C-4E9A-8ABA-655365537A19}" dt="2026-09-04T17:00:21.447" v="14802" actId="790"/>
          <ac:spMkLst>
            <pc:docMk/>
            <pc:sldMk cId="341114289" sldId="4046"/>
            <ac:spMk id="3" creationId="{56C6E7E6-8F74-11E9-295E-78A75048D444}"/>
          </ac:spMkLst>
        </pc:spChg>
        <pc:spChg chg="mod ord">
          <ac:chgData name="Ragnhild Halvorsrud" userId="917ea340-fd63-490f-a7db-68428d24cf32" providerId="ADAL" clId="{6FA999E9-229C-4E9A-8ABA-655365537A19}" dt="2026-09-07T10:07:33.631" v="15297" actId="20577"/>
          <ac:spMkLst>
            <pc:docMk/>
            <pc:sldMk cId="341114289" sldId="4046"/>
            <ac:spMk id="4" creationId="{6CD8AEFB-2464-8AE0-A615-78FDF7D4510B}"/>
          </ac:spMkLst>
        </pc:spChg>
        <pc:spChg chg="mod ord">
          <ac:chgData name="Ragnhild Halvorsrud" userId="917ea340-fd63-490f-a7db-68428d24cf32" providerId="ADAL" clId="{6FA999E9-229C-4E9A-8ABA-655365537A19}" dt="2026-09-04T17:00:21.455" v="14804" actId="790"/>
          <ac:spMkLst>
            <pc:docMk/>
            <pc:sldMk cId="341114289" sldId="4046"/>
            <ac:spMk id="5" creationId="{4FAACD76-70F0-B955-F75D-2EC551C01C83}"/>
          </ac:spMkLst>
        </pc:spChg>
        <pc:picChg chg="add mod">
          <ac:chgData name="Ragnhild Halvorsrud" userId="917ea340-fd63-490f-a7db-68428d24cf32" providerId="ADAL" clId="{6FA999E9-229C-4E9A-8ABA-655365537A19}" dt="2026-09-04T16:53:38.302" v="13771" actId="1076"/>
          <ac:picMkLst>
            <pc:docMk/>
            <pc:sldMk cId="341114289" sldId="4046"/>
            <ac:picMk id="7" creationId="{AB013821-DC93-A1B1-5808-1C84ECD883AE}"/>
          </ac:picMkLst>
        </pc:picChg>
      </pc:sldChg>
      <pc:sldChg chg="modSp mod modNotes">
        <pc:chgData name="Ragnhild Halvorsrud" userId="917ea340-fd63-490f-a7db-68428d24cf32" providerId="ADAL" clId="{6FA999E9-229C-4E9A-8ABA-655365537A19}" dt="2026-09-04T17:00:21.476" v="14825" actId="790"/>
        <pc:sldMkLst>
          <pc:docMk/>
          <pc:sldMk cId="2072459453" sldId="4047"/>
        </pc:sldMkLst>
        <pc:spChg chg="mod">
          <ac:chgData name="Ragnhild Halvorsrud" userId="917ea340-fd63-490f-a7db-68428d24cf32" providerId="ADAL" clId="{6FA999E9-229C-4E9A-8ABA-655365537A19}" dt="2026-09-04T17:00:21.463" v="14818" actId="790"/>
          <ac:spMkLst>
            <pc:docMk/>
            <pc:sldMk cId="2072459453" sldId="4047"/>
            <ac:spMk id="3" creationId="{A4775F5B-9015-15CC-BEDD-4D207149C07D}"/>
          </ac:spMkLst>
        </pc:spChg>
        <pc:spChg chg="mod">
          <ac:chgData name="Ragnhild Halvorsrud" userId="917ea340-fd63-490f-a7db-68428d24cf32" providerId="ADAL" clId="{6FA999E9-229C-4E9A-8ABA-655365537A19}" dt="2026-09-04T17:00:21.471" v="14819" actId="790"/>
          <ac:spMkLst>
            <pc:docMk/>
            <pc:sldMk cId="2072459453" sldId="4047"/>
            <ac:spMk id="4" creationId="{3A1E29EC-78F8-4710-6B07-B7A0D5E8575B}"/>
          </ac:spMkLst>
        </pc:spChg>
        <pc:spChg chg="mod">
          <ac:chgData name="Ragnhild Halvorsrud" userId="917ea340-fd63-490f-a7db-68428d24cf32" providerId="ADAL" clId="{6FA999E9-229C-4E9A-8ABA-655365537A19}" dt="2026-09-04T17:00:21.471" v="14820" actId="790"/>
          <ac:spMkLst>
            <pc:docMk/>
            <pc:sldMk cId="2072459453" sldId="4047"/>
            <ac:spMk id="5" creationId="{6E9F12FB-49C9-B0EC-FAB4-9D64EBD34D96}"/>
          </ac:spMkLst>
        </pc:spChg>
      </pc:sldChg>
      <pc:sldChg chg="addSp delSp modSp add mod setBg modNotes">
        <pc:chgData name="Ragnhild Halvorsrud" userId="917ea340-fd63-490f-a7db-68428d24cf32" providerId="ADAL" clId="{6FA999E9-229C-4E9A-8ABA-655365537A19}" dt="2026-09-04T17:00:21.257" v="14633" actId="790"/>
        <pc:sldMkLst>
          <pc:docMk/>
          <pc:sldMk cId="2387021977" sldId="4048"/>
        </pc:sldMkLst>
        <pc:spChg chg="mod">
          <ac:chgData name="Ragnhild Halvorsrud" userId="917ea340-fd63-490f-a7db-68428d24cf32" providerId="ADAL" clId="{6FA999E9-229C-4E9A-8ABA-655365537A19}" dt="2026-09-04T17:00:21.257" v="14631" actId="790"/>
          <ac:spMkLst>
            <pc:docMk/>
            <pc:sldMk cId="2387021977" sldId="4048"/>
            <ac:spMk id="3" creationId="{8D047A6A-0966-8BFF-FE77-F96D93FFA055}"/>
          </ac:spMkLst>
        </pc:spChg>
      </pc:sldChg>
      <pc:sldChg chg="addSp delSp modSp add mod ord chgLayout modNotes">
        <pc:chgData name="Ragnhild Halvorsrud" userId="917ea340-fd63-490f-a7db-68428d24cf32" providerId="ADAL" clId="{6FA999E9-229C-4E9A-8ABA-655365537A19}" dt="2026-09-08T07:18:43.962" v="16678" actId="14100"/>
        <pc:sldMkLst>
          <pc:docMk/>
          <pc:sldMk cId="3883627949" sldId="4049"/>
        </pc:sldMkLst>
        <pc:spChg chg="mod ord">
          <ac:chgData name="Ragnhild Halvorsrud" userId="917ea340-fd63-490f-a7db-68428d24cf32" providerId="ADAL" clId="{6FA999E9-229C-4E9A-8ABA-655365537A19}" dt="2026-09-04T17:00:21.288" v="14666" actId="790"/>
          <ac:spMkLst>
            <pc:docMk/>
            <pc:sldMk cId="3883627949" sldId="4049"/>
            <ac:spMk id="3" creationId="{A076828A-7B6F-2409-5CED-482B76C3314A}"/>
          </ac:spMkLst>
        </pc:spChg>
        <pc:spChg chg="add mod ord">
          <ac:chgData name="Ragnhild Halvorsrud" userId="917ea340-fd63-490f-a7db-68428d24cf32" providerId="ADAL" clId="{6FA999E9-229C-4E9A-8ABA-655365537A19}" dt="2026-09-08T07:18:43.962" v="16678" actId="14100"/>
          <ac:spMkLst>
            <pc:docMk/>
            <pc:sldMk cId="3883627949" sldId="4049"/>
            <ac:spMk id="13" creationId="{0DCC55E9-437F-F24E-45B5-C2361C5DE45C}"/>
          </ac:spMkLst>
        </pc:spChg>
        <pc:picChg chg="mod ord">
          <ac:chgData name="Ragnhild Halvorsrud" userId="917ea340-fd63-490f-a7db-68428d24cf32" providerId="ADAL" clId="{6FA999E9-229C-4E9A-8ABA-655365537A19}" dt="2026-08-27T09:43:47.547" v="9147" actId="6264"/>
          <ac:picMkLst>
            <pc:docMk/>
            <pc:sldMk cId="3883627949" sldId="4049"/>
            <ac:picMk id="5" creationId="{EAFA7A41-A1E8-800E-4EC2-CF70D9B6DF65}"/>
          </ac:picMkLst>
        </pc:picChg>
        <pc:picChg chg="add mod">
          <ac:chgData name="Ragnhild Halvorsrud" userId="917ea340-fd63-490f-a7db-68428d24cf32" providerId="ADAL" clId="{6FA999E9-229C-4E9A-8ABA-655365537A19}" dt="2026-08-27T09:39:33.639" v="9124" actId="1076"/>
          <ac:picMkLst>
            <pc:docMk/>
            <pc:sldMk cId="3883627949" sldId="4049"/>
            <ac:picMk id="6" creationId="{7DE132C9-4407-437A-0F89-EF6DAD0FF4B6}"/>
          </ac:picMkLst>
        </pc:picChg>
      </pc:sldChg>
      <pc:sldChg chg="addSp delSp modSp add mod ord modNotes">
        <pc:chgData name="Ragnhild Halvorsrud" userId="917ea340-fd63-490f-a7db-68428d24cf32" providerId="ADAL" clId="{6FA999E9-229C-4E9A-8ABA-655365537A19}" dt="2026-09-07T11:06:56.276" v="16027" actId="20577"/>
        <pc:sldMkLst>
          <pc:docMk/>
          <pc:sldMk cId="3944695319" sldId="4050"/>
        </pc:sldMkLst>
        <pc:spChg chg="mod">
          <ac:chgData name="Ragnhild Halvorsrud" userId="917ea340-fd63-490f-a7db-68428d24cf32" providerId="ADAL" clId="{6FA999E9-229C-4E9A-8ABA-655365537A19}" dt="2026-09-04T17:00:21.320" v="14701" actId="790"/>
          <ac:spMkLst>
            <pc:docMk/>
            <pc:sldMk cId="3944695319" sldId="4050"/>
            <ac:spMk id="3" creationId="{54C99C5D-D238-E934-8D22-596A88C265E5}"/>
          </ac:spMkLst>
        </pc:spChg>
        <pc:spChg chg="add mod">
          <ac:chgData name="Ragnhild Halvorsrud" userId="917ea340-fd63-490f-a7db-68428d24cf32" providerId="ADAL" clId="{6FA999E9-229C-4E9A-8ABA-655365537A19}" dt="2026-09-07T11:06:56.276" v="16027" actId="20577"/>
          <ac:spMkLst>
            <pc:docMk/>
            <pc:sldMk cId="3944695319" sldId="4050"/>
            <ac:spMk id="13" creationId="{985F51E2-E24F-CE1E-D4D8-5886A77EB7D6}"/>
          </ac:spMkLst>
        </pc:spChg>
        <pc:picChg chg="add mod">
          <ac:chgData name="Ragnhild Halvorsrud" userId="917ea340-fd63-490f-a7db-68428d24cf32" providerId="ADAL" clId="{6FA999E9-229C-4E9A-8ABA-655365537A19}" dt="2026-08-27T10:41:57.378" v="9203" actId="1076"/>
          <ac:picMkLst>
            <pc:docMk/>
            <pc:sldMk cId="3944695319" sldId="4050"/>
            <ac:picMk id="6" creationId="{E03B90B7-283A-3BCF-7155-1C3EB280EB8A}"/>
          </ac:picMkLst>
        </pc:picChg>
      </pc:sldChg>
      <pc:sldChg chg="addSp delSp modSp add mod ord modNotes">
        <pc:chgData name="Ragnhild Halvorsrud" userId="917ea340-fd63-490f-a7db-68428d24cf32" providerId="ADAL" clId="{6FA999E9-229C-4E9A-8ABA-655365537A19}" dt="2026-09-07T11:06:44.204" v="16026" actId="20577"/>
        <pc:sldMkLst>
          <pc:docMk/>
          <pc:sldMk cId="4089041969" sldId="4051"/>
        </pc:sldMkLst>
        <pc:spChg chg="mod">
          <ac:chgData name="Ragnhild Halvorsrud" userId="917ea340-fd63-490f-a7db-68428d24cf32" providerId="ADAL" clId="{6FA999E9-229C-4E9A-8ABA-655365537A19}" dt="2026-09-04T17:00:21.359" v="14723" actId="790"/>
          <ac:spMkLst>
            <pc:docMk/>
            <pc:sldMk cId="4089041969" sldId="4051"/>
            <ac:spMk id="3" creationId="{1FD89871-A2F1-D9D1-B033-399B8AE55823}"/>
          </ac:spMkLst>
        </pc:spChg>
        <pc:spChg chg="add mod">
          <ac:chgData name="Ragnhild Halvorsrud" userId="917ea340-fd63-490f-a7db-68428d24cf32" providerId="ADAL" clId="{6FA999E9-229C-4E9A-8ABA-655365537A19}" dt="2026-09-07T11:06:44.204" v="16026" actId="20577"/>
          <ac:spMkLst>
            <pc:docMk/>
            <pc:sldMk cId="4089041969" sldId="4051"/>
            <ac:spMk id="13" creationId="{D3557B14-E2FA-EAAC-3F26-114E4B082C26}"/>
          </ac:spMkLst>
        </pc:spChg>
        <pc:picChg chg="add mod">
          <ac:chgData name="Ragnhild Halvorsrud" userId="917ea340-fd63-490f-a7db-68428d24cf32" providerId="ADAL" clId="{6FA999E9-229C-4E9A-8ABA-655365537A19}" dt="2026-08-27T10:42:57.183" v="9205" actId="14100"/>
          <ac:picMkLst>
            <pc:docMk/>
            <pc:sldMk cId="4089041969" sldId="4051"/>
            <ac:picMk id="10" creationId="{E602C1BC-44BF-762B-B896-9CA19B8D5F70}"/>
          </ac:picMkLst>
        </pc:picChg>
      </pc:sldChg>
      <pc:sldChg chg="addSp delSp modSp add mod ord modNotes">
        <pc:chgData name="Ragnhild Halvorsrud" userId="917ea340-fd63-490f-a7db-68428d24cf32" providerId="ADAL" clId="{6FA999E9-229C-4E9A-8ABA-655365537A19}" dt="2026-09-07T09:55:36.142" v="14987" actId="207"/>
        <pc:sldMkLst>
          <pc:docMk/>
          <pc:sldMk cId="4055540132" sldId="4052"/>
        </pc:sldMkLst>
        <pc:spChg chg="mod">
          <ac:chgData name="Ragnhild Halvorsrud" userId="917ea340-fd63-490f-a7db-68428d24cf32" providerId="ADAL" clId="{6FA999E9-229C-4E9A-8ABA-655365537A19}" dt="2026-09-04T17:00:21.403" v="14760" actId="790"/>
          <ac:spMkLst>
            <pc:docMk/>
            <pc:sldMk cId="4055540132" sldId="4052"/>
            <ac:spMk id="3" creationId="{B0D73029-405B-2216-11BE-69C2CD3EC87C}"/>
          </ac:spMkLst>
        </pc:spChg>
        <pc:spChg chg="add mod">
          <ac:chgData name="Ragnhild Halvorsrud" userId="917ea340-fd63-490f-a7db-68428d24cf32" providerId="ADAL" clId="{6FA999E9-229C-4E9A-8ABA-655365537A19}" dt="2026-09-07T09:55:36.142" v="14987" actId="207"/>
          <ac:spMkLst>
            <pc:docMk/>
            <pc:sldMk cId="4055540132" sldId="4052"/>
            <ac:spMk id="13" creationId="{315999E0-5B34-50A7-AAE5-BAA9B2044F38}"/>
          </ac:spMkLst>
        </pc:spChg>
        <pc:picChg chg="add mod">
          <ac:chgData name="Ragnhild Halvorsrud" userId="917ea340-fd63-490f-a7db-68428d24cf32" providerId="ADAL" clId="{6FA999E9-229C-4E9A-8ABA-655365537A19}" dt="2026-08-27T09:40:43.480" v="9144" actId="1076"/>
          <ac:picMkLst>
            <pc:docMk/>
            <pc:sldMk cId="4055540132" sldId="4052"/>
            <ac:picMk id="8" creationId="{1AF4BC5D-90D0-5175-A742-D535BE60D5B5}"/>
          </ac:picMkLst>
        </pc:picChg>
      </pc:sldChg>
      <pc:sldChg chg="addSp delSp modSp new mod chgLayout modNotes">
        <pc:chgData name="Ragnhild Halvorsrud" userId="917ea340-fd63-490f-a7db-68428d24cf32" providerId="ADAL" clId="{6FA999E9-229C-4E9A-8ABA-655365537A19}" dt="2026-09-04T17:00:21.288" v="14665" actId="790"/>
        <pc:sldMkLst>
          <pc:docMk/>
          <pc:sldMk cId="3397839094" sldId="4054"/>
        </pc:sldMkLst>
        <pc:spChg chg="mod ord">
          <ac:chgData name="Ragnhild Halvorsrud" userId="917ea340-fd63-490f-a7db-68428d24cf32" providerId="ADAL" clId="{6FA999E9-229C-4E9A-8ABA-655365537A19}" dt="2026-09-04T17:00:21.257" v="14643" actId="790"/>
          <ac:spMkLst>
            <pc:docMk/>
            <pc:sldMk cId="3397839094" sldId="4054"/>
            <ac:spMk id="2" creationId="{00C2FF13-8283-7B77-F1A0-FEB612DFED8C}"/>
          </ac:spMkLst>
        </pc:spChg>
        <pc:spChg chg="mod ord">
          <ac:chgData name="Ragnhild Halvorsrud" userId="917ea340-fd63-490f-a7db-68428d24cf32" providerId="ADAL" clId="{6FA999E9-229C-4E9A-8ABA-655365537A19}" dt="2026-09-04T17:00:21.257" v="14644" actId="790"/>
          <ac:spMkLst>
            <pc:docMk/>
            <pc:sldMk cId="3397839094" sldId="4054"/>
            <ac:spMk id="3" creationId="{EB9DD42D-CB51-9198-2CCD-C4BAF365FAA0}"/>
          </ac:spMkLst>
        </pc:spChg>
        <pc:spChg chg="mod ord">
          <ac:chgData name="Ragnhild Halvorsrud" userId="917ea340-fd63-490f-a7db-68428d24cf32" providerId="ADAL" clId="{6FA999E9-229C-4E9A-8ABA-655365537A19}" dt="2026-09-04T17:00:21.273" v="14647" actId="790"/>
          <ac:spMkLst>
            <pc:docMk/>
            <pc:sldMk cId="3397839094" sldId="4054"/>
            <ac:spMk id="7" creationId="{85D120E8-C815-3D21-0DDD-69CA869CBAF9}"/>
          </ac:spMkLst>
        </pc:spChg>
        <pc:spChg chg="mod ord">
          <ac:chgData name="Ragnhild Halvorsrud" userId="917ea340-fd63-490f-a7db-68428d24cf32" providerId="ADAL" clId="{6FA999E9-229C-4E9A-8ABA-655365537A19}" dt="2026-09-04T17:00:21.273" v="14648" actId="790"/>
          <ac:spMkLst>
            <pc:docMk/>
            <pc:sldMk cId="3397839094" sldId="4054"/>
            <ac:spMk id="8" creationId="{E3E73255-762A-77F9-ADC4-A1FE24B17AEC}"/>
          </ac:spMkLst>
        </pc:spChg>
        <pc:spChg chg="mod">
          <ac:chgData name="Ragnhild Halvorsrud" userId="917ea340-fd63-490f-a7db-68428d24cf32" providerId="ADAL" clId="{6FA999E9-229C-4E9A-8ABA-655365537A19}" dt="2026-09-04T17:00:21.273" v="14649" actId="790"/>
          <ac:spMkLst>
            <pc:docMk/>
            <pc:sldMk cId="3397839094" sldId="4054"/>
            <ac:spMk id="9" creationId="{9CD300D7-19A9-B223-4ED8-8E56B1B787BF}"/>
          </ac:spMkLst>
        </pc:spChg>
        <pc:spChg chg="mod">
          <ac:chgData name="Ragnhild Halvorsrud" userId="917ea340-fd63-490f-a7db-68428d24cf32" providerId="ADAL" clId="{6FA999E9-229C-4E9A-8ABA-655365537A19}" dt="2026-09-04T17:00:21.273" v="14650" actId="790"/>
          <ac:spMkLst>
            <pc:docMk/>
            <pc:sldMk cId="3397839094" sldId="4054"/>
            <ac:spMk id="10" creationId="{B942709F-1626-AE2E-FFD8-E1FF9845329A}"/>
          </ac:spMkLst>
        </pc:spChg>
        <pc:spChg chg="mod">
          <ac:chgData name="Ragnhild Halvorsrud" userId="917ea340-fd63-490f-a7db-68428d24cf32" providerId="ADAL" clId="{6FA999E9-229C-4E9A-8ABA-655365537A19}" dt="2026-09-04T17:00:21.273" v="14651" actId="790"/>
          <ac:spMkLst>
            <pc:docMk/>
            <pc:sldMk cId="3397839094" sldId="4054"/>
            <ac:spMk id="11" creationId="{1FA57DDB-6948-BAD5-766F-4028D8788960}"/>
          </ac:spMkLst>
        </pc:spChg>
        <pc:spChg chg="add mod">
          <ac:chgData name="Ragnhild Halvorsrud" userId="917ea340-fd63-490f-a7db-68428d24cf32" providerId="ADAL" clId="{6FA999E9-229C-4E9A-8ABA-655365537A19}" dt="2026-09-04T17:00:21.273" v="14653" actId="790"/>
          <ac:spMkLst>
            <pc:docMk/>
            <pc:sldMk cId="3397839094" sldId="4054"/>
            <ac:spMk id="14" creationId="{07B957BC-FE92-0D6A-8C76-705717554172}"/>
          </ac:spMkLst>
        </pc:spChg>
        <pc:spChg chg="add mod">
          <ac:chgData name="Ragnhild Halvorsrud" userId="917ea340-fd63-490f-a7db-68428d24cf32" providerId="ADAL" clId="{6FA999E9-229C-4E9A-8ABA-655365537A19}" dt="2026-09-04T17:00:21.273" v="14654" actId="790"/>
          <ac:spMkLst>
            <pc:docMk/>
            <pc:sldMk cId="3397839094" sldId="4054"/>
            <ac:spMk id="16" creationId="{78FC08D2-9FE8-2126-CD42-865759810995}"/>
          </ac:spMkLst>
        </pc:spChg>
        <pc:spChg chg="add mod">
          <ac:chgData name="Ragnhild Halvorsrud" userId="917ea340-fd63-490f-a7db-68428d24cf32" providerId="ADAL" clId="{6FA999E9-229C-4E9A-8ABA-655365537A19}" dt="2026-09-04T17:00:21.273" v="14655" actId="790"/>
          <ac:spMkLst>
            <pc:docMk/>
            <pc:sldMk cId="3397839094" sldId="4054"/>
            <ac:spMk id="17" creationId="{E026580C-A0F9-D342-DFCA-4948706B888F}"/>
          </ac:spMkLst>
        </pc:spChg>
        <pc:spChg chg="add mod">
          <ac:chgData name="Ragnhild Halvorsrud" userId="917ea340-fd63-490f-a7db-68428d24cf32" providerId="ADAL" clId="{6FA999E9-229C-4E9A-8ABA-655365537A19}" dt="2026-09-04T17:00:21.273" v="14656" actId="790"/>
          <ac:spMkLst>
            <pc:docMk/>
            <pc:sldMk cId="3397839094" sldId="4054"/>
            <ac:spMk id="18" creationId="{796E2FC2-605D-1DBD-2A71-DB50BE0C0E10}"/>
          </ac:spMkLst>
        </pc:spChg>
        <pc:spChg chg="add mod">
          <ac:chgData name="Ragnhild Halvorsrud" userId="917ea340-fd63-490f-a7db-68428d24cf32" providerId="ADAL" clId="{6FA999E9-229C-4E9A-8ABA-655365537A19}" dt="2026-09-04T17:00:21.273" v="14657" actId="790"/>
          <ac:spMkLst>
            <pc:docMk/>
            <pc:sldMk cId="3397839094" sldId="4054"/>
            <ac:spMk id="19" creationId="{EE463A3A-A240-010F-70CB-720BEE4BE248}"/>
          </ac:spMkLst>
        </pc:spChg>
        <pc:spChg chg="add mod">
          <ac:chgData name="Ragnhild Halvorsrud" userId="917ea340-fd63-490f-a7db-68428d24cf32" providerId="ADAL" clId="{6FA999E9-229C-4E9A-8ABA-655365537A19}" dt="2026-09-04T17:00:21.273" v="14658" actId="790"/>
          <ac:spMkLst>
            <pc:docMk/>
            <pc:sldMk cId="3397839094" sldId="4054"/>
            <ac:spMk id="20" creationId="{2E5D2183-D07C-86F2-2E35-065CC6048A2C}"/>
          </ac:spMkLst>
        </pc:spChg>
        <pc:spChg chg="add mod">
          <ac:chgData name="Ragnhild Halvorsrud" userId="917ea340-fd63-490f-a7db-68428d24cf32" providerId="ADAL" clId="{6FA999E9-229C-4E9A-8ABA-655365537A19}" dt="2026-09-04T17:00:21.273" v="14659" actId="790"/>
          <ac:spMkLst>
            <pc:docMk/>
            <pc:sldMk cId="3397839094" sldId="4054"/>
            <ac:spMk id="21" creationId="{149F0E3D-B491-CF88-A25A-D9273DF715F8}"/>
          </ac:spMkLst>
        </pc:spChg>
        <pc:spChg chg="add mod">
          <ac:chgData name="Ragnhild Halvorsrud" userId="917ea340-fd63-490f-a7db-68428d24cf32" providerId="ADAL" clId="{6FA999E9-229C-4E9A-8ABA-655365537A19}" dt="2026-09-04T17:00:21.273" v="14660" actId="790"/>
          <ac:spMkLst>
            <pc:docMk/>
            <pc:sldMk cId="3397839094" sldId="4054"/>
            <ac:spMk id="22" creationId="{EB458F5C-5776-5CF6-BAC3-F634439A3EDE}"/>
          </ac:spMkLst>
        </pc:spChg>
        <pc:spChg chg="add mod ord">
          <ac:chgData name="Ragnhild Halvorsrud" userId="917ea340-fd63-490f-a7db-68428d24cf32" providerId="ADAL" clId="{6FA999E9-229C-4E9A-8ABA-655365537A19}" dt="2026-09-04T17:00:21.257" v="14645" actId="790"/>
          <ac:spMkLst>
            <pc:docMk/>
            <pc:sldMk cId="3397839094" sldId="4054"/>
            <ac:spMk id="31" creationId="{114754FF-9C11-0434-9C2B-F6F97BF5F442}"/>
          </ac:spMkLst>
        </pc:spChg>
        <pc:spChg chg="add mod ord">
          <ac:chgData name="Ragnhild Halvorsrud" userId="917ea340-fd63-490f-a7db-68428d24cf32" providerId="ADAL" clId="{6FA999E9-229C-4E9A-8ABA-655365537A19}" dt="2026-09-04T17:00:21.257" v="14646" actId="790"/>
          <ac:spMkLst>
            <pc:docMk/>
            <pc:sldMk cId="3397839094" sldId="4054"/>
            <ac:spMk id="32" creationId="{64C1C064-C7CD-7C31-8D03-1E142670A06D}"/>
          </ac:spMkLst>
        </pc:spChg>
        <pc:spChg chg="add mod">
          <ac:chgData name="Ragnhild Halvorsrud" userId="917ea340-fd63-490f-a7db-68428d24cf32" providerId="ADAL" clId="{6FA999E9-229C-4E9A-8ABA-655365537A19}" dt="2026-09-04T17:00:21.273" v="14652" actId="790"/>
          <ac:spMkLst>
            <pc:docMk/>
            <pc:sldMk cId="3397839094" sldId="4054"/>
            <ac:spMk id="34" creationId="{445455CB-DAF9-A4C1-E9C7-1877F54B1D03}"/>
          </ac:spMkLst>
        </pc:spChg>
        <pc:picChg chg="add mod">
          <ac:chgData name="Ragnhild Halvorsrud" userId="917ea340-fd63-490f-a7db-68428d24cf32" providerId="ADAL" clId="{6FA999E9-229C-4E9A-8ABA-655365537A19}" dt="2026-09-02T18:52:42.543" v="9478" actId="1035"/>
          <ac:picMkLst>
            <pc:docMk/>
            <pc:sldMk cId="3397839094" sldId="4054"/>
            <ac:picMk id="36" creationId="{195F2E44-16E6-90C0-AEBB-26C363A44DF6}"/>
          </ac:picMkLst>
        </pc:picChg>
        <pc:picChg chg="add mod">
          <ac:chgData name="Ragnhild Halvorsrud" userId="917ea340-fd63-490f-a7db-68428d24cf32" providerId="ADAL" clId="{6FA999E9-229C-4E9A-8ABA-655365537A19}" dt="2026-09-02T18:52:42.543" v="9478" actId="1035"/>
          <ac:picMkLst>
            <pc:docMk/>
            <pc:sldMk cId="3397839094" sldId="4054"/>
            <ac:picMk id="38" creationId="{70A6B7F7-1B0E-1CBC-AC75-BF376F70D320}"/>
          </ac:picMkLst>
        </pc:picChg>
        <pc:picChg chg="add mod">
          <ac:chgData name="Ragnhild Halvorsrud" userId="917ea340-fd63-490f-a7db-68428d24cf32" providerId="ADAL" clId="{6FA999E9-229C-4E9A-8ABA-655365537A19}" dt="2026-09-02T18:52:42.543" v="9478" actId="1035"/>
          <ac:picMkLst>
            <pc:docMk/>
            <pc:sldMk cId="3397839094" sldId="4054"/>
            <ac:picMk id="40" creationId="{328CFBD2-9933-DBEE-E6B7-918631DD2E44}"/>
          </ac:picMkLst>
        </pc:picChg>
        <pc:picChg chg="add mod">
          <ac:chgData name="Ragnhild Halvorsrud" userId="917ea340-fd63-490f-a7db-68428d24cf32" providerId="ADAL" clId="{6FA999E9-229C-4E9A-8ABA-655365537A19}" dt="2026-09-02T18:52:42.543" v="9478" actId="1035"/>
          <ac:picMkLst>
            <pc:docMk/>
            <pc:sldMk cId="3397839094" sldId="4054"/>
            <ac:picMk id="42" creationId="{2E6D6F38-C2F7-7660-39F2-445719493A48}"/>
          </ac:picMkLst>
        </pc:picChg>
      </pc:sldChg>
      <pc:sldChg chg="addSp delSp modSp mod ord modNotes">
        <pc:chgData name="Ragnhild Halvorsrud" userId="917ea340-fd63-490f-a7db-68428d24cf32" providerId="ADAL" clId="{6FA999E9-229C-4E9A-8ABA-655365537A19}" dt="2026-09-10T08:54:07.560" v="17941" actId="20577"/>
        <pc:sldMkLst>
          <pc:docMk/>
          <pc:sldMk cId="2823270255" sldId="4055"/>
        </pc:sldMkLst>
        <pc:spChg chg="mod">
          <ac:chgData name="Ragnhild Halvorsrud" userId="917ea340-fd63-490f-a7db-68428d24cf32" providerId="ADAL" clId="{6FA999E9-229C-4E9A-8ABA-655365537A19}" dt="2026-09-09T10:31:45.307" v="17630" actId="20577"/>
          <ac:spMkLst>
            <pc:docMk/>
            <pc:sldMk cId="2823270255" sldId="4055"/>
            <ac:spMk id="3" creationId="{26C229A3-7882-59F8-0966-E1ACF51CF8A0}"/>
          </ac:spMkLst>
        </pc:spChg>
        <pc:spChg chg="mod">
          <ac:chgData name="Ragnhild Halvorsrud" userId="917ea340-fd63-490f-a7db-68428d24cf32" providerId="ADAL" clId="{6FA999E9-229C-4E9A-8ABA-655365537A19}" dt="2026-09-10T08:54:07.560" v="17941" actId="20577"/>
          <ac:spMkLst>
            <pc:docMk/>
            <pc:sldMk cId="2823270255" sldId="4055"/>
            <ac:spMk id="4" creationId="{43B3A308-8250-3998-5836-F9CF7EBB7F6E}"/>
          </ac:spMkLst>
        </pc:spChg>
        <pc:spChg chg="mod">
          <ac:chgData name="Ragnhild Halvorsrud" userId="917ea340-fd63-490f-a7db-68428d24cf32" providerId="ADAL" clId="{6FA999E9-229C-4E9A-8ABA-655365537A19}" dt="2026-09-04T17:00:21.403" v="14754" actId="790"/>
          <ac:spMkLst>
            <pc:docMk/>
            <pc:sldMk cId="2823270255" sldId="4055"/>
            <ac:spMk id="5" creationId="{A83BE952-24CB-E61A-FDC0-4750B701F799}"/>
          </ac:spMkLst>
        </pc:spChg>
        <pc:picChg chg="mod">
          <ac:chgData name="Ragnhild Halvorsrud" userId="917ea340-fd63-490f-a7db-68428d24cf32" providerId="ADAL" clId="{6FA999E9-229C-4E9A-8ABA-655365537A19}" dt="2026-09-10T08:53:50.070" v="17939" actId="1076"/>
          <ac:picMkLst>
            <pc:docMk/>
            <pc:sldMk cId="2823270255" sldId="4055"/>
            <ac:picMk id="8" creationId="{9D756B06-B512-A97E-9800-E0625AD5C7F7}"/>
          </ac:picMkLst>
        </pc:picChg>
      </pc:sldChg>
      <pc:sldChg chg="addSp delSp modSp new mod ord chgLayout modNotes">
        <pc:chgData name="Ragnhild Halvorsrud" userId="917ea340-fd63-490f-a7db-68428d24cf32" providerId="ADAL" clId="{6FA999E9-229C-4E9A-8ABA-655365537A19}" dt="2026-09-04T17:00:21.257" v="14642" actId="790"/>
        <pc:sldMkLst>
          <pc:docMk/>
          <pc:sldMk cId="2997996510" sldId="4056"/>
        </pc:sldMkLst>
        <pc:spChg chg="add del mod ord">
          <ac:chgData name="Ragnhild Halvorsrud" userId="917ea340-fd63-490f-a7db-68428d24cf32" providerId="ADAL" clId="{6FA999E9-229C-4E9A-8ABA-655365537A19}" dt="2026-09-04T17:00:21.257" v="14634" actId="790"/>
          <ac:spMkLst>
            <pc:docMk/>
            <pc:sldMk cId="2997996510" sldId="4056"/>
            <ac:spMk id="2" creationId="{62C31233-3108-FC8E-E2F4-8183B4D6FB7D}"/>
          </ac:spMkLst>
        </pc:spChg>
        <pc:spChg chg="add del mod ord">
          <ac:chgData name="Ragnhild Halvorsrud" userId="917ea340-fd63-490f-a7db-68428d24cf32" providerId="ADAL" clId="{6FA999E9-229C-4E9A-8ABA-655365537A19}" dt="2026-09-04T17:00:21.257" v="14635" actId="790"/>
          <ac:spMkLst>
            <pc:docMk/>
            <pc:sldMk cId="2997996510" sldId="4056"/>
            <ac:spMk id="3" creationId="{4C65B2E3-BD84-1956-DE20-CD59E41A82CA}"/>
          </ac:spMkLst>
        </pc:spChg>
        <pc:spChg chg="mod ord">
          <ac:chgData name="Ragnhild Halvorsrud" userId="917ea340-fd63-490f-a7db-68428d24cf32" providerId="ADAL" clId="{6FA999E9-229C-4E9A-8ABA-655365537A19}" dt="2026-09-04T17:00:21.257" v="14636" actId="790"/>
          <ac:spMkLst>
            <pc:docMk/>
            <pc:sldMk cId="2997996510" sldId="4056"/>
            <ac:spMk id="4" creationId="{123B9B66-EB03-707E-A63D-B12394E30C4C}"/>
          </ac:spMkLst>
        </pc:spChg>
        <pc:spChg chg="add del mod">
          <ac:chgData name="Ragnhild Halvorsrud" userId="917ea340-fd63-490f-a7db-68428d24cf32" providerId="ADAL" clId="{6FA999E9-229C-4E9A-8ABA-655365537A19}" dt="2026-09-04T17:00:21.257" v="14637" actId="790"/>
          <ac:spMkLst>
            <pc:docMk/>
            <pc:sldMk cId="2997996510" sldId="4056"/>
            <ac:spMk id="6" creationId="{ACA43EE4-8ACE-3728-4C00-58CBF28ECEBC}"/>
          </ac:spMkLst>
        </pc:spChg>
      </pc:sldChg>
      <pc:sldChg chg="addSp delSp modSp new del mod modNotes">
        <pc:chgData name="Ragnhild Halvorsrud" userId="917ea340-fd63-490f-a7db-68428d24cf32" providerId="ADAL" clId="{6FA999E9-229C-4E9A-8ABA-655365537A19}" dt="2026-09-17T14:13:51.020" v="18285" actId="47"/>
        <pc:sldMkLst>
          <pc:docMk/>
          <pc:sldMk cId="774876262" sldId="7396"/>
        </pc:sldMkLst>
        <pc:picChg chg="add del mod">
          <ac:chgData name="Ragnhild Halvorsrud" userId="917ea340-fd63-490f-a7db-68428d24cf32" providerId="ADAL" clId="{6FA999E9-229C-4E9A-8ABA-655365537A19}" dt="2026-09-17T14:13:38.322" v="18266" actId="478"/>
          <ac:picMkLst>
            <pc:docMk/>
            <pc:sldMk cId="774876262" sldId="7396"/>
            <ac:picMk id="5" creationId="{CE13C829-FA63-C4CA-F99D-D4214B5CB706}"/>
          </ac:picMkLst>
        </pc:picChg>
      </pc:sldChg>
      <pc:sldChg chg="addSp delSp modSp new mod ord modClrScheme chgLayout modNotes">
        <pc:chgData name="Ragnhild Halvorsrud" userId="917ea340-fd63-490f-a7db-68428d24cf32" providerId="ADAL" clId="{6FA999E9-229C-4E9A-8ABA-655365537A19}" dt="2026-09-17T14:26:26.724" v="18487" actId="1076"/>
        <pc:sldMkLst>
          <pc:docMk/>
          <pc:sldMk cId="2782821304" sldId="7397"/>
        </pc:sldMkLst>
        <pc:spChg chg="mod ord">
          <ac:chgData name="Ragnhild Halvorsrud" userId="917ea340-fd63-490f-a7db-68428d24cf32" providerId="ADAL" clId="{6FA999E9-229C-4E9A-8ABA-655365537A19}" dt="2026-09-04T17:00:21.320" v="14695" actId="790"/>
          <ac:spMkLst>
            <pc:docMk/>
            <pc:sldMk cId="2782821304" sldId="7397"/>
            <ac:spMk id="3" creationId="{37088645-A0B9-82F1-DA33-84645A49CB10}"/>
          </ac:spMkLst>
        </pc:spChg>
        <pc:spChg chg="add mod">
          <ac:chgData name="Ragnhild Halvorsrud" userId="917ea340-fd63-490f-a7db-68428d24cf32" providerId="ADAL" clId="{6FA999E9-229C-4E9A-8ABA-655365537A19}" dt="2026-09-04T17:00:21.320" v="14694" actId="790"/>
          <ac:spMkLst>
            <pc:docMk/>
            <pc:sldMk cId="2782821304" sldId="7397"/>
            <ac:spMk id="12" creationId="{6B946E8D-26F5-D4DE-2C0B-EC7730F6B372}"/>
          </ac:spMkLst>
        </pc:spChg>
        <pc:picChg chg="add mod">
          <ac:chgData name="Ragnhild Halvorsrud" userId="917ea340-fd63-490f-a7db-68428d24cf32" providerId="ADAL" clId="{6FA999E9-229C-4E9A-8ABA-655365537A19}" dt="2026-09-17T14:26:17.458" v="18485" actId="1076"/>
          <ac:picMkLst>
            <pc:docMk/>
            <pc:sldMk cId="2782821304" sldId="7397"/>
            <ac:picMk id="4" creationId="{20B961B1-F9BA-8F98-5855-D20E03111243}"/>
          </ac:picMkLst>
        </pc:picChg>
        <pc:picChg chg="add mod">
          <ac:chgData name="Ragnhild Halvorsrud" userId="917ea340-fd63-490f-a7db-68428d24cf32" providerId="ADAL" clId="{6FA999E9-229C-4E9A-8ABA-655365537A19}" dt="2026-09-17T14:26:12.914" v="18483" actId="1076"/>
          <ac:picMkLst>
            <pc:docMk/>
            <pc:sldMk cId="2782821304" sldId="7397"/>
            <ac:picMk id="5" creationId="{FB1D37C2-15DD-D70E-3720-B99AA52EB422}"/>
          </ac:picMkLst>
        </pc:picChg>
        <pc:picChg chg="add mod">
          <ac:chgData name="Ragnhild Halvorsrud" userId="917ea340-fd63-490f-a7db-68428d24cf32" providerId="ADAL" clId="{6FA999E9-229C-4E9A-8ABA-655365537A19}" dt="2026-09-17T14:26:15.270" v="18484" actId="1076"/>
          <ac:picMkLst>
            <pc:docMk/>
            <pc:sldMk cId="2782821304" sldId="7397"/>
            <ac:picMk id="7" creationId="{5C7F08A9-2438-6132-1E3B-73B791F233CF}"/>
          </ac:picMkLst>
        </pc:picChg>
        <pc:picChg chg="add mod">
          <ac:chgData name="Ragnhild Halvorsrud" userId="917ea340-fd63-490f-a7db-68428d24cf32" providerId="ADAL" clId="{6FA999E9-229C-4E9A-8ABA-655365537A19}" dt="2026-09-17T14:26:26.724" v="18487" actId="1076"/>
          <ac:picMkLst>
            <pc:docMk/>
            <pc:sldMk cId="2782821304" sldId="7397"/>
            <ac:picMk id="8" creationId="{A985242C-F207-BC4C-922A-49AD11EF5EAE}"/>
          </ac:picMkLst>
        </pc:picChg>
      </pc:sldChg>
      <pc:sldChg chg="addSp delSp modSp new mod ord chgLayout">
        <pc:chgData name="Ragnhild Halvorsrud" userId="917ea340-fd63-490f-a7db-68428d24cf32" providerId="ADAL" clId="{6FA999E9-229C-4E9A-8ABA-655365537A19}" dt="2026-09-10T08:56:37.173" v="17942" actId="1076"/>
        <pc:sldMkLst>
          <pc:docMk/>
          <pc:sldMk cId="1140197987" sldId="7398"/>
        </pc:sldMkLst>
        <pc:spChg chg="mod ord">
          <ac:chgData name="Ragnhild Halvorsrud" userId="917ea340-fd63-490f-a7db-68428d24cf32" providerId="ADAL" clId="{6FA999E9-229C-4E9A-8ABA-655365537A19}" dt="2026-09-09T12:15:27.644" v="17800" actId="6264"/>
          <ac:spMkLst>
            <pc:docMk/>
            <pc:sldMk cId="1140197987" sldId="7398"/>
            <ac:spMk id="2" creationId="{50C9FFAD-F03A-7316-A9C8-9029AECA4154}"/>
          </ac:spMkLst>
        </pc:spChg>
        <pc:spChg chg="mod ord">
          <ac:chgData name="Ragnhild Halvorsrud" userId="917ea340-fd63-490f-a7db-68428d24cf32" providerId="ADAL" clId="{6FA999E9-229C-4E9A-8ABA-655365537A19}" dt="2026-09-09T12:17:39.907" v="17817" actId="20577"/>
          <ac:spMkLst>
            <pc:docMk/>
            <pc:sldMk cId="1140197987" sldId="7398"/>
            <ac:spMk id="3" creationId="{C773E314-CCFD-C76A-F5F1-08666E6E7D63}"/>
          </ac:spMkLst>
        </pc:spChg>
        <pc:spChg chg="mod ord">
          <ac:chgData name="Ragnhild Halvorsrud" userId="917ea340-fd63-490f-a7db-68428d24cf32" providerId="ADAL" clId="{6FA999E9-229C-4E9A-8ABA-655365537A19}" dt="2026-09-09T12:15:27.644" v="17800" actId="6264"/>
          <ac:spMkLst>
            <pc:docMk/>
            <pc:sldMk cId="1140197987" sldId="7398"/>
            <ac:spMk id="4" creationId="{86CB6387-223C-E63F-FAD1-63B783DE3A0F}"/>
          </ac:spMkLst>
        </pc:spChg>
        <pc:spChg chg="add mod">
          <ac:chgData name="Ragnhild Halvorsrud" userId="917ea340-fd63-490f-a7db-68428d24cf32" providerId="ADAL" clId="{6FA999E9-229C-4E9A-8ABA-655365537A19}" dt="2026-09-10T08:56:37.173" v="17942" actId="1076"/>
          <ac:spMkLst>
            <pc:docMk/>
            <pc:sldMk cId="1140197987" sldId="7398"/>
            <ac:spMk id="12" creationId="{EB99103D-BEBF-CE27-C6EB-8AF3023B11FE}"/>
          </ac:spMkLst>
        </pc:spChg>
        <pc:picChg chg="add mod">
          <ac:chgData name="Ragnhild Halvorsrud" userId="917ea340-fd63-490f-a7db-68428d24cf32" providerId="ADAL" clId="{6FA999E9-229C-4E9A-8ABA-655365537A19}" dt="2026-09-09T12:17:46.512" v="17818" actId="1076"/>
          <ac:picMkLst>
            <pc:docMk/>
            <pc:sldMk cId="1140197987" sldId="7398"/>
            <ac:picMk id="9" creationId="{96F2BBE2-2E65-766A-D1C3-54C87FC13810}"/>
          </ac:picMkLst>
        </pc:picChg>
      </pc:sldChg>
      <pc:sldChg chg="addSp delSp modSp add mod ord">
        <pc:chgData name="Ragnhild Halvorsrud" userId="917ea340-fd63-490f-a7db-68428d24cf32" providerId="ADAL" clId="{6FA999E9-229C-4E9A-8ABA-655365537A19}" dt="2026-09-09T10:32:22.187" v="17632" actId="692"/>
        <pc:sldMkLst>
          <pc:docMk/>
          <pc:sldMk cId="1680906328" sldId="7399"/>
        </pc:sldMkLst>
        <pc:spChg chg="mod">
          <ac:chgData name="Ragnhild Halvorsrud" userId="917ea340-fd63-490f-a7db-68428d24cf32" providerId="ADAL" clId="{6FA999E9-229C-4E9A-8ABA-655365537A19}" dt="2026-09-08T08:09:25.294" v="16850" actId="14100"/>
          <ac:spMkLst>
            <pc:docMk/>
            <pc:sldMk cId="1680906328" sldId="7399"/>
            <ac:spMk id="3" creationId="{D458CC8F-97EE-29F8-4E81-D71B41046A9A}"/>
          </ac:spMkLst>
        </pc:spChg>
        <pc:spChg chg="mod">
          <ac:chgData name="Ragnhild Halvorsrud" userId="917ea340-fd63-490f-a7db-68428d24cf32" providerId="ADAL" clId="{6FA999E9-229C-4E9A-8ABA-655365537A19}" dt="2026-09-08T08:28:04.471" v="17007" actId="20577"/>
          <ac:spMkLst>
            <pc:docMk/>
            <pc:sldMk cId="1680906328" sldId="7399"/>
            <ac:spMk id="4" creationId="{BB63474D-7B82-F978-FD52-C33997B8F3DF}"/>
          </ac:spMkLst>
        </pc:spChg>
        <pc:spChg chg="add mod">
          <ac:chgData name="Ragnhild Halvorsrud" userId="917ea340-fd63-490f-a7db-68428d24cf32" providerId="ADAL" clId="{6FA999E9-229C-4E9A-8ABA-655365537A19}" dt="2026-09-08T08:25:04.046" v="16992" actId="14100"/>
          <ac:spMkLst>
            <pc:docMk/>
            <pc:sldMk cId="1680906328" sldId="7399"/>
            <ac:spMk id="10" creationId="{C4F308F0-D1CA-DF96-C4FD-1777F30448EA}"/>
          </ac:spMkLst>
        </pc:spChg>
        <pc:spChg chg="add mod">
          <ac:chgData name="Ragnhild Halvorsrud" userId="917ea340-fd63-490f-a7db-68428d24cf32" providerId="ADAL" clId="{6FA999E9-229C-4E9A-8ABA-655365537A19}" dt="2026-09-08T08:25:13.442" v="16995" actId="14100"/>
          <ac:spMkLst>
            <pc:docMk/>
            <pc:sldMk cId="1680906328" sldId="7399"/>
            <ac:spMk id="11" creationId="{E6D7289C-D147-30A8-3945-9996AEC416F2}"/>
          </ac:spMkLst>
        </pc:spChg>
        <pc:picChg chg="mod">
          <ac:chgData name="Ragnhild Halvorsrud" userId="917ea340-fd63-490f-a7db-68428d24cf32" providerId="ADAL" clId="{6FA999E9-229C-4E9A-8ABA-655365537A19}" dt="2026-09-08T08:23:03.561" v="16978" actId="1076"/>
          <ac:picMkLst>
            <pc:docMk/>
            <pc:sldMk cId="1680906328" sldId="7399"/>
            <ac:picMk id="6" creationId="{5D312DE4-B656-F696-31F3-25CD75077893}"/>
          </ac:picMkLst>
        </pc:picChg>
        <pc:picChg chg="add mod">
          <ac:chgData name="Ragnhild Halvorsrud" userId="917ea340-fd63-490f-a7db-68428d24cf32" providerId="ADAL" clId="{6FA999E9-229C-4E9A-8ABA-655365537A19}" dt="2026-09-09T10:32:22.187" v="17632" actId="692"/>
          <ac:picMkLst>
            <pc:docMk/>
            <pc:sldMk cId="1680906328" sldId="7399"/>
            <ac:picMk id="8" creationId="{9340365E-1762-AC3A-4A46-6D9BE959EF8C}"/>
          </ac:picMkLst>
        </pc:picChg>
        <pc:cxnChg chg="add mod">
          <ac:chgData name="Ragnhild Halvorsrud" userId="917ea340-fd63-490f-a7db-68428d24cf32" providerId="ADAL" clId="{6FA999E9-229C-4E9A-8ABA-655365537A19}" dt="2026-09-08T08:28:18.811" v="17008" actId="1076"/>
          <ac:cxnSpMkLst>
            <pc:docMk/>
            <pc:sldMk cId="1680906328" sldId="7399"/>
            <ac:cxnSpMk id="12" creationId="{0B3CC7B7-CEEB-9FE3-F073-B1DE49C18EAE}"/>
          </ac:cxnSpMkLst>
        </pc:cxnChg>
      </pc:sldChg>
      <pc:sldChg chg="add del">
        <pc:chgData name="Ragnhild Halvorsrud" userId="917ea340-fd63-490f-a7db-68428d24cf32" providerId="ADAL" clId="{6FA999E9-229C-4E9A-8ABA-655365537A19}" dt="2026-09-17T13:59:58.565" v="17973" actId="2890"/>
        <pc:sldMkLst>
          <pc:docMk/>
          <pc:sldMk cId="1435136636" sldId="7400"/>
        </pc:sldMkLst>
      </pc:sldChg>
      <pc:sldChg chg="addSp delSp modSp add del mod modClrScheme chgLayout">
        <pc:chgData name="Ragnhild Halvorsrud" userId="917ea340-fd63-490f-a7db-68428d24cf32" providerId="ADAL" clId="{6FA999E9-229C-4E9A-8ABA-655365537A19}" dt="2026-09-17T14:10:08.162" v="18208" actId="47"/>
        <pc:sldMkLst>
          <pc:docMk/>
          <pc:sldMk cId="3306873217" sldId="7400"/>
        </pc:sldMkLst>
        <pc:spChg chg="mod ord">
          <ac:chgData name="Ragnhild Halvorsrud" userId="917ea340-fd63-490f-a7db-68428d24cf32" providerId="ADAL" clId="{6FA999E9-229C-4E9A-8ABA-655365537A19}" dt="2026-09-17T14:07:38.377" v="18167" actId="700"/>
          <ac:spMkLst>
            <pc:docMk/>
            <pc:sldMk cId="3306873217" sldId="7400"/>
            <ac:spMk id="2" creationId="{D89BF9AA-DAF4-18C4-CDC3-80E33B2AECF1}"/>
          </ac:spMkLst>
        </pc:spChg>
        <pc:spChg chg="mod ord">
          <ac:chgData name="Ragnhild Halvorsrud" userId="917ea340-fd63-490f-a7db-68428d24cf32" providerId="ADAL" clId="{6FA999E9-229C-4E9A-8ABA-655365537A19}" dt="2026-09-17T14:07:38.377" v="18167" actId="700"/>
          <ac:spMkLst>
            <pc:docMk/>
            <pc:sldMk cId="3306873217" sldId="7400"/>
            <ac:spMk id="3" creationId="{34E1A0BD-95E6-78B6-E6B4-52B09F1B8EF4}"/>
          </ac:spMkLst>
        </pc:spChg>
        <pc:spChg chg="mod ord">
          <ac:chgData name="Ragnhild Halvorsrud" userId="917ea340-fd63-490f-a7db-68428d24cf32" providerId="ADAL" clId="{6FA999E9-229C-4E9A-8ABA-655365537A19}" dt="2026-09-17T14:07:38.377" v="18167" actId="700"/>
          <ac:spMkLst>
            <pc:docMk/>
            <pc:sldMk cId="3306873217" sldId="7400"/>
            <ac:spMk id="4" creationId="{6EFF8D3B-2085-9383-B3AD-46DC01E34930}"/>
          </ac:spMkLst>
        </pc:spChg>
        <pc:spChg chg="add del mod">
          <ac:chgData name="Ragnhild Halvorsrud" userId="917ea340-fd63-490f-a7db-68428d24cf32" providerId="ADAL" clId="{6FA999E9-229C-4E9A-8ABA-655365537A19}" dt="2026-09-17T14:00:48.814" v="17980" actId="700"/>
          <ac:spMkLst>
            <pc:docMk/>
            <pc:sldMk cId="3306873217" sldId="7400"/>
            <ac:spMk id="7" creationId="{78595E3C-74EE-3E44-9CC0-F63A17BBFC88}"/>
          </ac:spMkLst>
        </pc:spChg>
        <pc:picChg chg="del">
          <ac:chgData name="Ragnhild Halvorsrud" userId="917ea340-fd63-490f-a7db-68428d24cf32" providerId="ADAL" clId="{6FA999E9-229C-4E9A-8ABA-655365537A19}" dt="2026-09-17T14:00:04.590" v="17975" actId="478"/>
          <ac:picMkLst>
            <pc:docMk/>
            <pc:sldMk cId="3306873217" sldId="7400"/>
            <ac:picMk id="6" creationId="{4830859A-E89F-C7FF-BB24-2F3E7A4D1B6D}"/>
          </ac:picMkLst>
        </pc:picChg>
        <pc:picChg chg="add del mod ord">
          <ac:chgData name="Ragnhild Halvorsrud" userId="917ea340-fd63-490f-a7db-68428d24cf32" providerId="ADAL" clId="{6FA999E9-229C-4E9A-8ABA-655365537A19}" dt="2026-09-17T14:00:18.492" v="17979" actId="22"/>
          <ac:picMkLst>
            <pc:docMk/>
            <pc:sldMk cId="3306873217" sldId="7400"/>
            <ac:picMk id="9" creationId="{399D3685-9E82-06F6-7E6D-502D109ED10D}"/>
          </ac:picMkLst>
        </pc:picChg>
        <pc:picChg chg="add del mod">
          <ac:chgData name="Ragnhild Halvorsrud" userId="917ea340-fd63-490f-a7db-68428d24cf32" providerId="ADAL" clId="{6FA999E9-229C-4E9A-8ABA-655365537A19}" dt="2026-09-17T14:03:27.109" v="18067" actId="478"/>
          <ac:picMkLst>
            <pc:docMk/>
            <pc:sldMk cId="3306873217" sldId="7400"/>
            <ac:picMk id="11" creationId="{99AAC68D-7A62-10C3-EF0D-77570B54A48D}"/>
          </ac:picMkLst>
        </pc:picChg>
        <pc:picChg chg="add del mod">
          <ac:chgData name="Ragnhild Halvorsrud" userId="917ea340-fd63-490f-a7db-68428d24cf32" providerId="ADAL" clId="{6FA999E9-229C-4E9A-8ABA-655365537A19}" dt="2026-09-17T14:06:12.466" v="18078" actId="478"/>
          <ac:picMkLst>
            <pc:docMk/>
            <pc:sldMk cId="3306873217" sldId="7400"/>
            <ac:picMk id="13" creationId="{723CA8F4-A938-842E-2927-9C64C258EE44}"/>
          </ac:picMkLst>
        </pc:picChg>
        <pc:picChg chg="add mod">
          <ac:chgData name="Ragnhild Halvorsrud" userId="917ea340-fd63-490f-a7db-68428d24cf32" providerId="ADAL" clId="{6FA999E9-229C-4E9A-8ABA-655365537A19}" dt="2026-09-17T14:07:17.602" v="18166" actId="1076"/>
          <ac:picMkLst>
            <pc:docMk/>
            <pc:sldMk cId="3306873217" sldId="7400"/>
            <ac:picMk id="15" creationId="{C0580BB5-D990-D401-F92D-A832AD23FC15}"/>
          </ac:picMkLst>
        </pc:picChg>
      </pc:sldChg>
      <pc:sldChg chg="add del">
        <pc:chgData name="Ragnhild Halvorsrud" userId="917ea340-fd63-490f-a7db-68428d24cf32" providerId="ADAL" clId="{6FA999E9-229C-4E9A-8ABA-655365537A19}" dt="2026-09-17T14:12:33.449" v="18259" actId="47"/>
        <pc:sldMkLst>
          <pc:docMk/>
          <pc:sldMk cId="4233599900" sldId="7401"/>
        </pc:sldMkLst>
      </pc:sldChg>
      <pc:sldChg chg="addSp delSp modSp add mod">
        <pc:chgData name="Ragnhild Halvorsrud" userId="917ea340-fd63-490f-a7db-68428d24cf32" providerId="ADAL" clId="{6FA999E9-229C-4E9A-8ABA-655365537A19}" dt="2026-09-17T14:24:31.487" v="18406" actId="14100"/>
        <pc:sldMkLst>
          <pc:docMk/>
          <pc:sldMk cId="2807385946" sldId="7402"/>
        </pc:sldMkLst>
        <pc:spChg chg="mod">
          <ac:chgData name="Ragnhild Halvorsrud" userId="917ea340-fd63-490f-a7db-68428d24cf32" providerId="ADAL" clId="{6FA999E9-229C-4E9A-8ABA-655365537A19}" dt="2026-09-17T14:07:56.121" v="18169"/>
          <ac:spMkLst>
            <pc:docMk/>
            <pc:sldMk cId="2807385946" sldId="7402"/>
            <ac:spMk id="2" creationId="{A8DE8292-F5AC-AA66-A6AF-83A75998383E}"/>
          </ac:spMkLst>
        </pc:spChg>
        <pc:spChg chg="add del mod">
          <ac:chgData name="Ragnhild Halvorsrud" userId="917ea340-fd63-490f-a7db-68428d24cf32" providerId="ADAL" clId="{6FA999E9-229C-4E9A-8ABA-655365537A19}" dt="2026-09-17T14:08:48.299" v="18176" actId="478"/>
          <ac:spMkLst>
            <pc:docMk/>
            <pc:sldMk cId="2807385946" sldId="7402"/>
            <ac:spMk id="7" creationId="{7E3D0CB3-4F83-23C1-AEB4-DDCE7215F11E}"/>
          </ac:spMkLst>
        </pc:spChg>
        <pc:picChg chg="del">
          <ac:chgData name="Ragnhild Halvorsrud" userId="917ea340-fd63-490f-a7db-68428d24cf32" providerId="ADAL" clId="{6FA999E9-229C-4E9A-8ABA-655365537A19}" dt="2026-09-17T14:08:21.808" v="18174" actId="478"/>
          <ac:picMkLst>
            <pc:docMk/>
            <pc:sldMk cId="2807385946" sldId="7402"/>
            <ac:picMk id="6" creationId="{6F8AA607-356D-24BA-93B6-A6B479B2176A}"/>
          </ac:picMkLst>
        </pc:picChg>
        <pc:picChg chg="add mod">
          <ac:chgData name="Ragnhild Halvorsrud" userId="917ea340-fd63-490f-a7db-68428d24cf32" providerId="ADAL" clId="{6FA999E9-229C-4E9A-8ABA-655365537A19}" dt="2026-09-17T14:24:31.487" v="18406" actId="14100"/>
          <ac:picMkLst>
            <pc:docMk/>
            <pc:sldMk cId="2807385946" sldId="7402"/>
            <ac:picMk id="9" creationId="{80E84BAB-1944-29D5-3A19-8EBACD80DBE1}"/>
          </ac:picMkLst>
        </pc:picChg>
      </pc:sldChg>
      <pc:sldChg chg="addSp delSp modSp add mod">
        <pc:chgData name="Ragnhild Halvorsrud" userId="917ea340-fd63-490f-a7db-68428d24cf32" providerId="ADAL" clId="{6FA999E9-229C-4E9A-8ABA-655365537A19}" dt="2026-09-17T14:24:43.414" v="18426" actId="14100"/>
        <pc:sldMkLst>
          <pc:docMk/>
          <pc:sldMk cId="1359588645" sldId="7403"/>
        </pc:sldMkLst>
        <pc:spChg chg="mod">
          <ac:chgData name="Ragnhild Halvorsrud" userId="917ea340-fd63-490f-a7db-68428d24cf32" providerId="ADAL" clId="{6FA999E9-229C-4E9A-8ABA-655365537A19}" dt="2026-09-17T14:11:31.607" v="18230" actId="404"/>
          <ac:spMkLst>
            <pc:docMk/>
            <pc:sldMk cId="1359588645" sldId="7403"/>
            <ac:spMk id="2" creationId="{CAF2EF9A-6CEF-0DA4-B8BE-2EDFC3CB3939}"/>
          </ac:spMkLst>
        </pc:spChg>
        <pc:picChg chg="add del">
          <ac:chgData name="Ragnhild Halvorsrud" userId="917ea340-fd63-490f-a7db-68428d24cf32" providerId="ADAL" clId="{6FA999E9-229C-4E9A-8ABA-655365537A19}" dt="2026-09-17T14:10:02.895" v="18207" actId="478"/>
          <ac:picMkLst>
            <pc:docMk/>
            <pc:sldMk cId="1359588645" sldId="7403"/>
            <ac:picMk id="6" creationId="{BF23E6EB-8F41-D317-861C-F663ECCA5A08}"/>
          </ac:picMkLst>
        </pc:picChg>
        <pc:picChg chg="add del mod">
          <ac:chgData name="Ragnhild Halvorsrud" userId="917ea340-fd63-490f-a7db-68428d24cf32" providerId="ADAL" clId="{6FA999E9-229C-4E9A-8ABA-655365537A19}" dt="2026-09-17T14:21:58.618" v="18363" actId="478"/>
          <ac:picMkLst>
            <pc:docMk/>
            <pc:sldMk cId="1359588645" sldId="7403"/>
            <ac:picMk id="8" creationId="{72A2EAEE-8C0F-4716-7D53-701F5977AE7C}"/>
          </ac:picMkLst>
        </pc:picChg>
        <pc:picChg chg="del">
          <ac:chgData name="Ragnhild Halvorsrud" userId="917ea340-fd63-490f-a7db-68428d24cf32" providerId="ADAL" clId="{6FA999E9-229C-4E9A-8ABA-655365537A19}" dt="2026-09-17T14:09:31.501" v="18205" actId="478"/>
          <ac:picMkLst>
            <pc:docMk/>
            <pc:sldMk cId="1359588645" sldId="7403"/>
            <ac:picMk id="9" creationId="{C1977B89-797D-945C-4152-DFDB96582739}"/>
          </ac:picMkLst>
        </pc:picChg>
        <pc:picChg chg="add mod">
          <ac:chgData name="Ragnhild Halvorsrud" userId="917ea340-fd63-490f-a7db-68428d24cf32" providerId="ADAL" clId="{6FA999E9-229C-4E9A-8ABA-655365537A19}" dt="2026-09-17T14:24:43.414" v="18426" actId="14100"/>
          <ac:picMkLst>
            <pc:docMk/>
            <pc:sldMk cId="1359588645" sldId="7403"/>
            <ac:picMk id="11" creationId="{B6C0E658-042F-40E7-6625-2BC1B4737AB1}"/>
          </ac:picMkLst>
        </pc:picChg>
      </pc:sldChg>
      <pc:sldChg chg="addSp delSp modSp add mod modClrScheme chgLayout">
        <pc:chgData name="Ragnhild Halvorsrud" userId="917ea340-fd63-490f-a7db-68428d24cf32" providerId="ADAL" clId="{6FA999E9-229C-4E9A-8ABA-655365537A19}" dt="2026-09-17T14:25:43.767" v="18482" actId="404"/>
        <pc:sldMkLst>
          <pc:docMk/>
          <pc:sldMk cId="2103696231" sldId="7404"/>
        </pc:sldMkLst>
        <pc:spChg chg="mod ord">
          <ac:chgData name="Ragnhild Halvorsrud" userId="917ea340-fd63-490f-a7db-68428d24cf32" providerId="ADAL" clId="{6FA999E9-229C-4E9A-8ABA-655365537A19}" dt="2026-09-17T14:25:43.767" v="18482" actId="404"/>
          <ac:spMkLst>
            <pc:docMk/>
            <pc:sldMk cId="2103696231" sldId="7404"/>
            <ac:spMk id="2" creationId="{8EEF44BA-4AD1-B552-46C0-EFC139C38257}"/>
          </ac:spMkLst>
        </pc:spChg>
        <pc:spChg chg="mod ord">
          <ac:chgData name="Ragnhild Halvorsrud" userId="917ea340-fd63-490f-a7db-68428d24cf32" providerId="ADAL" clId="{6FA999E9-229C-4E9A-8ABA-655365537A19}" dt="2026-09-17T14:12:06.501" v="18234" actId="700"/>
          <ac:spMkLst>
            <pc:docMk/>
            <pc:sldMk cId="2103696231" sldId="7404"/>
            <ac:spMk id="3" creationId="{1A48349C-C392-3995-8B75-7713C460813A}"/>
          </ac:spMkLst>
        </pc:spChg>
        <pc:spChg chg="mod ord">
          <ac:chgData name="Ragnhild Halvorsrud" userId="917ea340-fd63-490f-a7db-68428d24cf32" providerId="ADAL" clId="{6FA999E9-229C-4E9A-8ABA-655365537A19}" dt="2026-09-17T14:12:06.501" v="18234" actId="700"/>
          <ac:spMkLst>
            <pc:docMk/>
            <pc:sldMk cId="2103696231" sldId="7404"/>
            <ac:spMk id="4" creationId="{377CEEBE-3FC8-3856-E781-38CF03B7F5D0}"/>
          </ac:spMkLst>
        </pc:spChg>
        <pc:spChg chg="add del mod">
          <ac:chgData name="Ragnhild Halvorsrud" userId="917ea340-fd63-490f-a7db-68428d24cf32" providerId="ADAL" clId="{6FA999E9-229C-4E9A-8ABA-655365537A19}" dt="2026-09-17T14:11:56.283" v="18233" actId="6264"/>
          <ac:spMkLst>
            <pc:docMk/>
            <pc:sldMk cId="2103696231" sldId="7404"/>
            <ac:spMk id="5" creationId="{87EA7D78-5FAE-0D50-2429-6F4DABADDA14}"/>
          </ac:spMkLst>
        </pc:spChg>
        <pc:spChg chg="add del mod">
          <ac:chgData name="Ragnhild Halvorsrud" userId="917ea340-fd63-490f-a7db-68428d24cf32" providerId="ADAL" clId="{6FA999E9-229C-4E9A-8ABA-655365537A19}" dt="2026-09-17T14:11:56.283" v="18233" actId="6264"/>
          <ac:spMkLst>
            <pc:docMk/>
            <pc:sldMk cId="2103696231" sldId="7404"/>
            <ac:spMk id="6" creationId="{77D8F58A-E4F9-177E-D4B9-9ABE3947AE3E}"/>
          </ac:spMkLst>
        </pc:spChg>
        <pc:spChg chg="add del mod">
          <ac:chgData name="Ragnhild Halvorsrud" userId="917ea340-fd63-490f-a7db-68428d24cf32" providerId="ADAL" clId="{6FA999E9-229C-4E9A-8ABA-655365537A19}" dt="2026-09-17T14:11:56.283" v="18233" actId="6264"/>
          <ac:spMkLst>
            <pc:docMk/>
            <pc:sldMk cId="2103696231" sldId="7404"/>
            <ac:spMk id="7" creationId="{7FE0D7E4-C0DB-F2BC-7525-976FFFF4C9BC}"/>
          </ac:spMkLst>
        </pc:spChg>
        <pc:spChg chg="add del mod ord">
          <ac:chgData name="Ragnhild Halvorsrud" userId="917ea340-fd63-490f-a7db-68428d24cf32" providerId="ADAL" clId="{6FA999E9-229C-4E9A-8ABA-655365537A19}" dt="2026-09-17T14:12:06.501" v="18234" actId="700"/>
          <ac:spMkLst>
            <pc:docMk/>
            <pc:sldMk cId="2103696231" sldId="7404"/>
            <ac:spMk id="9" creationId="{73187C0E-B633-A990-B8A0-62EF10D603AD}"/>
          </ac:spMkLst>
        </pc:spChg>
        <pc:picChg chg="del">
          <ac:chgData name="Ragnhild Halvorsrud" userId="917ea340-fd63-490f-a7db-68428d24cf32" providerId="ADAL" clId="{6FA999E9-229C-4E9A-8ABA-655365537A19}" dt="2026-09-17T14:11:40.273" v="18232" actId="478"/>
          <ac:picMkLst>
            <pc:docMk/>
            <pc:sldMk cId="2103696231" sldId="7404"/>
            <ac:picMk id="8" creationId="{EE451BA7-1001-BB3F-6812-B7E577F767C1}"/>
          </ac:picMkLst>
        </pc:picChg>
        <pc:picChg chg="add mod">
          <ac:chgData name="Ragnhild Halvorsrud" userId="917ea340-fd63-490f-a7db-68428d24cf32" providerId="ADAL" clId="{6FA999E9-229C-4E9A-8ABA-655365537A19}" dt="2026-09-17T14:24:51.040" v="18433" actId="14100"/>
          <ac:picMkLst>
            <pc:docMk/>
            <pc:sldMk cId="2103696231" sldId="7404"/>
            <ac:picMk id="11" creationId="{22D11121-4A85-8A4A-926F-F9252D669579}"/>
          </ac:picMkLst>
        </pc:picChg>
      </pc:sldChg>
      <pc:sldChg chg="addSp delSp modSp add mod">
        <pc:chgData name="Ragnhild Halvorsrud" userId="917ea340-fd63-490f-a7db-68428d24cf32" providerId="ADAL" clId="{6FA999E9-229C-4E9A-8ABA-655365537A19}" dt="2026-09-17T14:24:59.631" v="18444" actId="14100"/>
        <pc:sldMkLst>
          <pc:docMk/>
          <pc:sldMk cId="1542128593" sldId="7405"/>
        </pc:sldMkLst>
        <pc:spChg chg="mod">
          <ac:chgData name="Ragnhild Halvorsrud" userId="917ea340-fd63-490f-a7db-68428d24cf32" providerId="ADAL" clId="{6FA999E9-229C-4E9A-8ABA-655365537A19}" dt="2026-09-17T14:13:45.060" v="18284" actId="20577"/>
          <ac:spMkLst>
            <pc:docMk/>
            <pc:sldMk cId="1542128593" sldId="7405"/>
            <ac:spMk id="2" creationId="{D12398FE-B251-CD7E-4D14-A1A532FDE161}"/>
          </ac:spMkLst>
        </pc:spChg>
        <pc:picChg chg="add mod">
          <ac:chgData name="Ragnhild Halvorsrud" userId="917ea340-fd63-490f-a7db-68428d24cf32" providerId="ADAL" clId="{6FA999E9-229C-4E9A-8ABA-655365537A19}" dt="2026-09-17T14:24:59.631" v="18444" actId="14100"/>
          <ac:picMkLst>
            <pc:docMk/>
            <pc:sldMk cId="1542128593" sldId="7405"/>
            <ac:picMk id="6" creationId="{8574D8DD-0F94-9372-9846-6FEC615B7DBC}"/>
          </ac:picMkLst>
        </pc:picChg>
        <pc:picChg chg="del">
          <ac:chgData name="Ragnhild Halvorsrud" userId="917ea340-fd63-490f-a7db-68428d24cf32" providerId="ADAL" clId="{6FA999E9-229C-4E9A-8ABA-655365537A19}" dt="2026-09-17T14:13:35.322" v="18265" actId="478"/>
          <ac:picMkLst>
            <pc:docMk/>
            <pc:sldMk cId="1542128593" sldId="7405"/>
            <ac:picMk id="11" creationId="{42F4A361-4B25-9DAE-A854-2C6BF56246EE}"/>
          </ac:picMkLst>
        </pc:picChg>
      </pc:sldChg>
      <pc:sldChg chg="addSp delSp modSp add mod">
        <pc:chgData name="Ragnhild Halvorsrud" userId="917ea340-fd63-490f-a7db-68428d24cf32" providerId="ADAL" clId="{6FA999E9-229C-4E9A-8ABA-655365537A19}" dt="2026-09-17T14:25:05.470" v="18451" actId="14100"/>
        <pc:sldMkLst>
          <pc:docMk/>
          <pc:sldMk cId="1550964303" sldId="7406"/>
        </pc:sldMkLst>
        <pc:spChg chg="mod">
          <ac:chgData name="Ragnhild Halvorsrud" userId="917ea340-fd63-490f-a7db-68428d24cf32" providerId="ADAL" clId="{6FA999E9-229C-4E9A-8ABA-655365537A19}" dt="2026-09-17T14:16:09.539" v="18334" actId="20577"/>
          <ac:spMkLst>
            <pc:docMk/>
            <pc:sldMk cId="1550964303" sldId="7406"/>
            <ac:spMk id="2" creationId="{DE1935DC-FC60-0BB3-22D1-361919F86655}"/>
          </ac:spMkLst>
        </pc:spChg>
        <pc:spChg chg="mod">
          <ac:chgData name="Ragnhild Halvorsrud" userId="917ea340-fd63-490f-a7db-68428d24cf32" providerId="ADAL" clId="{6FA999E9-229C-4E9A-8ABA-655365537A19}" dt="2026-09-17T14:17:07.011" v="18342" actId="14100"/>
          <ac:spMkLst>
            <pc:docMk/>
            <pc:sldMk cId="1550964303" sldId="7406"/>
            <ac:spMk id="3" creationId="{FB53EA93-FC26-869D-6908-53CCE8373E62}"/>
          </ac:spMkLst>
        </pc:spChg>
        <pc:picChg chg="del mod">
          <ac:chgData name="Ragnhild Halvorsrud" userId="917ea340-fd63-490f-a7db-68428d24cf32" providerId="ADAL" clId="{6FA999E9-229C-4E9A-8ABA-655365537A19}" dt="2026-09-17T14:17:00.724" v="18340" actId="478"/>
          <ac:picMkLst>
            <pc:docMk/>
            <pc:sldMk cId="1550964303" sldId="7406"/>
            <ac:picMk id="6" creationId="{FF6F7422-EDD8-A20F-34E6-4E11202A062C}"/>
          </ac:picMkLst>
        </pc:picChg>
        <pc:picChg chg="add mod">
          <ac:chgData name="Ragnhild Halvorsrud" userId="917ea340-fd63-490f-a7db-68428d24cf32" providerId="ADAL" clId="{6FA999E9-229C-4E9A-8ABA-655365537A19}" dt="2026-09-17T14:25:05.470" v="18451" actId="14100"/>
          <ac:picMkLst>
            <pc:docMk/>
            <pc:sldMk cId="1550964303" sldId="7406"/>
            <ac:picMk id="7" creationId="{101F2260-201E-2D58-0E65-F1379100E46C}"/>
          </ac:picMkLst>
        </pc:picChg>
      </pc:sldChg>
      <pc:sldMasterChg chg="delSldLayout modSldLayout">
        <pc:chgData name="Ragnhild Halvorsrud" userId="917ea340-fd63-490f-a7db-68428d24cf32" providerId="ADAL" clId="{6FA999E9-229C-4E9A-8ABA-655365537A19}" dt="2026-09-08T09:50:34.356" v="17357" actId="2696"/>
        <pc:sldMasterMkLst>
          <pc:docMk/>
          <pc:sldMasterMk cId="180999990" sldId="2147483648"/>
        </pc:sldMasterMkLst>
        <pc:sldLayoutChg chg="modSp mod">
          <pc:chgData name="Ragnhild Halvorsrud" userId="917ea340-fd63-490f-a7db-68428d24cf32" providerId="ADAL" clId="{6FA999E9-229C-4E9A-8ABA-655365537A19}" dt="2026-09-04T17:00:19.763" v="13827" actId="790"/>
          <pc:sldLayoutMkLst>
            <pc:docMk/>
            <pc:sldMasterMk cId="180999990" sldId="2147483648"/>
            <pc:sldLayoutMk cId="270691292" sldId="2147483729"/>
          </pc:sldLayoutMkLst>
          <pc:spChg chg="mod">
            <ac:chgData name="Ragnhild Halvorsrud" userId="917ea340-fd63-490f-a7db-68428d24cf32" providerId="ADAL" clId="{6FA999E9-229C-4E9A-8ABA-655365537A19}" dt="2026-09-04T17:00:19.763" v="13826" actId="790"/>
            <ac:spMkLst>
              <pc:docMk/>
              <pc:sldMasterMk cId="180999990" sldId="2147483648"/>
              <pc:sldLayoutMk cId="270691292" sldId="2147483729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19.763" v="13827" actId="790"/>
            <ac:spMkLst>
              <pc:docMk/>
              <pc:sldMasterMk cId="180999990" sldId="2147483648"/>
              <pc:sldLayoutMk cId="270691292" sldId="2147483729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19.747" v="13820" actId="790"/>
            <ac:spMkLst>
              <pc:docMk/>
              <pc:sldMasterMk cId="180999990" sldId="2147483648"/>
              <pc:sldLayoutMk cId="270691292" sldId="2147483729"/>
              <ac:spMk id="4" creationId="{833B0605-69D6-6075-308E-FAA7A0D2B505}"/>
            </ac:spMkLst>
          </pc:spChg>
          <pc:spChg chg="mod">
            <ac:chgData name="Ragnhild Halvorsrud" userId="917ea340-fd63-490f-a7db-68428d24cf32" providerId="ADAL" clId="{6FA999E9-229C-4E9A-8ABA-655365537A19}" dt="2026-09-04T17:00:19.747" v="13821" actId="790"/>
            <ac:spMkLst>
              <pc:docMk/>
              <pc:sldMasterMk cId="180999990" sldId="2147483648"/>
              <pc:sldLayoutMk cId="270691292" sldId="2147483729"/>
              <ac:spMk id="5" creationId="{14A339D7-8E34-C0A5-E64E-BFFE0FE6C4E0}"/>
            </ac:spMkLst>
          </pc:spChg>
          <pc:spChg chg="mod">
            <ac:chgData name="Ragnhild Halvorsrud" userId="917ea340-fd63-490f-a7db-68428d24cf32" providerId="ADAL" clId="{6FA999E9-229C-4E9A-8ABA-655365537A19}" dt="2026-09-04T17:00:19.747" v="13822" actId="790"/>
            <ac:spMkLst>
              <pc:docMk/>
              <pc:sldMasterMk cId="180999990" sldId="2147483648"/>
              <pc:sldLayoutMk cId="270691292" sldId="2147483729"/>
              <ac:spMk id="6" creationId="{CEF199E2-C2A6-E661-D2B8-0A3042ECC011}"/>
            </ac:spMkLst>
          </pc:spChg>
          <pc:spChg chg="mod">
            <ac:chgData name="Ragnhild Halvorsrud" userId="917ea340-fd63-490f-a7db-68428d24cf32" providerId="ADAL" clId="{6FA999E9-229C-4E9A-8ABA-655365537A19}" dt="2026-09-04T17:00:19.763" v="13823" actId="790"/>
            <ac:spMkLst>
              <pc:docMk/>
              <pc:sldMasterMk cId="180999990" sldId="2147483648"/>
              <pc:sldLayoutMk cId="270691292" sldId="2147483729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9-04T17:00:19.763" v="13824" actId="790"/>
            <ac:spMkLst>
              <pc:docMk/>
              <pc:sldMasterMk cId="180999990" sldId="2147483648"/>
              <pc:sldLayoutMk cId="270691292" sldId="2147483729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9-04T17:00:19.763" v="13825" actId="790"/>
            <ac:spMkLst>
              <pc:docMk/>
              <pc:sldMasterMk cId="180999990" sldId="2147483648"/>
              <pc:sldLayoutMk cId="270691292" sldId="2147483729"/>
              <ac:spMk id="12" creationId="{1BEB41F5-194C-405C-8EDC-8C5E550FE046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19.937" v="13901" actId="790"/>
          <pc:sldLayoutMkLst>
            <pc:docMk/>
            <pc:sldMasterMk cId="180999990" sldId="2147483648"/>
            <pc:sldLayoutMk cId="2731011111" sldId="2147483732"/>
          </pc:sldLayoutMkLst>
          <pc:spChg chg="mod">
            <ac:chgData name="Ragnhild Halvorsrud" userId="917ea340-fd63-490f-a7db-68428d24cf32" providerId="ADAL" clId="{6FA999E9-229C-4E9A-8ABA-655365537A19}" dt="2026-09-04T17:00:19.921" v="13897" actId="790"/>
            <ac:spMkLst>
              <pc:docMk/>
              <pc:sldMasterMk cId="180999990" sldId="2147483648"/>
              <pc:sldLayoutMk cId="2731011111" sldId="2147483732"/>
              <ac:spMk id="2" creationId="{4166AEB5-52F0-4660-8F42-9D54730AF814}"/>
            </ac:spMkLst>
          </pc:spChg>
          <pc:spChg chg="mod">
            <ac:chgData name="Ragnhild Halvorsrud" userId="917ea340-fd63-490f-a7db-68428d24cf32" providerId="ADAL" clId="{6FA999E9-229C-4E9A-8ABA-655365537A19}" dt="2026-09-04T17:00:19.921" v="13898" actId="790"/>
            <ac:spMkLst>
              <pc:docMk/>
              <pc:sldMasterMk cId="180999990" sldId="2147483648"/>
              <pc:sldLayoutMk cId="2731011111" sldId="2147483732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19.921" v="13899" actId="790"/>
            <ac:spMkLst>
              <pc:docMk/>
              <pc:sldMasterMk cId="180999990" sldId="2147483648"/>
              <pc:sldLayoutMk cId="2731011111" sldId="2147483732"/>
              <ac:spMk id="4" creationId="{79AA4F96-AB1A-4342-53B7-0B799EE2F19A}"/>
            </ac:spMkLst>
          </pc:spChg>
          <pc:spChg chg="mod">
            <ac:chgData name="Ragnhild Halvorsrud" userId="917ea340-fd63-490f-a7db-68428d24cf32" providerId="ADAL" clId="{6FA999E9-229C-4E9A-8ABA-655365537A19}" dt="2026-09-04T17:00:19.921" v="13900" actId="790"/>
            <ac:spMkLst>
              <pc:docMk/>
              <pc:sldMasterMk cId="180999990" sldId="2147483648"/>
              <pc:sldLayoutMk cId="2731011111" sldId="2147483732"/>
              <ac:spMk id="5" creationId="{2338F565-D591-02F4-656F-D8F6DAEB4668}"/>
            </ac:spMkLst>
          </pc:spChg>
          <pc:spChg chg="mod">
            <ac:chgData name="Ragnhild Halvorsrud" userId="917ea340-fd63-490f-a7db-68428d24cf32" providerId="ADAL" clId="{6FA999E9-229C-4E9A-8ABA-655365537A19}" dt="2026-09-04T17:00:19.937" v="13901" actId="790"/>
            <ac:spMkLst>
              <pc:docMk/>
              <pc:sldMasterMk cId="180999990" sldId="2147483648"/>
              <pc:sldLayoutMk cId="2731011111" sldId="2147483732"/>
              <ac:spMk id="6" creationId="{C309293A-9672-46B2-CD9A-F58410D94A1E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0.550" v="14155" actId="790"/>
          <pc:sldLayoutMkLst>
            <pc:docMk/>
            <pc:sldMasterMk cId="180999990" sldId="2147483648"/>
            <pc:sldLayoutMk cId="3450888644" sldId="2147483743"/>
          </pc:sldLayoutMkLst>
          <pc:spChg chg="mod">
            <ac:chgData name="Ragnhild Halvorsrud" userId="917ea340-fd63-490f-a7db-68428d24cf32" providerId="ADAL" clId="{6FA999E9-229C-4E9A-8ABA-655365537A19}" dt="2026-09-04T17:00:20.543" v="14152" actId="790"/>
            <ac:spMkLst>
              <pc:docMk/>
              <pc:sldMasterMk cId="180999990" sldId="2147483648"/>
              <pc:sldLayoutMk cId="3450888644" sldId="2147483743"/>
              <ac:spMk id="2" creationId="{24C9D909-49D5-40E7-8A46-904F4218013D}"/>
            </ac:spMkLst>
          </pc:spChg>
          <pc:spChg chg="mod">
            <ac:chgData name="Ragnhild Halvorsrud" userId="917ea340-fd63-490f-a7db-68428d24cf32" providerId="ADAL" clId="{6FA999E9-229C-4E9A-8ABA-655365537A19}" dt="2026-09-04T17:00:20.546" v="14153" actId="790"/>
            <ac:spMkLst>
              <pc:docMk/>
              <pc:sldMasterMk cId="180999990" sldId="2147483648"/>
              <pc:sldLayoutMk cId="3450888644" sldId="2147483743"/>
              <ac:spMk id="6" creationId="{465999D2-F63C-05A4-2072-F224A5101026}"/>
            </ac:spMkLst>
          </pc:spChg>
          <pc:spChg chg="mod">
            <ac:chgData name="Ragnhild Halvorsrud" userId="917ea340-fd63-490f-a7db-68428d24cf32" providerId="ADAL" clId="{6FA999E9-229C-4E9A-8ABA-655365537A19}" dt="2026-09-04T17:00:20.548" v="14154" actId="790"/>
            <ac:spMkLst>
              <pc:docMk/>
              <pc:sldMasterMk cId="180999990" sldId="2147483648"/>
              <pc:sldLayoutMk cId="3450888644" sldId="2147483743"/>
              <ac:spMk id="7" creationId="{803A5791-2CBE-2943-F618-415AA65009D5}"/>
            </ac:spMkLst>
          </pc:spChg>
          <pc:spChg chg="mod">
            <ac:chgData name="Ragnhild Halvorsrud" userId="917ea340-fd63-490f-a7db-68428d24cf32" providerId="ADAL" clId="{6FA999E9-229C-4E9A-8ABA-655365537A19}" dt="2026-09-04T17:00:20.550" v="14155" actId="790"/>
            <ac:spMkLst>
              <pc:docMk/>
              <pc:sldMasterMk cId="180999990" sldId="2147483648"/>
              <pc:sldLayoutMk cId="3450888644" sldId="2147483743"/>
              <ac:spMk id="8" creationId="{4DAFA05E-1A70-CD31-3102-F8CA0639FF39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0.573" v="14165" actId="790"/>
          <pc:sldLayoutMkLst>
            <pc:docMk/>
            <pc:sldMasterMk cId="180999990" sldId="2147483648"/>
            <pc:sldLayoutMk cId="2843948884" sldId="2147483744"/>
          </pc:sldLayoutMkLst>
          <pc:spChg chg="mod">
            <ac:chgData name="Ragnhild Halvorsrud" userId="917ea340-fd63-490f-a7db-68428d24cf32" providerId="ADAL" clId="{6FA999E9-229C-4E9A-8ABA-655365537A19}" dt="2026-09-04T17:00:20.569" v="14163" actId="790"/>
            <ac:spMkLst>
              <pc:docMk/>
              <pc:sldMasterMk cId="180999990" sldId="2147483648"/>
              <pc:sldLayoutMk cId="2843948884" sldId="2147483744"/>
              <ac:spMk id="2" creationId="{22CBF7D1-DBB9-1FF6-03E1-8F24071390FB}"/>
            </ac:spMkLst>
          </pc:spChg>
          <pc:spChg chg="mod">
            <ac:chgData name="Ragnhild Halvorsrud" userId="917ea340-fd63-490f-a7db-68428d24cf32" providerId="ADAL" clId="{6FA999E9-229C-4E9A-8ABA-655365537A19}" dt="2026-09-04T17:00:20.571" v="14164" actId="790"/>
            <ac:spMkLst>
              <pc:docMk/>
              <pc:sldMasterMk cId="180999990" sldId="2147483648"/>
              <pc:sldLayoutMk cId="2843948884" sldId="2147483744"/>
              <ac:spMk id="3" creationId="{70761042-8082-8814-FDF8-F37913F8C440}"/>
            </ac:spMkLst>
          </pc:spChg>
          <pc:spChg chg="mod">
            <ac:chgData name="Ragnhild Halvorsrud" userId="917ea340-fd63-490f-a7db-68428d24cf32" providerId="ADAL" clId="{6FA999E9-229C-4E9A-8ABA-655365537A19}" dt="2026-09-04T17:00:20.573" v="14165" actId="790"/>
            <ac:spMkLst>
              <pc:docMk/>
              <pc:sldMasterMk cId="180999990" sldId="2147483648"/>
              <pc:sldLayoutMk cId="2843948884" sldId="2147483744"/>
              <ac:spMk id="4" creationId="{2DDC11E8-CCAC-DFF9-A5D4-C6294CB27B59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0.031" v="13943" actId="790"/>
          <pc:sldLayoutMkLst>
            <pc:docMk/>
            <pc:sldMasterMk cId="180999990" sldId="2147483648"/>
            <pc:sldLayoutMk cId="1370926861" sldId="2147483755"/>
          </pc:sldLayoutMkLst>
          <pc:spChg chg="mod">
            <ac:chgData name="Ragnhild Halvorsrud" userId="917ea340-fd63-490f-a7db-68428d24cf32" providerId="ADAL" clId="{6FA999E9-229C-4E9A-8ABA-655365537A19}" dt="2026-09-04T17:00:20.016" v="13938" actId="790"/>
            <ac:spMkLst>
              <pc:docMk/>
              <pc:sldMasterMk cId="180999990" sldId="2147483648"/>
              <pc:sldLayoutMk cId="1370926861" sldId="2147483755"/>
              <ac:spMk id="2" creationId="{D947CF41-4700-4C0D-801F-1B8DD72EDF93}"/>
            </ac:spMkLst>
          </pc:spChg>
          <pc:spChg chg="mod">
            <ac:chgData name="Ragnhild Halvorsrud" userId="917ea340-fd63-490f-a7db-68428d24cf32" providerId="ADAL" clId="{6FA999E9-229C-4E9A-8ABA-655365537A19}" dt="2026-09-04T17:00:20.016" v="13939" actId="790"/>
            <ac:spMkLst>
              <pc:docMk/>
              <pc:sldMasterMk cId="180999990" sldId="2147483648"/>
              <pc:sldLayoutMk cId="1370926861" sldId="2147483755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20.031" v="13941" actId="790"/>
            <ac:spMkLst>
              <pc:docMk/>
              <pc:sldMasterMk cId="180999990" sldId="2147483648"/>
              <pc:sldLayoutMk cId="1370926861" sldId="2147483755"/>
              <ac:spMk id="4" creationId="{AD647E7C-D19F-DF24-82FD-3F87E0474975}"/>
            </ac:spMkLst>
          </pc:spChg>
          <pc:spChg chg="mod">
            <ac:chgData name="Ragnhild Halvorsrud" userId="917ea340-fd63-490f-a7db-68428d24cf32" providerId="ADAL" clId="{6FA999E9-229C-4E9A-8ABA-655365537A19}" dt="2026-09-04T17:00:20.031" v="13942" actId="790"/>
            <ac:spMkLst>
              <pc:docMk/>
              <pc:sldMasterMk cId="180999990" sldId="2147483648"/>
              <pc:sldLayoutMk cId="1370926861" sldId="2147483755"/>
              <ac:spMk id="5" creationId="{77CB9443-BBBF-D2BB-BA33-7410552DE6E1}"/>
            </ac:spMkLst>
          </pc:spChg>
          <pc:spChg chg="mod">
            <ac:chgData name="Ragnhild Halvorsrud" userId="917ea340-fd63-490f-a7db-68428d24cf32" providerId="ADAL" clId="{6FA999E9-229C-4E9A-8ABA-655365537A19}" dt="2026-09-04T17:00:20.031" v="13943" actId="790"/>
            <ac:spMkLst>
              <pc:docMk/>
              <pc:sldMasterMk cId="180999990" sldId="2147483648"/>
              <pc:sldLayoutMk cId="1370926861" sldId="2147483755"/>
              <ac:spMk id="6" creationId="{EBB78749-43D3-C7E7-0CDD-C0E213C91A26}"/>
            </ac:spMkLst>
          </pc:spChg>
          <pc:spChg chg="mod">
            <ac:chgData name="Ragnhild Halvorsrud" userId="917ea340-fd63-490f-a7db-68428d24cf32" providerId="ADAL" clId="{6FA999E9-229C-4E9A-8ABA-655365537A19}" dt="2026-09-04T17:00:20.031" v="13940" actId="790"/>
            <ac:spMkLst>
              <pc:docMk/>
              <pc:sldMasterMk cId="180999990" sldId="2147483648"/>
              <pc:sldLayoutMk cId="1370926861" sldId="2147483755"/>
              <ac:spMk id="7" creationId="{17CE2ECF-AF40-4809-BD16-DFC59D53926E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19.969" v="13913" actId="790"/>
          <pc:sldLayoutMkLst>
            <pc:docMk/>
            <pc:sldMasterMk cId="180999990" sldId="2147483648"/>
            <pc:sldLayoutMk cId="2695808593" sldId="2147483807"/>
          </pc:sldLayoutMkLst>
          <pc:spChg chg="mod">
            <ac:chgData name="Ragnhild Halvorsrud" userId="917ea340-fd63-490f-a7db-68428d24cf32" providerId="ADAL" clId="{6FA999E9-229C-4E9A-8ABA-655365537A19}" dt="2026-09-04T17:00:19.953" v="13911" actId="790"/>
            <ac:spMkLst>
              <pc:docMk/>
              <pc:sldMasterMk cId="180999990" sldId="2147483648"/>
              <pc:sldLayoutMk cId="2695808593" sldId="2147483807"/>
              <ac:spMk id="2" creationId="{1CEE748F-03E8-47BE-9817-391815934394}"/>
            </ac:spMkLst>
          </pc:spChg>
          <pc:spChg chg="mod">
            <ac:chgData name="Ragnhild Halvorsrud" userId="917ea340-fd63-490f-a7db-68428d24cf32" providerId="ADAL" clId="{6FA999E9-229C-4E9A-8ABA-655365537A19}" dt="2026-09-04T17:00:19.953" v="13912" actId="790"/>
            <ac:spMkLst>
              <pc:docMk/>
              <pc:sldMasterMk cId="180999990" sldId="2147483648"/>
              <pc:sldLayoutMk cId="2695808593" sldId="2147483807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19.969" v="13913" actId="790"/>
            <ac:spMkLst>
              <pc:docMk/>
              <pc:sldMasterMk cId="180999990" sldId="2147483648"/>
              <pc:sldLayoutMk cId="2695808593" sldId="2147483807"/>
              <ac:spMk id="6" creationId="{ECA2BB86-7F83-7675-BFB0-7655042B0C73}"/>
            </ac:spMkLst>
          </pc:spChg>
          <pc:spChg chg="mod">
            <ac:chgData name="Ragnhild Halvorsrud" userId="917ea340-fd63-490f-a7db-68428d24cf32" providerId="ADAL" clId="{6FA999E9-229C-4E9A-8ABA-655365537A19}" dt="2026-09-04T17:00:19.953" v="13910" actId="790"/>
            <ac:spMkLst>
              <pc:docMk/>
              <pc:sldMasterMk cId="180999990" sldId="2147483648"/>
              <pc:sldLayoutMk cId="2695808593" sldId="2147483807"/>
              <ac:spMk id="7" creationId="{C3740E63-FE5A-40EF-8F52-2CDC77D09BCF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0" v="13928" actId="790"/>
          <pc:sldLayoutMkLst>
            <pc:docMk/>
            <pc:sldMasterMk cId="180999990" sldId="2147483648"/>
            <pc:sldLayoutMk cId="826855136" sldId="2147483808"/>
          </pc:sldLayoutMkLst>
          <pc:spChg chg="mod">
            <ac:chgData name="Ragnhild Halvorsrud" userId="917ea340-fd63-490f-a7db-68428d24cf32" providerId="ADAL" clId="{6FA999E9-229C-4E9A-8ABA-655365537A19}" dt="2026-09-04T17:00:19.984" v="13924" actId="790"/>
            <ac:spMkLst>
              <pc:docMk/>
              <pc:sldMasterMk cId="180999990" sldId="2147483648"/>
              <pc:sldLayoutMk cId="826855136" sldId="2147483808"/>
              <ac:spMk id="2" creationId="{C997E207-0A45-4633-9E81-66E4BD9F572A}"/>
            </ac:spMkLst>
          </pc:spChg>
          <pc:spChg chg="mod">
            <ac:chgData name="Ragnhild Halvorsrud" userId="917ea340-fd63-490f-a7db-68428d24cf32" providerId="ADAL" clId="{6FA999E9-229C-4E9A-8ABA-655365537A19}" dt="2026-09-04T17:00:19.984" v="13925" actId="790"/>
            <ac:spMkLst>
              <pc:docMk/>
              <pc:sldMasterMk cId="180999990" sldId="2147483648"/>
              <pc:sldLayoutMk cId="826855136" sldId="2147483808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20" v="13926" actId="790"/>
            <ac:spMkLst>
              <pc:docMk/>
              <pc:sldMasterMk cId="180999990" sldId="2147483648"/>
              <pc:sldLayoutMk cId="826855136" sldId="2147483808"/>
              <ac:spMk id="4" creationId="{9307B538-4BCF-4B39-B331-F3CE747BECE1}"/>
            </ac:spMkLst>
          </pc:spChg>
          <pc:spChg chg="mod">
            <ac:chgData name="Ragnhild Halvorsrud" userId="917ea340-fd63-490f-a7db-68428d24cf32" providerId="ADAL" clId="{6FA999E9-229C-4E9A-8ABA-655365537A19}" dt="2026-09-04T17:00:20" v="13927" actId="790"/>
            <ac:spMkLst>
              <pc:docMk/>
              <pc:sldMasterMk cId="180999990" sldId="2147483648"/>
              <pc:sldLayoutMk cId="826855136" sldId="2147483808"/>
              <ac:spMk id="5" creationId="{0E91F4D0-AB09-B28F-A2F7-1F3908BF1916}"/>
            </ac:spMkLst>
          </pc:spChg>
          <pc:spChg chg="mod">
            <ac:chgData name="Ragnhild Halvorsrud" userId="917ea340-fd63-490f-a7db-68428d24cf32" providerId="ADAL" clId="{6FA999E9-229C-4E9A-8ABA-655365537A19}" dt="2026-09-04T17:00:20" v="13928" actId="790"/>
            <ac:spMkLst>
              <pc:docMk/>
              <pc:sldMasterMk cId="180999990" sldId="2147483648"/>
              <pc:sldLayoutMk cId="826855136" sldId="2147483808"/>
              <ac:spMk id="6" creationId="{2CEA5E8A-8990-5C17-9847-B1DAC025612D}"/>
            </ac:spMkLst>
          </pc:spChg>
          <pc:spChg chg="mod">
            <ac:chgData name="Ragnhild Halvorsrud" userId="917ea340-fd63-490f-a7db-68428d24cf32" providerId="ADAL" clId="{6FA999E9-229C-4E9A-8ABA-655365537A19}" dt="2026-09-04T17:00:19.984" v="13923" actId="790"/>
            <ac:spMkLst>
              <pc:docMk/>
              <pc:sldMasterMk cId="180999990" sldId="2147483648"/>
              <pc:sldLayoutMk cId="826855136" sldId="2147483808"/>
              <ac:spMk id="8" creationId="{85318E54-A7C0-43F8-8747-5AE35BED7D21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0.267" v="14029" actId="790"/>
          <pc:sldLayoutMkLst>
            <pc:docMk/>
            <pc:sldMasterMk cId="180999990" sldId="2147483648"/>
            <pc:sldLayoutMk cId="1095921948" sldId="2147483809"/>
          </pc:sldLayoutMkLst>
          <pc:spChg chg="mod">
            <ac:chgData name="Ragnhild Halvorsrud" userId="917ea340-fd63-490f-a7db-68428d24cf32" providerId="ADAL" clId="{6FA999E9-229C-4E9A-8ABA-655365537A19}" dt="2026-09-04T17:00:20.236" v="14022" actId="790"/>
            <ac:spMkLst>
              <pc:docMk/>
              <pc:sldMasterMk cId="180999990" sldId="2147483648"/>
              <pc:sldLayoutMk cId="1095921948" sldId="2147483809"/>
              <ac:spMk id="2" creationId="{4166AEB5-52F0-4660-8F42-9D54730AF814}"/>
            </ac:spMkLst>
          </pc:spChg>
          <pc:spChg chg="mod">
            <ac:chgData name="Ragnhild Halvorsrud" userId="917ea340-fd63-490f-a7db-68428d24cf32" providerId="ADAL" clId="{6FA999E9-229C-4E9A-8ABA-655365537A19}" dt="2026-09-04T17:00:20.251" v="14023" actId="790"/>
            <ac:spMkLst>
              <pc:docMk/>
              <pc:sldMasterMk cId="180999990" sldId="2147483648"/>
              <pc:sldLayoutMk cId="1095921948" sldId="2147483809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20.251" v="14026" actId="790"/>
            <ac:spMkLst>
              <pc:docMk/>
              <pc:sldMasterMk cId="180999990" sldId="2147483648"/>
              <pc:sldLayoutMk cId="1095921948" sldId="2147483809"/>
              <ac:spMk id="7" creationId="{BE983074-D604-7B9A-67C0-E8DE88FC370E}"/>
            </ac:spMkLst>
          </pc:spChg>
          <pc:spChg chg="mod">
            <ac:chgData name="Ragnhild Halvorsrud" userId="917ea340-fd63-490f-a7db-68428d24cf32" providerId="ADAL" clId="{6FA999E9-229C-4E9A-8ABA-655365537A19}" dt="2026-09-04T17:00:20.251" v="14027" actId="790"/>
            <ac:spMkLst>
              <pc:docMk/>
              <pc:sldMasterMk cId="180999990" sldId="2147483648"/>
              <pc:sldLayoutMk cId="1095921948" sldId="2147483809"/>
              <ac:spMk id="8" creationId="{08574DF9-53C9-8BB3-52B9-FC5371306313}"/>
            </ac:spMkLst>
          </pc:spChg>
          <pc:spChg chg="mod">
            <ac:chgData name="Ragnhild Halvorsrud" userId="917ea340-fd63-490f-a7db-68428d24cf32" providerId="ADAL" clId="{6FA999E9-229C-4E9A-8ABA-655365537A19}" dt="2026-09-04T17:00:20.267" v="14028" actId="790"/>
            <ac:spMkLst>
              <pc:docMk/>
              <pc:sldMasterMk cId="180999990" sldId="2147483648"/>
              <pc:sldLayoutMk cId="1095921948" sldId="2147483809"/>
              <ac:spMk id="9" creationId="{59F540E2-C305-4054-3328-DE22D932BD49}"/>
            </ac:spMkLst>
          </pc:spChg>
          <pc:spChg chg="mod">
            <ac:chgData name="Ragnhild Halvorsrud" userId="917ea340-fd63-490f-a7db-68428d24cf32" providerId="ADAL" clId="{6FA999E9-229C-4E9A-8ABA-655365537A19}" dt="2026-09-04T17:00:20.251" v="14024" actId="790"/>
            <ac:spMkLst>
              <pc:docMk/>
              <pc:sldMasterMk cId="180999990" sldId="2147483648"/>
              <pc:sldLayoutMk cId="1095921948" sldId="2147483809"/>
              <ac:spMk id="10" creationId="{ED1EC185-5B12-41DF-8263-14BD8E01E254}"/>
            </ac:spMkLst>
          </pc:spChg>
          <pc:spChg chg="mod">
            <ac:chgData name="Ragnhild Halvorsrud" userId="917ea340-fd63-490f-a7db-68428d24cf32" providerId="ADAL" clId="{6FA999E9-229C-4E9A-8ABA-655365537A19}" dt="2026-09-04T17:00:20.251" v="14025" actId="790"/>
            <ac:spMkLst>
              <pc:docMk/>
              <pc:sldMasterMk cId="180999990" sldId="2147483648"/>
              <pc:sldLayoutMk cId="1095921948" sldId="2147483809"/>
              <ac:spMk id="11" creationId="{B51A870A-B49A-41AB-A520-9F693B2A477E}"/>
            </ac:spMkLst>
          </pc:spChg>
          <pc:spChg chg="mod">
            <ac:chgData name="Ragnhild Halvorsrud" userId="917ea340-fd63-490f-a7db-68428d24cf32" providerId="ADAL" clId="{6FA999E9-229C-4E9A-8ABA-655365537A19}" dt="2026-09-04T17:00:20.267" v="14029" actId="790"/>
            <ac:spMkLst>
              <pc:docMk/>
              <pc:sldMasterMk cId="180999990" sldId="2147483648"/>
              <pc:sldLayoutMk cId="1095921948" sldId="2147483809"/>
              <ac:spMk id="12" creationId="{802F9186-C588-D9D9-4362-A6E39813C26C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0.630" v="14191"/>
          <pc:sldLayoutMkLst>
            <pc:docMk/>
            <pc:sldMasterMk cId="180999990" sldId="2147483648"/>
            <pc:sldLayoutMk cId="321573969" sldId="2147483834"/>
          </pc:sldLayoutMkLst>
          <pc:spChg chg="mod">
            <ac:chgData name="Ragnhild Halvorsrud" userId="917ea340-fd63-490f-a7db-68428d24cf32" providerId="ADAL" clId="{6FA999E9-229C-4E9A-8ABA-655365537A19}" dt="2026-09-04T17:00:20.612" v="14185" actId="790"/>
            <ac:spMkLst>
              <pc:docMk/>
              <pc:sldMasterMk cId="180999990" sldId="2147483648"/>
              <pc:sldLayoutMk cId="321573969" sldId="2147483834"/>
              <ac:spMk id="9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20.619" v="14186"/>
            <ac:spMkLst>
              <pc:docMk/>
              <pc:sldMasterMk cId="180999990" sldId="2147483648"/>
              <pc:sldLayoutMk cId="321573969" sldId="2147483834"/>
              <ac:spMk id="13" creationId="{0BB3B459-CDFE-44C8-879C-511BDE5A64B2}"/>
            </ac:spMkLst>
          </pc:spChg>
          <pc:spChg chg="mod">
            <ac:chgData name="Ragnhild Halvorsrud" userId="917ea340-fd63-490f-a7db-68428d24cf32" providerId="ADAL" clId="{6FA999E9-229C-4E9A-8ABA-655365537A19}" dt="2026-09-04T17:00:20.621" v="14187"/>
            <ac:spMkLst>
              <pc:docMk/>
              <pc:sldMasterMk cId="180999990" sldId="2147483648"/>
              <pc:sldLayoutMk cId="321573969" sldId="2147483834"/>
              <ac:spMk id="14" creationId="{66B3FBB4-61DE-493B-8F38-CB78E008D9BE}"/>
            </ac:spMkLst>
          </pc:spChg>
          <pc:spChg chg="mod">
            <ac:chgData name="Ragnhild Halvorsrud" userId="917ea340-fd63-490f-a7db-68428d24cf32" providerId="ADAL" clId="{6FA999E9-229C-4E9A-8ABA-655365537A19}" dt="2026-09-04T17:00:20.630" v="14191"/>
            <ac:spMkLst>
              <pc:docMk/>
              <pc:sldMasterMk cId="180999990" sldId="2147483648"/>
              <pc:sldLayoutMk cId="321573969" sldId="2147483834"/>
              <ac:spMk id="16" creationId="{612244EC-2AD4-435E-89B5-E97CC62AFE11}"/>
            </ac:spMkLst>
          </pc:spChg>
          <pc:spChg chg="mod">
            <ac:chgData name="Ragnhild Halvorsrud" userId="917ea340-fd63-490f-a7db-68428d24cf32" providerId="ADAL" clId="{6FA999E9-229C-4E9A-8ABA-655365537A19}" dt="2026-09-04T17:00:20.625" v="14188" actId="790"/>
            <ac:spMkLst>
              <pc:docMk/>
              <pc:sldMasterMk cId="180999990" sldId="2147483648"/>
              <pc:sldLayoutMk cId="321573969" sldId="2147483834"/>
              <ac:spMk id="20" creationId="{C8F77785-DAC9-4046-8A82-0AC407341173}"/>
            </ac:spMkLst>
          </pc:spChg>
          <pc:spChg chg="mod">
            <ac:chgData name="Ragnhild Halvorsrud" userId="917ea340-fd63-490f-a7db-68428d24cf32" providerId="ADAL" clId="{6FA999E9-229C-4E9A-8ABA-655365537A19}" dt="2026-09-04T17:00:20.627" v="14189" actId="790"/>
            <ac:spMkLst>
              <pc:docMk/>
              <pc:sldMasterMk cId="180999990" sldId="2147483648"/>
              <pc:sldLayoutMk cId="321573969" sldId="2147483834"/>
              <ac:spMk id="21" creationId="{9675D1FD-FB10-4317-AAF4-BDCB2224F107}"/>
            </ac:spMkLst>
          </pc:spChg>
          <pc:spChg chg="mod">
            <ac:chgData name="Ragnhild Halvorsrud" userId="917ea340-fd63-490f-a7db-68428d24cf32" providerId="ADAL" clId="{6FA999E9-229C-4E9A-8ABA-655365537A19}" dt="2026-09-04T17:00:20.627" v="14190" actId="790"/>
            <ac:spMkLst>
              <pc:docMk/>
              <pc:sldMasterMk cId="180999990" sldId="2147483648"/>
              <pc:sldLayoutMk cId="321573969" sldId="2147483834"/>
              <ac:spMk id="23" creationId="{BBF7E881-962B-4385-8C0A-994D3D7717F3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0.204" v="14006" actId="790"/>
          <pc:sldLayoutMkLst>
            <pc:docMk/>
            <pc:sldMasterMk cId="180999990" sldId="2147483648"/>
            <pc:sldLayoutMk cId="1203899480" sldId="2147483850"/>
          </pc:sldLayoutMkLst>
          <pc:spChg chg="mod">
            <ac:chgData name="Ragnhild Halvorsrud" userId="917ea340-fd63-490f-a7db-68428d24cf32" providerId="ADAL" clId="{6FA999E9-229C-4E9A-8ABA-655365537A19}" dt="2026-09-04T17:00:20.157" v="13995" actId="790"/>
            <ac:spMkLst>
              <pc:docMk/>
              <pc:sldMasterMk cId="180999990" sldId="2147483648"/>
              <pc:sldLayoutMk cId="1203899480" sldId="2147483850"/>
              <ac:spMk id="2" creationId="{4166AEB5-52F0-4660-8F42-9D54730AF814}"/>
            </ac:spMkLst>
          </pc:spChg>
          <pc:spChg chg="mod">
            <ac:chgData name="Ragnhild Halvorsrud" userId="917ea340-fd63-490f-a7db-68428d24cf32" providerId="ADAL" clId="{6FA999E9-229C-4E9A-8ABA-655365537A19}" dt="2026-09-04T17:00:20.173" v="13996" actId="790"/>
            <ac:spMkLst>
              <pc:docMk/>
              <pc:sldMasterMk cId="180999990" sldId="2147483648"/>
              <pc:sldLayoutMk cId="1203899480" sldId="2147483850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20.189" v="14003" actId="790"/>
            <ac:spMkLst>
              <pc:docMk/>
              <pc:sldMasterMk cId="180999990" sldId="2147483648"/>
              <pc:sldLayoutMk cId="1203899480" sldId="2147483850"/>
              <ac:spMk id="4" creationId="{47464839-08B6-D8BB-D051-8E603C5B2BA4}"/>
            </ac:spMkLst>
          </pc:spChg>
          <pc:spChg chg="mod">
            <ac:chgData name="Ragnhild Halvorsrud" userId="917ea340-fd63-490f-a7db-68428d24cf32" providerId="ADAL" clId="{6FA999E9-229C-4E9A-8ABA-655365537A19}" dt="2026-09-04T17:00:20.189" v="14004" actId="790"/>
            <ac:spMkLst>
              <pc:docMk/>
              <pc:sldMasterMk cId="180999990" sldId="2147483648"/>
              <pc:sldLayoutMk cId="1203899480" sldId="2147483850"/>
              <ac:spMk id="6" creationId="{F8BEBF22-5CBF-5D58-51FC-203247C213EB}"/>
            </ac:spMkLst>
          </pc:spChg>
          <pc:spChg chg="mod">
            <ac:chgData name="Ragnhild Halvorsrud" userId="917ea340-fd63-490f-a7db-68428d24cf32" providerId="ADAL" clId="{6FA999E9-229C-4E9A-8ABA-655365537A19}" dt="2026-09-04T17:00:20.173" v="13999" actId="790"/>
            <ac:spMkLst>
              <pc:docMk/>
              <pc:sldMasterMk cId="180999990" sldId="2147483648"/>
              <pc:sldLayoutMk cId="1203899480" sldId="2147483850"/>
              <ac:spMk id="7" creationId="{BE983074-D604-7B9A-67C0-E8DE88FC370E}"/>
            </ac:spMkLst>
          </pc:spChg>
          <pc:spChg chg="mod">
            <ac:chgData name="Ragnhild Halvorsrud" userId="917ea340-fd63-490f-a7db-68428d24cf32" providerId="ADAL" clId="{6FA999E9-229C-4E9A-8ABA-655365537A19}" dt="2026-09-04T17:00:20.189" v="14000" actId="790"/>
            <ac:spMkLst>
              <pc:docMk/>
              <pc:sldMasterMk cId="180999990" sldId="2147483648"/>
              <pc:sldLayoutMk cId="1203899480" sldId="2147483850"/>
              <ac:spMk id="8" creationId="{08574DF9-53C9-8BB3-52B9-FC5371306313}"/>
            </ac:spMkLst>
          </pc:spChg>
          <pc:spChg chg="mod">
            <ac:chgData name="Ragnhild Halvorsrud" userId="917ea340-fd63-490f-a7db-68428d24cf32" providerId="ADAL" clId="{6FA999E9-229C-4E9A-8ABA-655365537A19}" dt="2026-09-04T17:00:20.189" v="14001" actId="790"/>
            <ac:spMkLst>
              <pc:docMk/>
              <pc:sldMasterMk cId="180999990" sldId="2147483648"/>
              <pc:sldLayoutMk cId="1203899480" sldId="2147483850"/>
              <ac:spMk id="9" creationId="{59F540E2-C305-4054-3328-DE22D932BD49}"/>
            </ac:spMkLst>
          </pc:spChg>
          <pc:spChg chg="mod">
            <ac:chgData name="Ragnhild Halvorsrud" userId="917ea340-fd63-490f-a7db-68428d24cf32" providerId="ADAL" clId="{6FA999E9-229C-4E9A-8ABA-655365537A19}" dt="2026-09-04T17:00:20.173" v="13997" actId="790"/>
            <ac:spMkLst>
              <pc:docMk/>
              <pc:sldMasterMk cId="180999990" sldId="2147483648"/>
              <pc:sldLayoutMk cId="1203899480" sldId="2147483850"/>
              <ac:spMk id="10" creationId="{ED1EC185-5B12-41DF-8263-14BD8E01E254}"/>
            </ac:spMkLst>
          </pc:spChg>
          <pc:spChg chg="mod">
            <ac:chgData name="Ragnhild Halvorsrud" userId="917ea340-fd63-490f-a7db-68428d24cf32" providerId="ADAL" clId="{6FA999E9-229C-4E9A-8ABA-655365537A19}" dt="2026-09-04T17:00:20.173" v="13998" actId="790"/>
            <ac:spMkLst>
              <pc:docMk/>
              <pc:sldMasterMk cId="180999990" sldId="2147483648"/>
              <pc:sldLayoutMk cId="1203899480" sldId="2147483850"/>
              <ac:spMk id="11" creationId="{B51A870A-B49A-41AB-A520-9F693B2A477E}"/>
            </ac:spMkLst>
          </pc:spChg>
          <pc:spChg chg="mod">
            <ac:chgData name="Ragnhild Halvorsrud" userId="917ea340-fd63-490f-a7db-68428d24cf32" providerId="ADAL" clId="{6FA999E9-229C-4E9A-8ABA-655365537A19}" dt="2026-09-04T17:00:20.189" v="14002" actId="790"/>
            <ac:spMkLst>
              <pc:docMk/>
              <pc:sldMasterMk cId="180999990" sldId="2147483648"/>
              <pc:sldLayoutMk cId="1203899480" sldId="2147483850"/>
              <ac:spMk id="12" creationId="{802F9186-C588-D9D9-4362-A6E39813C26C}"/>
            </ac:spMkLst>
          </pc:spChg>
          <pc:spChg chg="mod">
            <ac:chgData name="Ragnhild Halvorsrud" userId="917ea340-fd63-490f-a7db-68428d24cf32" providerId="ADAL" clId="{6FA999E9-229C-4E9A-8ABA-655365537A19}" dt="2026-09-04T17:00:20.201" v="14005" actId="790"/>
            <ac:spMkLst>
              <pc:docMk/>
              <pc:sldMasterMk cId="180999990" sldId="2147483648"/>
              <pc:sldLayoutMk cId="1203899480" sldId="2147483850"/>
              <ac:spMk id="14" creationId="{2D692A4D-00C0-8250-9D0A-2328D2CF9117}"/>
            </ac:spMkLst>
          </pc:spChg>
          <pc:spChg chg="mod">
            <ac:chgData name="Ragnhild Halvorsrud" userId="917ea340-fd63-490f-a7db-68428d24cf32" providerId="ADAL" clId="{6FA999E9-229C-4E9A-8ABA-655365537A19}" dt="2026-09-04T17:00:20.204" v="14006" actId="790"/>
            <ac:spMkLst>
              <pc:docMk/>
              <pc:sldMasterMk cId="180999990" sldId="2147483648"/>
              <pc:sldLayoutMk cId="1203899480" sldId="2147483850"/>
              <ac:spMk id="16" creationId="{F5B994B7-C413-D58E-3632-8C50FE047C2E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0.126" v="13981" actId="790"/>
          <pc:sldLayoutMkLst>
            <pc:docMk/>
            <pc:sldMasterMk cId="180999990" sldId="2147483648"/>
            <pc:sldLayoutMk cId="1691229348" sldId="2147483852"/>
          </pc:sldLayoutMkLst>
          <pc:spChg chg="mod">
            <ac:chgData name="Ragnhild Halvorsrud" userId="917ea340-fd63-490f-a7db-68428d24cf32" providerId="ADAL" clId="{6FA999E9-229C-4E9A-8ABA-655365537A19}" dt="2026-09-04T17:00:20.110" v="13972" actId="790"/>
            <ac:spMkLst>
              <pc:docMk/>
              <pc:sldMasterMk cId="180999990" sldId="2147483648"/>
              <pc:sldLayoutMk cId="1691229348" sldId="2147483852"/>
              <ac:spMk id="2" creationId="{4166AEB5-52F0-4660-8F42-9D54730AF814}"/>
            </ac:spMkLst>
          </pc:spChg>
          <pc:spChg chg="mod">
            <ac:chgData name="Ragnhild Halvorsrud" userId="917ea340-fd63-490f-a7db-68428d24cf32" providerId="ADAL" clId="{6FA999E9-229C-4E9A-8ABA-655365537A19}" dt="2026-09-04T17:00:20.110" v="13973" actId="790"/>
            <ac:spMkLst>
              <pc:docMk/>
              <pc:sldMasterMk cId="180999990" sldId="2147483648"/>
              <pc:sldLayoutMk cId="1691229348" sldId="2147483852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20.126" v="13979" actId="790"/>
            <ac:spMkLst>
              <pc:docMk/>
              <pc:sldMasterMk cId="180999990" sldId="2147483648"/>
              <pc:sldLayoutMk cId="1691229348" sldId="2147483852"/>
              <ac:spMk id="4" creationId="{47464839-08B6-D8BB-D051-8E603C5B2BA4}"/>
            </ac:spMkLst>
          </pc:spChg>
          <pc:spChg chg="mod">
            <ac:chgData name="Ragnhild Halvorsrud" userId="917ea340-fd63-490f-a7db-68428d24cf32" providerId="ADAL" clId="{6FA999E9-229C-4E9A-8ABA-655365537A19}" dt="2026-09-04T17:00:20.126" v="13980" actId="790"/>
            <ac:spMkLst>
              <pc:docMk/>
              <pc:sldMasterMk cId="180999990" sldId="2147483648"/>
              <pc:sldLayoutMk cId="1691229348" sldId="2147483852"/>
              <ac:spMk id="6" creationId="{F8BEBF22-5CBF-5D58-51FC-203247C213EB}"/>
            </ac:spMkLst>
          </pc:spChg>
          <pc:spChg chg="mod">
            <ac:chgData name="Ragnhild Halvorsrud" userId="917ea340-fd63-490f-a7db-68428d24cf32" providerId="ADAL" clId="{6FA999E9-229C-4E9A-8ABA-655365537A19}" dt="2026-09-04T17:00:20.110" v="13976" actId="790"/>
            <ac:spMkLst>
              <pc:docMk/>
              <pc:sldMasterMk cId="180999990" sldId="2147483648"/>
              <pc:sldLayoutMk cId="1691229348" sldId="2147483852"/>
              <ac:spMk id="8" creationId="{08574DF9-53C9-8BB3-52B9-FC5371306313}"/>
            </ac:spMkLst>
          </pc:spChg>
          <pc:spChg chg="mod">
            <ac:chgData name="Ragnhild Halvorsrud" userId="917ea340-fd63-490f-a7db-68428d24cf32" providerId="ADAL" clId="{6FA999E9-229C-4E9A-8ABA-655365537A19}" dt="2026-09-04T17:00:20.126" v="13977" actId="790"/>
            <ac:spMkLst>
              <pc:docMk/>
              <pc:sldMasterMk cId="180999990" sldId="2147483648"/>
              <pc:sldLayoutMk cId="1691229348" sldId="2147483852"/>
              <ac:spMk id="9" creationId="{59F540E2-C305-4054-3328-DE22D932BD49}"/>
            </ac:spMkLst>
          </pc:spChg>
          <pc:spChg chg="mod">
            <ac:chgData name="Ragnhild Halvorsrud" userId="917ea340-fd63-490f-a7db-68428d24cf32" providerId="ADAL" clId="{6FA999E9-229C-4E9A-8ABA-655365537A19}" dt="2026-09-04T17:00:20.110" v="13974" actId="790"/>
            <ac:spMkLst>
              <pc:docMk/>
              <pc:sldMasterMk cId="180999990" sldId="2147483648"/>
              <pc:sldLayoutMk cId="1691229348" sldId="2147483852"/>
              <ac:spMk id="10" creationId="{ED1EC185-5B12-41DF-8263-14BD8E01E254}"/>
            </ac:spMkLst>
          </pc:spChg>
          <pc:spChg chg="mod">
            <ac:chgData name="Ragnhild Halvorsrud" userId="917ea340-fd63-490f-a7db-68428d24cf32" providerId="ADAL" clId="{6FA999E9-229C-4E9A-8ABA-655365537A19}" dt="2026-09-04T17:00:20.110" v="13975" actId="790"/>
            <ac:spMkLst>
              <pc:docMk/>
              <pc:sldMasterMk cId="180999990" sldId="2147483648"/>
              <pc:sldLayoutMk cId="1691229348" sldId="2147483852"/>
              <ac:spMk id="11" creationId="{B51A870A-B49A-41AB-A520-9F693B2A477E}"/>
            </ac:spMkLst>
          </pc:spChg>
          <pc:spChg chg="mod">
            <ac:chgData name="Ragnhild Halvorsrud" userId="917ea340-fd63-490f-a7db-68428d24cf32" providerId="ADAL" clId="{6FA999E9-229C-4E9A-8ABA-655365537A19}" dt="2026-09-04T17:00:20.126" v="13978" actId="790"/>
            <ac:spMkLst>
              <pc:docMk/>
              <pc:sldMasterMk cId="180999990" sldId="2147483648"/>
              <pc:sldLayoutMk cId="1691229348" sldId="2147483852"/>
              <ac:spMk id="12" creationId="{802F9186-C588-D9D9-4362-A6E39813C26C}"/>
            </ac:spMkLst>
          </pc:spChg>
          <pc:spChg chg="mod">
            <ac:chgData name="Ragnhild Halvorsrud" userId="917ea340-fd63-490f-a7db-68428d24cf32" providerId="ADAL" clId="{6FA999E9-229C-4E9A-8ABA-655365537A19}" dt="2026-09-04T17:00:20.126" v="13981" actId="790"/>
            <ac:spMkLst>
              <pc:docMk/>
              <pc:sldMasterMk cId="180999990" sldId="2147483648"/>
              <pc:sldLayoutMk cId="1691229348" sldId="2147483852"/>
              <ac:spMk id="14" creationId="{2D692A4D-00C0-8250-9D0A-2328D2CF9117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0.079" v="13960" actId="790"/>
          <pc:sldLayoutMkLst>
            <pc:docMk/>
            <pc:sldMasterMk cId="180999990" sldId="2147483648"/>
            <pc:sldLayoutMk cId="1672626872" sldId="2147483853"/>
          </pc:sldLayoutMkLst>
          <pc:spChg chg="mod">
            <ac:chgData name="Ragnhild Halvorsrud" userId="917ea340-fd63-490f-a7db-68428d24cf32" providerId="ADAL" clId="{6FA999E9-229C-4E9A-8ABA-655365537A19}" dt="2026-09-04T17:00:20.047" v="13953" actId="790"/>
            <ac:spMkLst>
              <pc:docMk/>
              <pc:sldMasterMk cId="180999990" sldId="2147483648"/>
              <pc:sldLayoutMk cId="1672626872" sldId="2147483853"/>
              <ac:spMk id="2" creationId="{4166AEB5-52F0-4660-8F42-9D54730AF814}"/>
            </ac:spMkLst>
          </pc:spChg>
          <pc:spChg chg="mod">
            <ac:chgData name="Ragnhild Halvorsrud" userId="917ea340-fd63-490f-a7db-68428d24cf32" providerId="ADAL" clId="{6FA999E9-229C-4E9A-8ABA-655365537A19}" dt="2026-09-04T17:00:20.063" v="13954" actId="790"/>
            <ac:spMkLst>
              <pc:docMk/>
              <pc:sldMasterMk cId="180999990" sldId="2147483648"/>
              <pc:sldLayoutMk cId="1672626872" sldId="2147483853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20.079" v="13959" actId="790"/>
            <ac:spMkLst>
              <pc:docMk/>
              <pc:sldMasterMk cId="180999990" sldId="2147483648"/>
              <pc:sldLayoutMk cId="1672626872" sldId="2147483853"/>
              <ac:spMk id="4" creationId="{47464839-08B6-D8BB-D051-8E603C5B2BA4}"/>
            </ac:spMkLst>
          </pc:spChg>
          <pc:spChg chg="mod">
            <ac:chgData name="Ragnhild Halvorsrud" userId="917ea340-fd63-490f-a7db-68428d24cf32" providerId="ADAL" clId="{6FA999E9-229C-4E9A-8ABA-655365537A19}" dt="2026-09-04T17:00:20.079" v="13960" actId="790"/>
            <ac:spMkLst>
              <pc:docMk/>
              <pc:sldMasterMk cId="180999990" sldId="2147483648"/>
              <pc:sldLayoutMk cId="1672626872" sldId="2147483853"/>
              <ac:spMk id="6" creationId="{F8BEBF22-5CBF-5D58-51FC-203247C213EB}"/>
            </ac:spMkLst>
          </pc:spChg>
          <pc:spChg chg="mod">
            <ac:chgData name="Ragnhild Halvorsrud" userId="917ea340-fd63-490f-a7db-68428d24cf32" providerId="ADAL" clId="{6FA999E9-229C-4E9A-8ABA-655365537A19}" dt="2026-09-04T17:00:20.063" v="13956" actId="790"/>
            <ac:spMkLst>
              <pc:docMk/>
              <pc:sldMasterMk cId="180999990" sldId="2147483648"/>
              <pc:sldLayoutMk cId="1672626872" sldId="2147483853"/>
              <ac:spMk id="8" creationId="{08574DF9-53C9-8BB3-52B9-FC5371306313}"/>
            </ac:spMkLst>
          </pc:spChg>
          <pc:spChg chg="mod">
            <ac:chgData name="Ragnhild Halvorsrud" userId="917ea340-fd63-490f-a7db-68428d24cf32" providerId="ADAL" clId="{6FA999E9-229C-4E9A-8ABA-655365537A19}" dt="2026-09-04T17:00:20.063" v="13957" actId="790"/>
            <ac:spMkLst>
              <pc:docMk/>
              <pc:sldMasterMk cId="180999990" sldId="2147483648"/>
              <pc:sldLayoutMk cId="1672626872" sldId="2147483853"/>
              <ac:spMk id="9" creationId="{59F540E2-C305-4054-3328-DE22D932BD49}"/>
            </ac:spMkLst>
          </pc:spChg>
          <pc:spChg chg="mod">
            <ac:chgData name="Ragnhild Halvorsrud" userId="917ea340-fd63-490f-a7db-68428d24cf32" providerId="ADAL" clId="{6FA999E9-229C-4E9A-8ABA-655365537A19}" dt="2026-09-04T17:00:20.063" v="13955" actId="790"/>
            <ac:spMkLst>
              <pc:docMk/>
              <pc:sldMasterMk cId="180999990" sldId="2147483648"/>
              <pc:sldLayoutMk cId="1672626872" sldId="2147483853"/>
              <ac:spMk id="10" creationId="{ED1EC185-5B12-41DF-8263-14BD8E01E254}"/>
            </ac:spMkLst>
          </pc:spChg>
          <pc:spChg chg="mod">
            <ac:chgData name="Ragnhild Halvorsrud" userId="917ea340-fd63-490f-a7db-68428d24cf32" providerId="ADAL" clId="{6FA999E9-229C-4E9A-8ABA-655365537A19}" dt="2026-09-04T17:00:20.063" v="13958" actId="790"/>
            <ac:spMkLst>
              <pc:docMk/>
              <pc:sldMasterMk cId="180999990" sldId="2147483648"/>
              <pc:sldLayoutMk cId="1672626872" sldId="2147483853"/>
              <ac:spMk id="12" creationId="{802F9186-C588-D9D9-4362-A6E39813C26C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0.342" v="14060" actId="790"/>
          <pc:sldLayoutMkLst>
            <pc:docMk/>
            <pc:sldMasterMk cId="180999990" sldId="2147483648"/>
            <pc:sldLayoutMk cId="3095187913" sldId="2147483854"/>
          </pc:sldLayoutMkLst>
          <pc:spChg chg="mod">
            <ac:chgData name="Ragnhild Halvorsrud" userId="917ea340-fd63-490f-a7db-68428d24cf32" providerId="ADAL" clId="{6FA999E9-229C-4E9A-8ABA-655365537A19}" dt="2026-09-04T17:00:20.301" v="14041" actId="790"/>
            <ac:spMkLst>
              <pc:docMk/>
              <pc:sldMasterMk cId="180999990" sldId="2147483648"/>
              <pc:sldLayoutMk cId="3095187913" sldId="2147483854"/>
              <ac:spMk id="2" creationId="{9219155F-E484-16BD-A026-E7600933DF51}"/>
            </ac:spMkLst>
          </pc:spChg>
          <pc:spChg chg="mod">
            <ac:chgData name="Ragnhild Halvorsrud" userId="917ea340-fd63-490f-a7db-68428d24cf32" providerId="ADAL" clId="{6FA999E9-229C-4E9A-8ABA-655365537A19}" dt="2026-09-04T17:00:20.301" v="14042" actId="790"/>
            <ac:spMkLst>
              <pc:docMk/>
              <pc:sldMasterMk cId="180999990" sldId="2147483648"/>
              <pc:sldLayoutMk cId="3095187913" sldId="2147483854"/>
              <ac:spMk id="3" creationId="{6B1BA5ED-3537-7D6A-425A-C397388A5D88}"/>
            </ac:spMkLst>
          </pc:spChg>
          <pc:spChg chg="mod">
            <ac:chgData name="Ragnhild Halvorsrud" userId="917ea340-fd63-490f-a7db-68428d24cf32" providerId="ADAL" clId="{6FA999E9-229C-4E9A-8ABA-655365537A19}" dt="2026-09-04T17:00:20.301" v="14043" actId="790"/>
            <ac:spMkLst>
              <pc:docMk/>
              <pc:sldMasterMk cId="180999990" sldId="2147483648"/>
              <pc:sldLayoutMk cId="3095187913" sldId="2147483854"/>
              <ac:spMk id="4" creationId="{2BC86C2E-97BB-31F7-12A5-0644C04B93F9}"/>
            </ac:spMkLst>
          </pc:spChg>
          <pc:spChg chg="mod">
            <ac:chgData name="Ragnhild Halvorsrud" userId="917ea340-fd63-490f-a7db-68428d24cf32" providerId="ADAL" clId="{6FA999E9-229C-4E9A-8ABA-655365537A19}" dt="2026-09-04T17:00:20.301" v="14044" actId="790"/>
            <ac:spMkLst>
              <pc:docMk/>
              <pc:sldMasterMk cId="180999990" sldId="2147483648"/>
              <pc:sldLayoutMk cId="3095187913" sldId="2147483854"/>
              <ac:spMk id="5" creationId="{47B0D68A-51E3-9584-38D0-1105C2821188}"/>
            </ac:spMkLst>
          </pc:spChg>
          <pc:spChg chg="mod">
            <ac:chgData name="Ragnhild Halvorsrud" userId="917ea340-fd63-490f-a7db-68428d24cf32" providerId="ADAL" clId="{6FA999E9-229C-4E9A-8ABA-655365537A19}" dt="2026-09-04T17:00:20.301" v="14045" actId="790"/>
            <ac:spMkLst>
              <pc:docMk/>
              <pc:sldMasterMk cId="180999990" sldId="2147483648"/>
              <pc:sldLayoutMk cId="3095187913" sldId="2147483854"/>
              <ac:spMk id="6" creationId="{81E742A1-F281-1014-E2D5-C30B91F1654E}"/>
            </ac:spMkLst>
          </pc:spChg>
          <pc:spChg chg="mod">
            <ac:chgData name="Ragnhild Halvorsrud" userId="917ea340-fd63-490f-a7db-68428d24cf32" providerId="ADAL" clId="{6FA999E9-229C-4E9A-8ABA-655365537A19}" dt="2026-09-04T17:00:20.315" v="14046" actId="790"/>
            <ac:spMkLst>
              <pc:docMk/>
              <pc:sldMasterMk cId="180999990" sldId="2147483648"/>
              <pc:sldLayoutMk cId="3095187913" sldId="2147483854"/>
              <ac:spMk id="7" creationId="{3CE76770-965E-1DD3-A755-6DFE781A0335}"/>
            </ac:spMkLst>
          </pc:spChg>
          <pc:spChg chg="mod">
            <ac:chgData name="Ragnhild Halvorsrud" userId="917ea340-fd63-490f-a7db-68428d24cf32" providerId="ADAL" clId="{6FA999E9-229C-4E9A-8ABA-655365537A19}" dt="2026-09-04T17:00:20.315" v="14047" actId="790"/>
            <ac:spMkLst>
              <pc:docMk/>
              <pc:sldMasterMk cId="180999990" sldId="2147483648"/>
              <pc:sldLayoutMk cId="3095187913" sldId="2147483854"/>
              <ac:spMk id="8" creationId="{5127E865-BC90-C8BC-ED27-0C583BEEB711}"/>
            </ac:spMkLst>
          </pc:spChg>
          <pc:spChg chg="mod">
            <ac:chgData name="Ragnhild Halvorsrud" userId="917ea340-fd63-490f-a7db-68428d24cf32" providerId="ADAL" clId="{6FA999E9-229C-4E9A-8ABA-655365537A19}" dt="2026-09-04T17:00:20.315" v="14048" actId="790"/>
            <ac:spMkLst>
              <pc:docMk/>
              <pc:sldMasterMk cId="180999990" sldId="2147483648"/>
              <pc:sldLayoutMk cId="3095187913" sldId="2147483854"/>
              <ac:spMk id="9" creationId="{C246A86C-5D5C-58F4-FB7A-C3D8EB88D184}"/>
            </ac:spMkLst>
          </pc:spChg>
          <pc:spChg chg="mod">
            <ac:chgData name="Ragnhild Halvorsrud" userId="917ea340-fd63-490f-a7db-68428d24cf32" providerId="ADAL" clId="{6FA999E9-229C-4E9A-8ABA-655365537A19}" dt="2026-09-04T17:00:20.315" v="14049" actId="790"/>
            <ac:spMkLst>
              <pc:docMk/>
              <pc:sldMasterMk cId="180999990" sldId="2147483648"/>
              <pc:sldLayoutMk cId="3095187913" sldId="2147483854"/>
              <ac:spMk id="10" creationId="{979E44AF-3808-2ED9-4AB3-3E8402E9A899}"/>
            </ac:spMkLst>
          </pc:spChg>
          <pc:spChg chg="mod">
            <ac:chgData name="Ragnhild Halvorsrud" userId="917ea340-fd63-490f-a7db-68428d24cf32" providerId="ADAL" clId="{6FA999E9-229C-4E9A-8ABA-655365537A19}" dt="2026-09-04T17:00:20.315" v="14050" actId="790"/>
            <ac:spMkLst>
              <pc:docMk/>
              <pc:sldMasterMk cId="180999990" sldId="2147483648"/>
              <pc:sldLayoutMk cId="3095187913" sldId="2147483854"/>
              <ac:spMk id="11" creationId="{D86A206B-2815-D954-4995-D32CF268099F}"/>
            </ac:spMkLst>
          </pc:spChg>
          <pc:spChg chg="mod">
            <ac:chgData name="Ragnhild Halvorsrud" userId="917ea340-fd63-490f-a7db-68428d24cf32" providerId="ADAL" clId="{6FA999E9-229C-4E9A-8ABA-655365537A19}" dt="2026-09-04T17:00:20.315" v="14051" actId="790"/>
            <ac:spMkLst>
              <pc:docMk/>
              <pc:sldMasterMk cId="180999990" sldId="2147483648"/>
              <pc:sldLayoutMk cId="3095187913" sldId="2147483854"/>
              <ac:spMk id="12" creationId="{CCB79526-A9BF-641A-4C3C-42D34BB81373}"/>
            </ac:spMkLst>
          </pc:spChg>
          <pc:spChg chg="mod">
            <ac:chgData name="Ragnhild Halvorsrud" userId="917ea340-fd63-490f-a7db-68428d24cf32" providerId="ADAL" clId="{6FA999E9-229C-4E9A-8ABA-655365537A19}" dt="2026-09-04T17:00:20.315" v="14052" actId="790"/>
            <ac:spMkLst>
              <pc:docMk/>
              <pc:sldMasterMk cId="180999990" sldId="2147483648"/>
              <pc:sldLayoutMk cId="3095187913" sldId="2147483854"/>
              <ac:spMk id="15" creationId="{F58BA53C-9C01-6312-66F7-0CB7BEE3B90F}"/>
            </ac:spMkLst>
          </pc:spChg>
          <pc:spChg chg="mod">
            <ac:chgData name="Ragnhild Halvorsrud" userId="917ea340-fd63-490f-a7db-68428d24cf32" providerId="ADAL" clId="{6FA999E9-229C-4E9A-8ABA-655365537A19}" dt="2026-09-04T17:00:20.315" v="14053" actId="790"/>
            <ac:spMkLst>
              <pc:docMk/>
              <pc:sldMasterMk cId="180999990" sldId="2147483648"/>
              <pc:sldLayoutMk cId="3095187913" sldId="2147483854"/>
              <ac:spMk id="16" creationId="{462D0E5A-E779-27A6-889B-D963AE1559E4}"/>
            </ac:spMkLst>
          </pc:spChg>
          <pc:spChg chg="mod">
            <ac:chgData name="Ragnhild Halvorsrud" userId="917ea340-fd63-490f-a7db-68428d24cf32" providerId="ADAL" clId="{6FA999E9-229C-4E9A-8ABA-655365537A19}" dt="2026-09-04T17:00:20.333" v="14054" actId="790"/>
            <ac:spMkLst>
              <pc:docMk/>
              <pc:sldMasterMk cId="180999990" sldId="2147483648"/>
              <pc:sldLayoutMk cId="3095187913" sldId="2147483854"/>
              <ac:spMk id="17" creationId="{4171DA5C-83F2-3BED-EF66-D49F9EBBCFB3}"/>
            </ac:spMkLst>
          </pc:spChg>
          <pc:spChg chg="mod">
            <ac:chgData name="Ragnhild Halvorsrud" userId="917ea340-fd63-490f-a7db-68428d24cf32" providerId="ADAL" clId="{6FA999E9-229C-4E9A-8ABA-655365537A19}" dt="2026-09-04T17:00:20.335" v="14055" actId="790"/>
            <ac:spMkLst>
              <pc:docMk/>
              <pc:sldMasterMk cId="180999990" sldId="2147483648"/>
              <pc:sldLayoutMk cId="3095187913" sldId="2147483854"/>
              <ac:spMk id="18" creationId="{FDA6BAF1-3C69-FACB-C8FC-A3F577E84F70}"/>
            </ac:spMkLst>
          </pc:spChg>
          <pc:spChg chg="mod">
            <ac:chgData name="Ragnhild Halvorsrud" userId="917ea340-fd63-490f-a7db-68428d24cf32" providerId="ADAL" clId="{6FA999E9-229C-4E9A-8ABA-655365537A19}" dt="2026-09-04T17:00:20.335" v="14056" actId="790"/>
            <ac:spMkLst>
              <pc:docMk/>
              <pc:sldMasterMk cId="180999990" sldId="2147483648"/>
              <pc:sldLayoutMk cId="3095187913" sldId="2147483854"/>
              <ac:spMk id="19" creationId="{CD25111E-2DF3-4F71-B51C-31A085AF99E1}"/>
            </ac:spMkLst>
          </pc:spChg>
          <pc:spChg chg="mod">
            <ac:chgData name="Ragnhild Halvorsrud" userId="917ea340-fd63-490f-a7db-68428d24cf32" providerId="ADAL" clId="{6FA999E9-229C-4E9A-8ABA-655365537A19}" dt="2026-09-04T17:00:20.339" v="14057" actId="790"/>
            <ac:spMkLst>
              <pc:docMk/>
              <pc:sldMasterMk cId="180999990" sldId="2147483648"/>
              <pc:sldLayoutMk cId="3095187913" sldId="2147483854"/>
              <ac:spMk id="20" creationId="{1F5A6729-0677-3E4E-4433-2D57EE6BA5FC}"/>
            </ac:spMkLst>
          </pc:spChg>
          <pc:spChg chg="mod">
            <ac:chgData name="Ragnhild Halvorsrud" userId="917ea340-fd63-490f-a7db-68428d24cf32" providerId="ADAL" clId="{6FA999E9-229C-4E9A-8ABA-655365537A19}" dt="2026-09-04T17:00:20.342" v="14058" actId="790"/>
            <ac:spMkLst>
              <pc:docMk/>
              <pc:sldMasterMk cId="180999990" sldId="2147483648"/>
              <pc:sldLayoutMk cId="3095187913" sldId="2147483854"/>
              <ac:spMk id="21" creationId="{8D90A84F-73BE-DBFF-AA3C-EE8E9AE063CF}"/>
            </ac:spMkLst>
          </pc:spChg>
          <pc:spChg chg="mod">
            <ac:chgData name="Ragnhild Halvorsrud" userId="917ea340-fd63-490f-a7db-68428d24cf32" providerId="ADAL" clId="{6FA999E9-229C-4E9A-8ABA-655365537A19}" dt="2026-09-04T17:00:20.342" v="14059" actId="790"/>
            <ac:spMkLst>
              <pc:docMk/>
              <pc:sldMasterMk cId="180999990" sldId="2147483648"/>
              <pc:sldLayoutMk cId="3095187913" sldId="2147483854"/>
              <ac:spMk id="22" creationId="{9EA507EC-0D5F-BD46-45E7-3B97BB82A857}"/>
            </ac:spMkLst>
          </pc:spChg>
          <pc:spChg chg="mod">
            <ac:chgData name="Ragnhild Halvorsrud" userId="917ea340-fd63-490f-a7db-68428d24cf32" providerId="ADAL" clId="{6FA999E9-229C-4E9A-8ABA-655365537A19}" dt="2026-09-04T17:00:20.342" v="14060" actId="790"/>
            <ac:spMkLst>
              <pc:docMk/>
              <pc:sldMasterMk cId="180999990" sldId="2147483648"/>
              <pc:sldLayoutMk cId="3095187913" sldId="2147483854"/>
              <ac:spMk id="23" creationId="{14E97ED1-0A84-3BD0-BDB8-B3C3662D77CB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19.800" v="13841" actId="790"/>
          <pc:sldLayoutMkLst>
            <pc:docMk/>
            <pc:sldMasterMk cId="180999990" sldId="2147483648"/>
            <pc:sldLayoutMk cId="3569187583" sldId="2147483855"/>
          </pc:sldLayoutMkLst>
          <pc:spChg chg="mod">
            <ac:chgData name="Ragnhild Halvorsrud" userId="917ea340-fd63-490f-a7db-68428d24cf32" providerId="ADAL" clId="{6FA999E9-229C-4E9A-8ABA-655365537A19}" dt="2026-09-04T17:00:19.800" v="13840" actId="790"/>
            <ac:spMkLst>
              <pc:docMk/>
              <pc:sldMasterMk cId="180999990" sldId="2147483648"/>
              <pc:sldLayoutMk cId="3569187583" sldId="2147483855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19.800" v="13841" actId="790"/>
            <ac:spMkLst>
              <pc:docMk/>
              <pc:sldMasterMk cId="180999990" sldId="2147483648"/>
              <pc:sldLayoutMk cId="3569187583" sldId="2147483855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19.795" v="13836" actId="790"/>
            <ac:spMkLst>
              <pc:docMk/>
              <pc:sldMasterMk cId="180999990" sldId="2147483648"/>
              <pc:sldLayoutMk cId="3569187583" sldId="2147483855"/>
              <ac:spMk id="6" creationId="{CEF199E2-C2A6-E661-D2B8-0A3042ECC011}"/>
            </ac:spMkLst>
          </pc:spChg>
          <pc:spChg chg="mod">
            <ac:chgData name="Ragnhild Halvorsrud" userId="917ea340-fd63-490f-a7db-68428d24cf32" providerId="ADAL" clId="{6FA999E9-229C-4E9A-8ABA-655365537A19}" dt="2026-09-04T17:00:19.779" v="13835" actId="790"/>
            <ac:spMkLst>
              <pc:docMk/>
              <pc:sldMasterMk cId="180999990" sldId="2147483648"/>
              <pc:sldLayoutMk cId="3569187583" sldId="2147483855"/>
              <ac:spMk id="9" creationId="{E6CC55FA-9983-59D0-E367-D79DF00EC0BD}"/>
            </ac:spMkLst>
          </pc:spChg>
          <pc:spChg chg="mod">
            <ac:chgData name="Ragnhild Halvorsrud" userId="917ea340-fd63-490f-a7db-68428d24cf32" providerId="ADAL" clId="{6FA999E9-229C-4E9A-8ABA-655365537A19}" dt="2026-09-04T17:00:19.795" v="13837" actId="790"/>
            <ac:spMkLst>
              <pc:docMk/>
              <pc:sldMasterMk cId="180999990" sldId="2147483648"/>
              <pc:sldLayoutMk cId="3569187583" sldId="2147483855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9-04T17:00:19.795" v="13838" actId="790"/>
            <ac:spMkLst>
              <pc:docMk/>
              <pc:sldMasterMk cId="180999990" sldId="2147483648"/>
              <pc:sldLayoutMk cId="3569187583" sldId="2147483855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9-04T17:00:19.800" v="13839" actId="790"/>
            <ac:spMkLst>
              <pc:docMk/>
              <pc:sldMasterMk cId="180999990" sldId="2147483648"/>
              <pc:sldLayoutMk cId="3569187583" sldId="2147483855"/>
              <ac:spMk id="12" creationId="{1BEB41F5-194C-405C-8EDC-8C5E550FE046}"/>
            </ac:spMkLst>
          </pc:spChg>
          <pc:spChg chg="mod">
            <ac:chgData name="Ragnhild Halvorsrud" userId="917ea340-fd63-490f-a7db-68428d24cf32" providerId="ADAL" clId="{6FA999E9-229C-4E9A-8ABA-655365537A19}" dt="2026-09-04T17:00:19.779" v="13834" actId="790"/>
            <ac:spMkLst>
              <pc:docMk/>
              <pc:sldMasterMk cId="180999990" sldId="2147483648"/>
              <pc:sldLayoutMk cId="3569187583" sldId="2147483855"/>
              <ac:spMk id="13" creationId="{CABC6D3D-6D55-BEA1-68AD-A253AAE02519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19.779" v="13833" actId="790"/>
          <pc:sldLayoutMkLst>
            <pc:docMk/>
            <pc:sldMasterMk cId="180999990" sldId="2147483648"/>
            <pc:sldLayoutMk cId="2678141953" sldId="2147483856"/>
          </pc:sldLayoutMkLst>
          <pc:spChg chg="mod">
            <ac:chgData name="Ragnhild Halvorsrud" userId="917ea340-fd63-490f-a7db-68428d24cf32" providerId="ADAL" clId="{6FA999E9-229C-4E9A-8ABA-655365537A19}" dt="2026-09-04T17:00:19.779" v="13832" actId="790"/>
            <ac:spMkLst>
              <pc:docMk/>
              <pc:sldMasterMk cId="180999990" sldId="2147483648"/>
              <pc:sldLayoutMk cId="2678141953" sldId="2147483856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19.779" v="13833" actId="790"/>
            <ac:spMkLst>
              <pc:docMk/>
              <pc:sldMasterMk cId="180999990" sldId="2147483648"/>
              <pc:sldLayoutMk cId="2678141953" sldId="2147483856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19.763" v="13828" actId="790"/>
            <ac:spMkLst>
              <pc:docMk/>
              <pc:sldMasterMk cId="180999990" sldId="2147483648"/>
              <pc:sldLayoutMk cId="2678141953" sldId="2147483856"/>
              <ac:spMk id="9" creationId="{9F4BED65-4CA9-3131-392D-8D0A7221C8B9}"/>
            </ac:spMkLst>
          </pc:spChg>
          <pc:spChg chg="mod">
            <ac:chgData name="Ragnhild Halvorsrud" userId="917ea340-fd63-490f-a7db-68428d24cf32" providerId="ADAL" clId="{6FA999E9-229C-4E9A-8ABA-655365537A19}" dt="2026-09-04T17:00:19.779" v="13829" actId="790"/>
            <ac:spMkLst>
              <pc:docMk/>
              <pc:sldMasterMk cId="180999990" sldId="2147483648"/>
              <pc:sldLayoutMk cId="2678141953" sldId="2147483856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9-04T17:00:19.779" v="13830" actId="790"/>
            <ac:spMkLst>
              <pc:docMk/>
              <pc:sldMasterMk cId="180999990" sldId="2147483648"/>
              <pc:sldLayoutMk cId="2678141953" sldId="2147483856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9-04T17:00:19.779" v="13831" actId="790"/>
            <ac:spMkLst>
              <pc:docMk/>
              <pc:sldMasterMk cId="180999990" sldId="2147483648"/>
              <pc:sldLayoutMk cId="2678141953" sldId="2147483856"/>
              <ac:spMk id="12" creationId="{1BEB41F5-194C-405C-8EDC-8C5E550FE046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19.826" v="13848" actId="790"/>
          <pc:sldLayoutMkLst>
            <pc:docMk/>
            <pc:sldMasterMk cId="180999990" sldId="2147483648"/>
            <pc:sldLayoutMk cId="541849931" sldId="2147483858"/>
          </pc:sldLayoutMkLst>
          <pc:spChg chg="mod">
            <ac:chgData name="Ragnhild Halvorsrud" userId="917ea340-fd63-490f-a7db-68428d24cf32" providerId="ADAL" clId="{6FA999E9-229C-4E9A-8ABA-655365537A19}" dt="2026-09-04T17:00:19.811" v="13847" actId="790"/>
            <ac:spMkLst>
              <pc:docMk/>
              <pc:sldMasterMk cId="180999990" sldId="2147483648"/>
              <pc:sldLayoutMk cId="541849931" sldId="2147483858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19.826" v="13848" actId="790"/>
            <ac:spMkLst>
              <pc:docMk/>
              <pc:sldMasterMk cId="180999990" sldId="2147483648"/>
              <pc:sldLayoutMk cId="541849931" sldId="2147483858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19.800" v="13842" actId="790"/>
            <ac:spMkLst>
              <pc:docMk/>
              <pc:sldMasterMk cId="180999990" sldId="2147483648"/>
              <pc:sldLayoutMk cId="541849931" sldId="2147483858"/>
              <ac:spMk id="4" creationId="{7A143000-0601-FF74-57D4-1BBFF0DFD103}"/>
            </ac:spMkLst>
          </pc:spChg>
          <pc:spChg chg="mod">
            <ac:chgData name="Ragnhild Halvorsrud" userId="917ea340-fd63-490f-a7db-68428d24cf32" providerId="ADAL" clId="{6FA999E9-229C-4E9A-8ABA-655365537A19}" dt="2026-09-04T17:00:19.811" v="13843" actId="790"/>
            <ac:spMkLst>
              <pc:docMk/>
              <pc:sldMasterMk cId="180999990" sldId="2147483648"/>
              <pc:sldLayoutMk cId="541849931" sldId="2147483858"/>
              <ac:spMk id="9" creationId="{E6CC55FA-9983-59D0-E367-D79DF00EC0BD}"/>
            </ac:spMkLst>
          </pc:spChg>
          <pc:spChg chg="mod">
            <ac:chgData name="Ragnhild Halvorsrud" userId="917ea340-fd63-490f-a7db-68428d24cf32" providerId="ADAL" clId="{6FA999E9-229C-4E9A-8ABA-655365537A19}" dt="2026-09-04T17:00:19.811" v="13844" actId="790"/>
            <ac:spMkLst>
              <pc:docMk/>
              <pc:sldMasterMk cId="180999990" sldId="2147483648"/>
              <pc:sldLayoutMk cId="541849931" sldId="2147483858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9-04T17:00:19.811" v="13845" actId="790"/>
            <ac:spMkLst>
              <pc:docMk/>
              <pc:sldMasterMk cId="180999990" sldId="2147483648"/>
              <pc:sldLayoutMk cId="541849931" sldId="2147483858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9-04T17:00:19.811" v="13846" actId="790"/>
            <ac:spMkLst>
              <pc:docMk/>
              <pc:sldMasterMk cId="180999990" sldId="2147483648"/>
              <pc:sldLayoutMk cId="541849931" sldId="2147483858"/>
              <ac:spMk id="12" creationId="{1BEB41F5-194C-405C-8EDC-8C5E550FE046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19.842" v="13856" actId="790"/>
          <pc:sldLayoutMkLst>
            <pc:docMk/>
            <pc:sldMasterMk cId="180999990" sldId="2147483648"/>
            <pc:sldLayoutMk cId="529546354" sldId="2147483859"/>
          </pc:sldLayoutMkLst>
          <pc:spChg chg="mod">
            <ac:chgData name="Ragnhild Halvorsrud" userId="917ea340-fd63-490f-a7db-68428d24cf32" providerId="ADAL" clId="{6FA999E9-229C-4E9A-8ABA-655365537A19}" dt="2026-09-04T17:00:19.826" v="13855" actId="790"/>
            <ac:spMkLst>
              <pc:docMk/>
              <pc:sldMasterMk cId="180999990" sldId="2147483648"/>
              <pc:sldLayoutMk cId="529546354" sldId="2147483859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19.826" v="13849" actId="790"/>
            <ac:spMkLst>
              <pc:docMk/>
              <pc:sldMasterMk cId="180999990" sldId="2147483648"/>
              <pc:sldLayoutMk cId="529546354" sldId="2147483859"/>
              <ac:spMk id="4" creationId="{7A143000-0601-FF74-57D4-1BBFF0DFD103}"/>
            </ac:spMkLst>
          </pc:spChg>
          <pc:spChg chg="mod">
            <ac:chgData name="Ragnhild Halvorsrud" userId="917ea340-fd63-490f-a7db-68428d24cf32" providerId="ADAL" clId="{6FA999E9-229C-4E9A-8ABA-655365537A19}" dt="2026-09-04T17:00:19.826" v="13852" actId="790"/>
            <ac:spMkLst>
              <pc:docMk/>
              <pc:sldMasterMk cId="180999990" sldId="2147483648"/>
              <pc:sldLayoutMk cId="529546354" sldId="2147483859"/>
              <ac:spMk id="9" creationId="{E6CC55FA-9983-59D0-E367-D79DF00EC0BD}"/>
            </ac:spMkLst>
          </pc:spChg>
          <pc:spChg chg="mod">
            <ac:chgData name="Ragnhild Halvorsrud" userId="917ea340-fd63-490f-a7db-68428d24cf32" providerId="ADAL" clId="{6FA999E9-229C-4E9A-8ABA-655365537A19}" dt="2026-09-04T17:00:19.826" v="13853" actId="790"/>
            <ac:spMkLst>
              <pc:docMk/>
              <pc:sldMasterMk cId="180999990" sldId="2147483648"/>
              <pc:sldLayoutMk cId="529546354" sldId="2147483859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9-04T17:00:19.826" v="13854" actId="790"/>
            <ac:spMkLst>
              <pc:docMk/>
              <pc:sldMasterMk cId="180999990" sldId="2147483648"/>
              <pc:sldLayoutMk cId="529546354" sldId="2147483859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9-04T17:00:19.826" v="13850" actId="790"/>
            <ac:spMkLst>
              <pc:docMk/>
              <pc:sldMasterMk cId="180999990" sldId="2147483648"/>
              <pc:sldLayoutMk cId="529546354" sldId="2147483859"/>
              <ac:spMk id="13" creationId="{4CD94CDB-7F27-D7B8-ECAE-B22EDB7CF860}"/>
            </ac:spMkLst>
          </pc:spChg>
          <pc:spChg chg="mod">
            <ac:chgData name="Ragnhild Halvorsrud" userId="917ea340-fd63-490f-a7db-68428d24cf32" providerId="ADAL" clId="{6FA999E9-229C-4E9A-8ABA-655365537A19}" dt="2026-09-04T17:00:19.826" v="13851" actId="790"/>
            <ac:spMkLst>
              <pc:docMk/>
              <pc:sldMasterMk cId="180999990" sldId="2147483648"/>
              <pc:sldLayoutMk cId="529546354" sldId="2147483859"/>
              <ac:spMk id="14" creationId="{58079317-2862-C930-D1B2-76DAF709C737}"/>
            </ac:spMkLst>
          </pc:spChg>
          <pc:spChg chg="mod">
            <ac:chgData name="Ragnhild Halvorsrud" userId="917ea340-fd63-490f-a7db-68428d24cf32" providerId="ADAL" clId="{6FA999E9-229C-4E9A-8ABA-655365537A19}" dt="2026-09-04T17:00:19.842" v="13856" actId="790"/>
            <ac:spMkLst>
              <pc:docMk/>
              <pc:sldMasterMk cId="180999990" sldId="2147483648"/>
              <pc:sldLayoutMk cId="529546354" sldId="2147483859"/>
              <ac:spMk id="15" creationId="{EB45E528-5974-3985-BA79-D52812ED536D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19.858" v="13864" actId="790"/>
          <pc:sldLayoutMkLst>
            <pc:docMk/>
            <pc:sldMasterMk cId="180999990" sldId="2147483648"/>
            <pc:sldLayoutMk cId="2531523818" sldId="2147483860"/>
          </pc:sldLayoutMkLst>
          <pc:spChg chg="mod">
            <ac:chgData name="Ragnhild Halvorsrud" userId="917ea340-fd63-490f-a7db-68428d24cf32" providerId="ADAL" clId="{6FA999E9-229C-4E9A-8ABA-655365537A19}" dt="2026-09-04T17:00:19.858" v="13863" actId="790"/>
            <ac:spMkLst>
              <pc:docMk/>
              <pc:sldMasterMk cId="180999990" sldId="2147483648"/>
              <pc:sldLayoutMk cId="2531523818" sldId="2147483860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19.858" v="13864" actId="790"/>
            <ac:spMkLst>
              <pc:docMk/>
              <pc:sldMasterMk cId="180999990" sldId="2147483648"/>
              <pc:sldLayoutMk cId="2531523818" sldId="2147483860"/>
              <ac:spMk id="3" creationId="{7BCA202A-255B-309E-CAD7-631B8D012867}"/>
            </ac:spMkLst>
          </pc:spChg>
          <pc:spChg chg="mod">
            <ac:chgData name="Ragnhild Halvorsrud" userId="917ea340-fd63-490f-a7db-68428d24cf32" providerId="ADAL" clId="{6FA999E9-229C-4E9A-8ABA-655365537A19}" dt="2026-09-04T17:00:19.842" v="13857" actId="790"/>
            <ac:spMkLst>
              <pc:docMk/>
              <pc:sldMasterMk cId="180999990" sldId="2147483648"/>
              <pc:sldLayoutMk cId="2531523818" sldId="2147483860"/>
              <ac:spMk id="4" creationId="{7A143000-0601-FF74-57D4-1BBFF0DFD103}"/>
            </ac:spMkLst>
          </pc:spChg>
          <pc:spChg chg="mod">
            <ac:chgData name="Ragnhild Halvorsrud" userId="917ea340-fd63-490f-a7db-68428d24cf32" providerId="ADAL" clId="{6FA999E9-229C-4E9A-8ABA-655365537A19}" dt="2026-09-04T17:00:19.842" v="13858" actId="790"/>
            <ac:spMkLst>
              <pc:docMk/>
              <pc:sldMasterMk cId="180999990" sldId="2147483648"/>
              <pc:sldLayoutMk cId="2531523818" sldId="2147483860"/>
              <ac:spMk id="8" creationId="{6E826C15-60C7-4A89-7E05-D8E3D8C3A667}"/>
            </ac:spMkLst>
          </pc:spChg>
          <pc:spChg chg="mod">
            <ac:chgData name="Ragnhild Halvorsrud" userId="917ea340-fd63-490f-a7db-68428d24cf32" providerId="ADAL" clId="{6FA999E9-229C-4E9A-8ABA-655365537A19}" dt="2026-09-04T17:00:19.842" v="13860" actId="790"/>
            <ac:spMkLst>
              <pc:docMk/>
              <pc:sldMasterMk cId="180999990" sldId="2147483648"/>
              <pc:sldLayoutMk cId="2531523818" sldId="2147483860"/>
              <ac:spMk id="9" creationId="{E6CC55FA-9983-59D0-E367-D79DF00EC0BD}"/>
            </ac:spMkLst>
          </pc:spChg>
          <pc:spChg chg="mod">
            <ac:chgData name="Ragnhild Halvorsrud" userId="917ea340-fd63-490f-a7db-68428d24cf32" providerId="ADAL" clId="{6FA999E9-229C-4E9A-8ABA-655365537A19}" dt="2026-09-04T17:00:19.842" v="13861" actId="790"/>
            <ac:spMkLst>
              <pc:docMk/>
              <pc:sldMasterMk cId="180999990" sldId="2147483648"/>
              <pc:sldLayoutMk cId="2531523818" sldId="2147483860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9-04T17:00:19.842" v="13862" actId="790"/>
            <ac:spMkLst>
              <pc:docMk/>
              <pc:sldMasterMk cId="180999990" sldId="2147483648"/>
              <pc:sldLayoutMk cId="2531523818" sldId="2147483860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9-04T17:00:19.842" v="13859" actId="790"/>
            <ac:spMkLst>
              <pc:docMk/>
              <pc:sldMasterMk cId="180999990" sldId="2147483648"/>
              <pc:sldLayoutMk cId="2531523818" sldId="2147483860"/>
              <ac:spMk id="12" creationId="{E7692B0B-6A59-5C97-2A63-F0E68435E204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19.873" v="13872" actId="790"/>
          <pc:sldLayoutMkLst>
            <pc:docMk/>
            <pc:sldMasterMk cId="180999990" sldId="2147483648"/>
            <pc:sldLayoutMk cId="1921147051" sldId="2147483861"/>
          </pc:sldLayoutMkLst>
          <pc:spChg chg="mod">
            <ac:chgData name="Ragnhild Halvorsrud" userId="917ea340-fd63-490f-a7db-68428d24cf32" providerId="ADAL" clId="{6FA999E9-229C-4E9A-8ABA-655365537A19}" dt="2026-09-04T17:00:19.873" v="13871" actId="790"/>
            <ac:spMkLst>
              <pc:docMk/>
              <pc:sldMasterMk cId="180999990" sldId="2147483648"/>
              <pc:sldLayoutMk cId="1921147051" sldId="2147483861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19.873" v="13872" actId="790"/>
            <ac:spMkLst>
              <pc:docMk/>
              <pc:sldMasterMk cId="180999990" sldId="2147483648"/>
              <pc:sldLayoutMk cId="1921147051" sldId="2147483861"/>
              <ac:spMk id="3" creationId="{043CA439-8159-F071-AC79-A82A38DF2204}"/>
            </ac:spMkLst>
          </pc:spChg>
          <pc:spChg chg="mod">
            <ac:chgData name="Ragnhild Halvorsrud" userId="917ea340-fd63-490f-a7db-68428d24cf32" providerId="ADAL" clId="{6FA999E9-229C-4E9A-8ABA-655365537A19}" dt="2026-09-04T17:00:19.858" v="13865" actId="790"/>
            <ac:spMkLst>
              <pc:docMk/>
              <pc:sldMasterMk cId="180999990" sldId="2147483648"/>
              <pc:sldLayoutMk cId="1921147051" sldId="2147483861"/>
              <ac:spMk id="4" creationId="{7A143000-0601-FF74-57D4-1BBFF0DFD103}"/>
            </ac:spMkLst>
          </pc:spChg>
          <pc:spChg chg="mod">
            <ac:chgData name="Ragnhild Halvorsrud" userId="917ea340-fd63-490f-a7db-68428d24cf32" providerId="ADAL" clId="{6FA999E9-229C-4E9A-8ABA-655365537A19}" dt="2026-09-04T17:00:19.858" v="13866" actId="790"/>
            <ac:spMkLst>
              <pc:docMk/>
              <pc:sldMasterMk cId="180999990" sldId="2147483648"/>
              <pc:sldLayoutMk cId="1921147051" sldId="2147483861"/>
              <ac:spMk id="8" creationId="{8BC85861-2FB3-5F5C-0CCE-334D23BE287F}"/>
            </ac:spMkLst>
          </pc:spChg>
          <pc:spChg chg="mod">
            <ac:chgData name="Ragnhild Halvorsrud" userId="917ea340-fd63-490f-a7db-68428d24cf32" providerId="ADAL" clId="{6FA999E9-229C-4E9A-8ABA-655365537A19}" dt="2026-09-04T17:00:19.858" v="13868" actId="790"/>
            <ac:spMkLst>
              <pc:docMk/>
              <pc:sldMasterMk cId="180999990" sldId="2147483648"/>
              <pc:sldLayoutMk cId="1921147051" sldId="2147483861"/>
              <ac:spMk id="9" creationId="{E6CC55FA-9983-59D0-E367-D79DF00EC0BD}"/>
            </ac:spMkLst>
          </pc:spChg>
          <pc:spChg chg="mod">
            <ac:chgData name="Ragnhild Halvorsrud" userId="917ea340-fd63-490f-a7db-68428d24cf32" providerId="ADAL" clId="{6FA999E9-229C-4E9A-8ABA-655365537A19}" dt="2026-09-04T17:00:19.858" v="13869" actId="790"/>
            <ac:spMkLst>
              <pc:docMk/>
              <pc:sldMasterMk cId="180999990" sldId="2147483648"/>
              <pc:sldLayoutMk cId="1921147051" sldId="2147483861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9-04T17:00:19.858" v="13870" actId="790"/>
            <ac:spMkLst>
              <pc:docMk/>
              <pc:sldMasterMk cId="180999990" sldId="2147483648"/>
              <pc:sldLayoutMk cId="1921147051" sldId="2147483861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9-04T17:00:19.858" v="13867" actId="790"/>
            <ac:spMkLst>
              <pc:docMk/>
              <pc:sldMasterMk cId="180999990" sldId="2147483648"/>
              <pc:sldLayoutMk cId="1921147051" sldId="2147483861"/>
              <ac:spMk id="12" creationId="{DB6F83E0-6B16-40B4-F511-4E3E1BA483E2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19.889" v="13880" actId="790"/>
          <pc:sldLayoutMkLst>
            <pc:docMk/>
            <pc:sldMasterMk cId="180999990" sldId="2147483648"/>
            <pc:sldLayoutMk cId="3246799366" sldId="2147483862"/>
          </pc:sldLayoutMkLst>
          <pc:spChg chg="mod">
            <ac:chgData name="Ragnhild Halvorsrud" userId="917ea340-fd63-490f-a7db-68428d24cf32" providerId="ADAL" clId="{6FA999E9-229C-4E9A-8ABA-655365537A19}" dt="2026-09-04T17:00:19.889" v="13879" actId="790"/>
            <ac:spMkLst>
              <pc:docMk/>
              <pc:sldMasterMk cId="180999990" sldId="2147483648"/>
              <pc:sldLayoutMk cId="3246799366" sldId="2147483862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19.889" v="13880" actId="790"/>
            <ac:spMkLst>
              <pc:docMk/>
              <pc:sldMasterMk cId="180999990" sldId="2147483648"/>
              <pc:sldLayoutMk cId="3246799366" sldId="2147483862"/>
              <ac:spMk id="3" creationId="{70EED120-9E80-5452-0797-37D6B887ADAA}"/>
            </ac:spMkLst>
          </pc:spChg>
          <pc:spChg chg="mod">
            <ac:chgData name="Ragnhild Halvorsrud" userId="917ea340-fd63-490f-a7db-68428d24cf32" providerId="ADAL" clId="{6FA999E9-229C-4E9A-8ABA-655365537A19}" dt="2026-09-04T17:00:19.873" v="13873" actId="790"/>
            <ac:spMkLst>
              <pc:docMk/>
              <pc:sldMasterMk cId="180999990" sldId="2147483648"/>
              <pc:sldLayoutMk cId="3246799366" sldId="2147483862"/>
              <ac:spMk id="4" creationId="{7A143000-0601-FF74-57D4-1BBFF0DFD103}"/>
            </ac:spMkLst>
          </pc:spChg>
          <pc:spChg chg="mod">
            <ac:chgData name="Ragnhild Halvorsrud" userId="917ea340-fd63-490f-a7db-68428d24cf32" providerId="ADAL" clId="{6FA999E9-229C-4E9A-8ABA-655365537A19}" dt="2026-09-04T17:00:19.873" v="13876" actId="790"/>
            <ac:spMkLst>
              <pc:docMk/>
              <pc:sldMasterMk cId="180999990" sldId="2147483648"/>
              <pc:sldLayoutMk cId="3246799366" sldId="2147483862"/>
              <ac:spMk id="9" creationId="{E6CC55FA-9983-59D0-E367-D79DF00EC0BD}"/>
            </ac:spMkLst>
          </pc:spChg>
          <pc:spChg chg="mod">
            <ac:chgData name="Ragnhild Halvorsrud" userId="917ea340-fd63-490f-a7db-68428d24cf32" providerId="ADAL" clId="{6FA999E9-229C-4E9A-8ABA-655365537A19}" dt="2026-09-04T17:00:19.873" v="13877" actId="790"/>
            <ac:spMkLst>
              <pc:docMk/>
              <pc:sldMasterMk cId="180999990" sldId="2147483648"/>
              <pc:sldLayoutMk cId="3246799366" sldId="2147483862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9-04T17:00:19.873" v="13878" actId="790"/>
            <ac:spMkLst>
              <pc:docMk/>
              <pc:sldMasterMk cId="180999990" sldId="2147483648"/>
              <pc:sldLayoutMk cId="3246799366" sldId="2147483862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9-04T17:00:19.873" v="13874" actId="790"/>
            <ac:spMkLst>
              <pc:docMk/>
              <pc:sldMasterMk cId="180999990" sldId="2147483648"/>
              <pc:sldLayoutMk cId="3246799366" sldId="2147483862"/>
              <ac:spMk id="13" creationId="{4CD94CDB-7F27-D7B8-ECAE-B22EDB7CF860}"/>
            </ac:spMkLst>
          </pc:spChg>
          <pc:spChg chg="mod">
            <ac:chgData name="Ragnhild Halvorsrud" userId="917ea340-fd63-490f-a7db-68428d24cf32" providerId="ADAL" clId="{6FA999E9-229C-4E9A-8ABA-655365537A19}" dt="2026-09-04T17:00:19.873" v="13875" actId="790"/>
            <ac:spMkLst>
              <pc:docMk/>
              <pc:sldMasterMk cId="180999990" sldId="2147483648"/>
              <pc:sldLayoutMk cId="3246799366" sldId="2147483862"/>
              <ac:spMk id="14" creationId="{58079317-2862-C930-D1B2-76DAF709C737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0.403" v="14092" actId="790"/>
          <pc:sldLayoutMkLst>
            <pc:docMk/>
            <pc:sldMasterMk cId="180999990" sldId="2147483648"/>
            <pc:sldLayoutMk cId="2376392846" sldId="2147483863"/>
          </pc:sldLayoutMkLst>
          <pc:spChg chg="mod">
            <ac:chgData name="Ragnhild Halvorsrud" userId="917ea340-fd63-490f-a7db-68428d24cf32" providerId="ADAL" clId="{6FA999E9-229C-4E9A-8ABA-655365537A19}" dt="2026-09-04T17:00:20.403" v="14090" actId="790"/>
            <ac:spMkLst>
              <pc:docMk/>
              <pc:sldMasterMk cId="180999990" sldId="2147483648"/>
              <pc:sldLayoutMk cId="2376392846" sldId="2147483863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20.403" v="14091" actId="790"/>
            <ac:spMkLst>
              <pc:docMk/>
              <pc:sldMasterMk cId="180999990" sldId="2147483648"/>
              <pc:sldLayoutMk cId="2376392846" sldId="2147483863"/>
              <ac:spMk id="3" creationId="{D0ADCE74-389D-439B-878C-4499B268109B}"/>
            </ac:spMkLst>
          </pc:spChg>
          <pc:spChg chg="mod">
            <ac:chgData name="Ragnhild Halvorsrud" userId="917ea340-fd63-490f-a7db-68428d24cf32" providerId="ADAL" clId="{6FA999E9-229C-4E9A-8ABA-655365537A19}" dt="2026-09-04T17:00:20.388" v="14084" actId="790"/>
            <ac:spMkLst>
              <pc:docMk/>
              <pc:sldMasterMk cId="180999990" sldId="2147483648"/>
              <pc:sldLayoutMk cId="2376392846" sldId="2147483863"/>
              <ac:spMk id="4" creationId="{7A143000-0601-FF74-57D4-1BBFF0DFD103}"/>
            </ac:spMkLst>
          </pc:spChg>
          <pc:spChg chg="mod">
            <ac:chgData name="Ragnhild Halvorsrud" userId="917ea340-fd63-490f-a7db-68428d24cf32" providerId="ADAL" clId="{6FA999E9-229C-4E9A-8ABA-655365537A19}" dt="2026-09-04T17:00:20.403" v="14092" actId="790"/>
            <ac:spMkLst>
              <pc:docMk/>
              <pc:sldMasterMk cId="180999990" sldId="2147483648"/>
              <pc:sldLayoutMk cId="2376392846" sldId="2147483863"/>
              <ac:spMk id="5" creationId="{14BC0D4E-FA8C-F17A-B9F8-3356A6B5A3AA}"/>
            </ac:spMkLst>
          </pc:spChg>
          <pc:spChg chg="mod">
            <ac:chgData name="Ragnhild Halvorsrud" userId="917ea340-fd63-490f-a7db-68428d24cf32" providerId="ADAL" clId="{6FA999E9-229C-4E9A-8ABA-655365537A19}" dt="2026-09-04T17:00:20.403" v="14087" actId="790"/>
            <ac:spMkLst>
              <pc:docMk/>
              <pc:sldMasterMk cId="180999990" sldId="2147483648"/>
              <pc:sldLayoutMk cId="2376392846" sldId="2147483863"/>
              <ac:spMk id="9" creationId="{E6CC55FA-9983-59D0-E367-D79DF00EC0BD}"/>
            </ac:spMkLst>
          </pc:spChg>
          <pc:spChg chg="mod">
            <ac:chgData name="Ragnhild Halvorsrud" userId="917ea340-fd63-490f-a7db-68428d24cf32" providerId="ADAL" clId="{6FA999E9-229C-4E9A-8ABA-655365537A19}" dt="2026-09-04T17:00:20.403" v="14088" actId="790"/>
            <ac:spMkLst>
              <pc:docMk/>
              <pc:sldMasterMk cId="180999990" sldId="2147483648"/>
              <pc:sldLayoutMk cId="2376392846" sldId="2147483863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9-04T17:00:20.403" v="14089" actId="790"/>
            <ac:spMkLst>
              <pc:docMk/>
              <pc:sldMasterMk cId="180999990" sldId="2147483648"/>
              <pc:sldLayoutMk cId="2376392846" sldId="2147483863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9-04T17:00:20.401" v="14085" actId="790"/>
            <ac:spMkLst>
              <pc:docMk/>
              <pc:sldMasterMk cId="180999990" sldId="2147483648"/>
              <pc:sldLayoutMk cId="2376392846" sldId="2147483863"/>
              <ac:spMk id="12" creationId="{D978FB4B-5A3B-5352-B216-D15A3CCD9A28}"/>
            </ac:spMkLst>
          </pc:spChg>
          <pc:spChg chg="mod">
            <ac:chgData name="Ragnhild Halvorsrud" userId="917ea340-fd63-490f-a7db-68428d24cf32" providerId="ADAL" clId="{6FA999E9-229C-4E9A-8ABA-655365537A19}" dt="2026-09-04T17:00:20.403" v="14086" actId="790"/>
            <ac:spMkLst>
              <pc:docMk/>
              <pc:sldMasterMk cId="180999990" sldId="2147483648"/>
              <pc:sldLayoutMk cId="2376392846" sldId="2147483863"/>
              <ac:spMk id="15" creationId="{C91D50D2-F07C-5E5D-EDBC-5CEA76309D2A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0.437" v="14101" actId="790"/>
          <pc:sldLayoutMkLst>
            <pc:docMk/>
            <pc:sldMasterMk cId="180999990" sldId="2147483648"/>
            <pc:sldLayoutMk cId="3844894945" sldId="2147483867"/>
          </pc:sldLayoutMkLst>
          <pc:spChg chg="mod">
            <ac:chgData name="Ragnhild Halvorsrud" userId="917ea340-fd63-490f-a7db-68428d24cf32" providerId="ADAL" clId="{6FA999E9-229C-4E9A-8ABA-655365537A19}" dt="2026-09-04T17:00:20.427" v="14099" actId="790"/>
            <ac:spMkLst>
              <pc:docMk/>
              <pc:sldMasterMk cId="180999990" sldId="2147483648"/>
              <pc:sldLayoutMk cId="3844894945" sldId="2147483867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20.435" v="14100" actId="790"/>
            <ac:spMkLst>
              <pc:docMk/>
              <pc:sldMasterMk cId="180999990" sldId="2147483648"/>
              <pc:sldLayoutMk cId="3844894945" sldId="2147483867"/>
              <ac:spMk id="3" creationId="{D0ADCE74-389D-439B-878C-4499B268109B}"/>
            </ac:spMkLst>
          </pc:spChg>
          <pc:spChg chg="mod">
            <ac:chgData name="Ragnhild Halvorsrud" userId="917ea340-fd63-490f-a7db-68428d24cf32" providerId="ADAL" clId="{6FA999E9-229C-4E9A-8ABA-655365537A19}" dt="2026-09-04T17:00:20.437" v="14101" actId="790"/>
            <ac:spMkLst>
              <pc:docMk/>
              <pc:sldMasterMk cId="180999990" sldId="2147483648"/>
              <pc:sldLayoutMk cId="3844894945" sldId="2147483867"/>
              <ac:spMk id="5" creationId="{14BC0D4E-FA8C-F17A-B9F8-3356A6B5A3AA}"/>
            </ac:spMkLst>
          </pc:spChg>
          <pc:spChg chg="mod">
            <ac:chgData name="Ragnhild Halvorsrud" userId="917ea340-fd63-490f-a7db-68428d24cf32" providerId="ADAL" clId="{6FA999E9-229C-4E9A-8ABA-655365537A19}" dt="2026-09-04T17:00:20.403" v="14093" actId="790"/>
            <ac:spMkLst>
              <pc:docMk/>
              <pc:sldMasterMk cId="180999990" sldId="2147483648"/>
              <pc:sldLayoutMk cId="3844894945" sldId="2147483867"/>
              <ac:spMk id="7" creationId="{8E3BFE30-9398-C282-2E27-314BB322CE88}"/>
            </ac:spMkLst>
          </pc:spChg>
          <pc:spChg chg="mod">
            <ac:chgData name="Ragnhild Halvorsrud" userId="917ea340-fd63-490f-a7db-68428d24cf32" providerId="ADAL" clId="{6FA999E9-229C-4E9A-8ABA-655365537A19}" dt="2026-09-04T17:00:20.421" v="14096" actId="790"/>
            <ac:spMkLst>
              <pc:docMk/>
              <pc:sldMasterMk cId="180999990" sldId="2147483648"/>
              <pc:sldLayoutMk cId="3844894945" sldId="2147483867"/>
              <ac:spMk id="9" creationId="{E6CC55FA-9983-59D0-E367-D79DF00EC0BD}"/>
            </ac:spMkLst>
          </pc:spChg>
          <pc:spChg chg="mod">
            <ac:chgData name="Ragnhild Halvorsrud" userId="917ea340-fd63-490f-a7db-68428d24cf32" providerId="ADAL" clId="{6FA999E9-229C-4E9A-8ABA-655365537A19}" dt="2026-09-04T17:00:20.427" v="14097" actId="790"/>
            <ac:spMkLst>
              <pc:docMk/>
              <pc:sldMasterMk cId="180999990" sldId="2147483648"/>
              <pc:sldLayoutMk cId="3844894945" sldId="2147483867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9-04T17:00:20.427" v="14098" actId="790"/>
            <ac:spMkLst>
              <pc:docMk/>
              <pc:sldMasterMk cId="180999990" sldId="2147483648"/>
              <pc:sldLayoutMk cId="3844894945" sldId="2147483867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9-04T17:00:20.420" v="14094" actId="790"/>
            <ac:spMkLst>
              <pc:docMk/>
              <pc:sldMasterMk cId="180999990" sldId="2147483648"/>
              <pc:sldLayoutMk cId="3844894945" sldId="2147483867"/>
              <ac:spMk id="12" creationId="{CC48DD02-BE9B-B553-7AE1-E7F518150009}"/>
            </ac:spMkLst>
          </pc:spChg>
          <pc:spChg chg="mod">
            <ac:chgData name="Ragnhild Halvorsrud" userId="917ea340-fd63-490f-a7db-68428d24cf32" providerId="ADAL" clId="{6FA999E9-229C-4E9A-8ABA-655365537A19}" dt="2026-09-04T17:00:20.421" v="14095" actId="790"/>
            <ac:spMkLst>
              <pc:docMk/>
              <pc:sldMasterMk cId="180999990" sldId="2147483648"/>
              <pc:sldLayoutMk cId="3844894945" sldId="2147483867"/>
              <ac:spMk id="15" creationId="{DD846778-5288-B08F-8F03-08C72AAE0D58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0.452" v="14110" actId="790"/>
          <pc:sldLayoutMkLst>
            <pc:docMk/>
            <pc:sldMasterMk cId="180999990" sldId="2147483648"/>
            <pc:sldLayoutMk cId="3005118865" sldId="2147483868"/>
          </pc:sldLayoutMkLst>
          <pc:spChg chg="mod">
            <ac:chgData name="Ragnhild Halvorsrud" userId="917ea340-fd63-490f-a7db-68428d24cf32" providerId="ADAL" clId="{6FA999E9-229C-4E9A-8ABA-655365537A19}" dt="2026-09-04T17:00:20.452" v="14108" actId="790"/>
            <ac:spMkLst>
              <pc:docMk/>
              <pc:sldMasterMk cId="180999990" sldId="2147483648"/>
              <pc:sldLayoutMk cId="3005118865" sldId="2147483868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20.452" v="14109" actId="790"/>
            <ac:spMkLst>
              <pc:docMk/>
              <pc:sldMasterMk cId="180999990" sldId="2147483648"/>
              <pc:sldLayoutMk cId="3005118865" sldId="2147483868"/>
              <ac:spMk id="3" creationId="{D0ADCE74-389D-439B-878C-4499B268109B}"/>
            </ac:spMkLst>
          </pc:spChg>
          <pc:spChg chg="mod">
            <ac:chgData name="Ragnhild Halvorsrud" userId="917ea340-fd63-490f-a7db-68428d24cf32" providerId="ADAL" clId="{6FA999E9-229C-4E9A-8ABA-655365537A19}" dt="2026-09-04T17:00:20.437" v="14102" actId="790"/>
            <ac:spMkLst>
              <pc:docMk/>
              <pc:sldMasterMk cId="180999990" sldId="2147483648"/>
              <pc:sldLayoutMk cId="3005118865" sldId="2147483868"/>
              <ac:spMk id="4" creationId="{DEEA45E0-6923-D70D-E575-A5C652B5EF33}"/>
            </ac:spMkLst>
          </pc:spChg>
          <pc:spChg chg="mod">
            <ac:chgData name="Ragnhild Halvorsrud" userId="917ea340-fd63-490f-a7db-68428d24cf32" providerId="ADAL" clId="{6FA999E9-229C-4E9A-8ABA-655365537A19}" dt="2026-09-04T17:00:20.452" v="14110" actId="790"/>
            <ac:spMkLst>
              <pc:docMk/>
              <pc:sldMasterMk cId="180999990" sldId="2147483648"/>
              <pc:sldLayoutMk cId="3005118865" sldId="2147483868"/>
              <ac:spMk id="5" creationId="{14BC0D4E-FA8C-F17A-B9F8-3356A6B5A3AA}"/>
            </ac:spMkLst>
          </pc:spChg>
          <pc:spChg chg="mod">
            <ac:chgData name="Ragnhild Halvorsrud" userId="917ea340-fd63-490f-a7db-68428d24cf32" providerId="ADAL" clId="{6FA999E9-229C-4E9A-8ABA-655365537A19}" dt="2026-09-04T17:00:20.444" v="14105" actId="790"/>
            <ac:spMkLst>
              <pc:docMk/>
              <pc:sldMasterMk cId="180999990" sldId="2147483648"/>
              <pc:sldLayoutMk cId="3005118865" sldId="2147483868"/>
              <ac:spMk id="9" creationId="{E6CC55FA-9983-59D0-E367-D79DF00EC0BD}"/>
            </ac:spMkLst>
          </pc:spChg>
          <pc:spChg chg="mod">
            <ac:chgData name="Ragnhild Halvorsrud" userId="917ea340-fd63-490f-a7db-68428d24cf32" providerId="ADAL" clId="{6FA999E9-229C-4E9A-8ABA-655365537A19}" dt="2026-09-04T17:00:20.444" v="14106" actId="790"/>
            <ac:spMkLst>
              <pc:docMk/>
              <pc:sldMasterMk cId="180999990" sldId="2147483648"/>
              <pc:sldLayoutMk cId="3005118865" sldId="2147483868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9-04T17:00:20.444" v="14107" actId="790"/>
            <ac:spMkLst>
              <pc:docMk/>
              <pc:sldMasterMk cId="180999990" sldId="2147483648"/>
              <pc:sldLayoutMk cId="3005118865" sldId="2147483868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9-04T17:00:20.443" v="14103" actId="790"/>
            <ac:spMkLst>
              <pc:docMk/>
              <pc:sldMasterMk cId="180999990" sldId="2147483648"/>
              <pc:sldLayoutMk cId="3005118865" sldId="2147483868"/>
              <ac:spMk id="12" creationId="{524A9ACE-CF2F-11C9-9D81-2FF2B95446B3}"/>
            </ac:spMkLst>
          </pc:spChg>
          <pc:spChg chg="mod">
            <ac:chgData name="Ragnhild Halvorsrud" userId="917ea340-fd63-490f-a7db-68428d24cf32" providerId="ADAL" clId="{6FA999E9-229C-4E9A-8ABA-655365537A19}" dt="2026-09-04T17:00:20.444" v="14104" actId="790"/>
            <ac:spMkLst>
              <pc:docMk/>
              <pc:sldMasterMk cId="180999990" sldId="2147483648"/>
              <pc:sldLayoutMk cId="3005118865" sldId="2147483868"/>
              <ac:spMk id="15" creationId="{548788E4-4BBD-18B0-EF31-189A174CC2A6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0.467" v="14119" actId="790"/>
          <pc:sldLayoutMkLst>
            <pc:docMk/>
            <pc:sldMasterMk cId="180999990" sldId="2147483648"/>
            <pc:sldLayoutMk cId="2678221709" sldId="2147483869"/>
          </pc:sldLayoutMkLst>
          <pc:spChg chg="mod">
            <ac:chgData name="Ragnhild Halvorsrud" userId="917ea340-fd63-490f-a7db-68428d24cf32" providerId="ADAL" clId="{6FA999E9-229C-4E9A-8ABA-655365537A19}" dt="2026-09-04T17:00:20.467" v="14115" actId="790"/>
            <ac:spMkLst>
              <pc:docMk/>
              <pc:sldMasterMk cId="180999990" sldId="2147483648"/>
              <pc:sldLayoutMk cId="2678221709" sldId="2147483869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20.467" v="14116" actId="790"/>
            <ac:spMkLst>
              <pc:docMk/>
              <pc:sldMasterMk cId="180999990" sldId="2147483648"/>
              <pc:sldLayoutMk cId="2678221709" sldId="2147483869"/>
              <ac:spMk id="3" creationId="{D0ADCE74-389D-439B-878C-4499B268109B}"/>
            </ac:spMkLst>
          </pc:spChg>
          <pc:spChg chg="mod">
            <ac:chgData name="Ragnhild Halvorsrud" userId="917ea340-fd63-490f-a7db-68428d24cf32" providerId="ADAL" clId="{6FA999E9-229C-4E9A-8ABA-655365537A19}" dt="2026-09-04T17:00:20.467" v="14117" actId="790"/>
            <ac:spMkLst>
              <pc:docMk/>
              <pc:sldMasterMk cId="180999990" sldId="2147483648"/>
              <pc:sldLayoutMk cId="2678221709" sldId="2147483869"/>
              <ac:spMk id="5" creationId="{14BC0D4E-FA8C-F17A-B9F8-3356A6B5A3AA}"/>
            </ac:spMkLst>
          </pc:spChg>
          <pc:spChg chg="mod">
            <ac:chgData name="Ragnhild Halvorsrud" userId="917ea340-fd63-490f-a7db-68428d24cf32" providerId="ADAL" clId="{6FA999E9-229C-4E9A-8ABA-655365537A19}" dt="2026-09-04T17:00:20.459" v="14112" actId="790"/>
            <ac:spMkLst>
              <pc:docMk/>
              <pc:sldMasterMk cId="180999990" sldId="2147483648"/>
              <pc:sldLayoutMk cId="2678221709" sldId="2147483869"/>
              <ac:spMk id="9" creationId="{E6CC55FA-9983-59D0-E367-D79DF00EC0BD}"/>
            </ac:spMkLst>
          </pc:spChg>
          <pc:spChg chg="mod">
            <ac:chgData name="Ragnhild Halvorsrud" userId="917ea340-fd63-490f-a7db-68428d24cf32" providerId="ADAL" clId="{6FA999E9-229C-4E9A-8ABA-655365537A19}" dt="2026-09-04T17:00:20.459" v="14113" actId="790"/>
            <ac:spMkLst>
              <pc:docMk/>
              <pc:sldMasterMk cId="180999990" sldId="2147483648"/>
              <pc:sldLayoutMk cId="2678221709" sldId="2147483869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9-04T17:00:20.459" v="14114" actId="790"/>
            <ac:spMkLst>
              <pc:docMk/>
              <pc:sldMasterMk cId="180999990" sldId="2147483648"/>
              <pc:sldLayoutMk cId="2678221709" sldId="2147483869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9-04T17:00:20.452" v="14111" actId="790"/>
            <ac:spMkLst>
              <pc:docMk/>
              <pc:sldMasterMk cId="180999990" sldId="2147483648"/>
              <pc:sldLayoutMk cId="2678221709" sldId="2147483869"/>
              <ac:spMk id="16" creationId="{4B15A6C7-5733-4554-D5B5-E610F344A0F8}"/>
            </ac:spMkLst>
          </pc:spChg>
          <pc:spChg chg="mod">
            <ac:chgData name="Ragnhild Halvorsrud" userId="917ea340-fd63-490f-a7db-68428d24cf32" providerId="ADAL" clId="{6FA999E9-229C-4E9A-8ABA-655365537A19}" dt="2026-09-04T17:00:20.467" v="14118" actId="790"/>
            <ac:spMkLst>
              <pc:docMk/>
              <pc:sldMasterMk cId="180999990" sldId="2147483648"/>
              <pc:sldLayoutMk cId="2678221709" sldId="2147483869"/>
              <ac:spMk id="18" creationId="{54D636DB-19A1-CD9D-45EA-6583F38DFB49}"/>
            </ac:spMkLst>
          </pc:spChg>
          <pc:spChg chg="mod">
            <ac:chgData name="Ragnhild Halvorsrud" userId="917ea340-fd63-490f-a7db-68428d24cf32" providerId="ADAL" clId="{6FA999E9-229C-4E9A-8ABA-655365537A19}" dt="2026-09-04T17:00:20.467" v="14119" actId="790"/>
            <ac:spMkLst>
              <pc:docMk/>
              <pc:sldMasterMk cId="180999990" sldId="2147483648"/>
              <pc:sldLayoutMk cId="2678221709" sldId="2147483869"/>
              <ac:spMk id="19" creationId="{50DD9E95-DAE8-CA88-F07A-2DECC98F31E5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0.483" v="14127" actId="790"/>
          <pc:sldLayoutMkLst>
            <pc:docMk/>
            <pc:sldMasterMk cId="180999990" sldId="2147483648"/>
            <pc:sldLayoutMk cId="871093756" sldId="2147483870"/>
          </pc:sldLayoutMkLst>
          <pc:spChg chg="mod">
            <ac:chgData name="Ragnhild Halvorsrud" userId="917ea340-fd63-490f-a7db-68428d24cf32" providerId="ADAL" clId="{6FA999E9-229C-4E9A-8ABA-655365537A19}" dt="2026-09-04T17:00:20.483" v="14125" actId="790"/>
            <ac:spMkLst>
              <pc:docMk/>
              <pc:sldMasterMk cId="180999990" sldId="2147483648"/>
              <pc:sldLayoutMk cId="871093756" sldId="2147483870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20.483" v="14126" actId="790"/>
            <ac:spMkLst>
              <pc:docMk/>
              <pc:sldMasterMk cId="180999990" sldId="2147483648"/>
              <pc:sldLayoutMk cId="871093756" sldId="2147483870"/>
              <ac:spMk id="3" creationId="{D0ADCE74-389D-439B-878C-4499B268109B}"/>
            </ac:spMkLst>
          </pc:spChg>
          <pc:spChg chg="mod">
            <ac:chgData name="Ragnhild Halvorsrud" userId="917ea340-fd63-490f-a7db-68428d24cf32" providerId="ADAL" clId="{6FA999E9-229C-4E9A-8ABA-655365537A19}" dt="2026-09-04T17:00:20.467" v="14122" actId="790"/>
            <ac:spMkLst>
              <pc:docMk/>
              <pc:sldMasterMk cId="180999990" sldId="2147483648"/>
              <pc:sldLayoutMk cId="871093756" sldId="2147483870"/>
              <ac:spMk id="4" creationId="{80DD98E8-EE54-96AF-4DEE-FF3497184DD1}"/>
            </ac:spMkLst>
          </pc:spChg>
          <pc:spChg chg="mod">
            <ac:chgData name="Ragnhild Halvorsrud" userId="917ea340-fd63-490f-a7db-68428d24cf32" providerId="ADAL" clId="{6FA999E9-229C-4E9A-8ABA-655365537A19}" dt="2026-09-04T17:00:20.483" v="14127" actId="790"/>
            <ac:spMkLst>
              <pc:docMk/>
              <pc:sldMasterMk cId="180999990" sldId="2147483648"/>
              <pc:sldLayoutMk cId="871093756" sldId="2147483870"/>
              <ac:spMk id="5" creationId="{14BC0D4E-FA8C-F17A-B9F8-3356A6B5A3AA}"/>
            </ac:spMkLst>
          </pc:spChg>
          <pc:spChg chg="mod">
            <ac:chgData name="Ragnhild Halvorsrud" userId="917ea340-fd63-490f-a7db-68428d24cf32" providerId="ADAL" clId="{6FA999E9-229C-4E9A-8ABA-655365537A19}" dt="2026-09-04T17:00:20.467" v="14120" actId="790"/>
            <ac:spMkLst>
              <pc:docMk/>
              <pc:sldMasterMk cId="180999990" sldId="2147483648"/>
              <pc:sldLayoutMk cId="871093756" sldId="2147483870"/>
              <ac:spMk id="6" creationId="{7E9E1115-0074-AA95-0D0F-02D86FDD60BE}"/>
            </ac:spMkLst>
          </pc:spChg>
          <pc:spChg chg="mod">
            <ac:chgData name="Ragnhild Halvorsrud" userId="917ea340-fd63-490f-a7db-68428d24cf32" providerId="ADAL" clId="{6FA999E9-229C-4E9A-8ABA-655365537A19}" dt="2026-09-04T17:00:20.483" v="14123" actId="790"/>
            <ac:spMkLst>
              <pc:docMk/>
              <pc:sldMasterMk cId="180999990" sldId="2147483648"/>
              <pc:sldLayoutMk cId="871093756" sldId="2147483870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9-04T17:00:20.483" v="14124" actId="790"/>
            <ac:spMkLst>
              <pc:docMk/>
              <pc:sldMasterMk cId="180999990" sldId="2147483648"/>
              <pc:sldLayoutMk cId="871093756" sldId="2147483870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9-04T17:00:20.467" v="14121" actId="790"/>
            <ac:spMkLst>
              <pc:docMk/>
              <pc:sldMasterMk cId="180999990" sldId="2147483648"/>
              <pc:sldLayoutMk cId="871093756" sldId="2147483870"/>
              <ac:spMk id="19" creationId="{50DD9E95-DAE8-CA88-F07A-2DECC98F31E5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0.501" v="14135" actId="790"/>
          <pc:sldLayoutMkLst>
            <pc:docMk/>
            <pc:sldMasterMk cId="180999990" sldId="2147483648"/>
            <pc:sldLayoutMk cId="634046859" sldId="2147483871"/>
          </pc:sldLayoutMkLst>
          <pc:spChg chg="mod">
            <ac:chgData name="Ragnhild Halvorsrud" userId="917ea340-fd63-490f-a7db-68428d24cf32" providerId="ADAL" clId="{6FA999E9-229C-4E9A-8ABA-655365537A19}" dt="2026-09-04T17:00:20.501" v="14133" actId="790"/>
            <ac:spMkLst>
              <pc:docMk/>
              <pc:sldMasterMk cId="180999990" sldId="2147483648"/>
              <pc:sldLayoutMk cId="634046859" sldId="2147483871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20.501" v="14134" actId="790"/>
            <ac:spMkLst>
              <pc:docMk/>
              <pc:sldMasterMk cId="180999990" sldId="2147483648"/>
              <pc:sldLayoutMk cId="634046859" sldId="2147483871"/>
              <ac:spMk id="3" creationId="{D0ADCE74-389D-439B-878C-4499B268109B}"/>
            </ac:spMkLst>
          </pc:spChg>
          <pc:spChg chg="mod">
            <ac:chgData name="Ragnhild Halvorsrud" userId="917ea340-fd63-490f-a7db-68428d24cf32" providerId="ADAL" clId="{6FA999E9-229C-4E9A-8ABA-655365537A19}" dt="2026-09-04T17:00:20.483" v="14130" actId="790"/>
            <ac:spMkLst>
              <pc:docMk/>
              <pc:sldMasterMk cId="180999990" sldId="2147483648"/>
              <pc:sldLayoutMk cId="634046859" sldId="2147483871"/>
              <ac:spMk id="4" creationId="{80DD98E8-EE54-96AF-4DEE-FF3497184DD1}"/>
            </ac:spMkLst>
          </pc:spChg>
          <pc:spChg chg="mod">
            <ac:chgData name="Ragnhild Halvorsrud" userId="917ea340-fd63-490f-a7db-68428d24cf32" providerId="ADAL" clId="{6FA999E9-229C-4E9A-8ABA-655365537A19}" dt="2026-09-04T17:00:20.501" v="14135" actId="790"/>
            <ac:spMkLst>
              <pc:docMk/>
              <pc:sldMasterMk cId="180999990" sldId="2147483648"/>
              <pc:sldLayoutMk cId="634046859" sldId="2147483871"/>
              <ac:spMk id="5" creationId="{14BC0D4E-FA8C-F17A-B9F8-3356A6B5A3AA}"/>
            </ac:spMkLst>
          </pc:spChg>
          <pc:spChg chg="mod">
            <ac:chgData name="Ragnhild Halvorsrud" userId="917ea340-fd63-490f-a7db-68428d24cf32" providerId="ADAL" clId="{6FA999E9-229C-4E9A-8ABA-655365537A19}" dt="2026-09-04T17:00:20.483" v="14128" actId="790"/>
            <ac:spMkLst>
              <pc:docMk/>
              <pc:sldMasterMk cId="180999990" sldId="2147483648"/>
              <pc:sldLayoutMk cId="634046859" sldId="2147483871"/>
              <ac:spMk id="6" creationId="{7E9E1115-0074-AA95-0D0F-02D86FDD60BE}"/>
            </ac:spMkLst>
          </pc:spChg>
          <pc:spChg chg="mod">
            <ac:chgData name="Ragnhild Halvorsrud" userId="917ea340-fd63-490f-a7db-68428d24cf32" providerId="ADAL" clId="{6FA999E9-229C-4E9A-8ABA-655365537A19}" dt="2026-09-04T17:00:20.499" v="14131" actId="790"/>
            <ac:spMkLst>
              <pc:docMk/>
              <pc:sldMasterMk cId="180999990" sldId="2147483648"/>
              <pc:sldLayoutMk cId="634046859" sldId="2147483871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9-04T17:00:20.501" v="14132" actId="790"/>
            <ac:spMkLst>
              <pc:docMk/>
              <pc:sldMasterMk cId="180999990" sldId="2147483648"/>
              <pc:sldLayoutMk cId="634046859" sldId="2147483871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9-04T17:00:20.483" v="14129" actId="790"/>
            <ac:spMkLst>
              <pc:docMk/>
              <pc:sldMasterMk cId="180999990" sldId="2147483648"/>
              <pc:sldLayoutMk cId="634046859" sldId="2147483871"/>
              <ac:spMk id="19" creationId="{50DD9E95-DAE8-CA88-F07A-2DECC98F31E5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0.514" v="14143" actId="790"/>
          <pc:sldLayoutMkLst>
            <pc:docMk/>
            <pc:sldMasterMk cId="180999990" sldId="2147483648"/>
            <pc:sldLayoutMk cId="528374400" sldId="2147483872"/>
          </pc:sldLayoutMkLst>
          <pc:spChg chg="mod">
            <ac:chgData name="Ragnhild Halvorsrud" userId="917ea340-fd63-490f-a7db-68428d24cf32" providerId="ADAL" clId="{6FA999E9-229C-4E9A-8ABA-655365537A19}" dt="2026-09-04T17:00:20.514" v="14140" actId="790"/>
            <ac:spMkLst>
              <pc:docMk/>
              <pc:sldMasterMk cId="180999990" sldId="2147483648"/>
              <pc:sldLayoutMk cId="528374400" sldId="2147483872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20.514" v="14141" actId="790"/>
            <ac:spMkLst>
              <pc:docMk/>
              <pc:sldMasterMk cId="180999990" sldId="2147483648"/>
              <pc:sldLayoutMk cId="528374400" sldId="2147483872"/>
              <ac:spMk id="3" creationId="{D0ADCE74-389D-439B-878C-4499B268109B}"/>
            </ac:spMkLst>
          </pc:spChg>
          <pc:spChg chg="mod">
            <ac:chgData name="Ragnhild Halvorsrud" userId="917ea340-fd63-490f-a7db-68428d24cf32" providerId="ADAL" clId="{6FA999E9-229C-4E9A-8ABA-655365537A19}" dt="2026-09-04T17:00:20.501" v="14137" actId="790"/>
            <ac:spMkLst>
              <pc:docMk/>
              <pc:sldMasterMk cId="180999990" sldId="2147483648"/>
              <pc:sldLayoutMk cId="528374400" sldId="2147483872"/>
              <ac:spMk id="4" creationId="{80DD98E8-EE54-96AF-4DEE-FF3497184DD1}"/>
            </ac:spMkLst>
          </pc:spChg>
          <pc:spChg chg="mod">
            <ac:chgData name="Ragnhild Halvorsrud" userId="917ea340-fd63-490f-a7db-68428d24cf32" providerId="ADAL" clId="{6FA999E9-229C-4E9A-8ABA-655365537A19}" dt="2026-09-04T17:00:20.514" v="14142" actId="790"/>
            <ac:spMkLst>
              <pc:docMk/>
              <pc:sldMasterMk cId="180999990" sldId="2147483648"/>
              <pc:sldLayoutMk cId="528374400" sldId="2147483872"/>
              <ac:spMk id="5" creationId="{14BC0D4E-FA8C-F17A-B9F8-3356A6B5A3AA}"/>
            </ac:spMkLst>
          </pc:spChg>
          <pc:spChg chg="mod">
            <ac:chgData name="Ragnhild Halvorsrud" userId="917ea340-fd63-490f-a7db-68428d24cf32" providerId="ADAL" clId="{6FA999E9-229C-4E9A-8ABA-655365537A19}" dt="2026-09-04T17:00:20.501" v="14136" actId="790"/>
            <ac:spMkLst>
              <pc:docMk/>
              <pc:sldMasterMk cId="180999990" sldId="2147483648"/>
              <pc:sldLayoutMk cId="528374400" sldId="2147483872"/>
              <ac:spMk id="6" creationId="{7E9E1115-0074-AA95-0D0F-02D86FDD60BE}"/>
            </ac:spMkLst>
          </pc:spChg>
          <pc:spChg chg="mod">
            <ac:chgData name="Ragnhild Halvorsrud" userId="917ea340-fd63-490f-a7db-68428d24cf32" providerId="ADAL" clId="{6FA999E9-229C-4E9A-8ABA-655365537A19}" dt="2026-09-04T17:00:20.514" v="14138" actId="790"/>
            <ac:spMkLst>
              <pc:docMk/>
              <pc:sldMasterMk cId="180999990" sldId="2147483648"/>
              <pc:sldLayoutMk cId="528374400" sldId="2147483872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9-04T17:00:20.514" v="14139" actId="790"/>
            <ac:spMkLst>
              <pc:docMk/>
              <pc:sldMasterMk cId="180999990" sldId="2147483648"/>
              <pc:sldLayoutMk cId="528374400" sldId="2147483872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9-04T17:00:20.514" v="14143" actId="790"/>
            <ac:spMkLst>
              <pc:docMk/>
              <pc:sldMasterMk cId="180999990" sldId="2147483648"/>
              <pc:sldLayoutMk cId="528374400" sldId="2147483872"/>
              <ac:spMk id="19" creationId="{50DD9E95-DAE8-CA88-F07A-2DECC98F31E5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0.541" v="14151" actId="790"/>
          <pc:sldLayoutMkLst>
            <pc:docMk/>
            <pc:sldMasterMk cId="180999990" sldId="2147483648"/>
            <pc:sldLayoutMk cId="2137081378" sldId="2147483873"/>
          </pc:sldLayoutMkLst>
          <pc:spChg chg="mod">
            <ac:chgData name="Ragnhild Halvorsrud" userId="917ea340-fd63-490f-a7db-68428d24cf32" providerId="ADAL" clId="{6FA999E9-229C-4E9A-8ABA-655365537A19}" dt="2026-09-04T17:00:20.535" v="14148" actId="790"/>
            <ac:spMkLst>
              <pc:docMk/>
              <pc:sldMasterMk cId="180999990" sldId="2147483648"/>
              <pc:sldLayoutMk cId="2137081378" sldId="2147483873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20.535" v="14149" actId="790"/>
            <ac:spMkLst>
              <pc:docMk/>
              <pc:sldMasterMk cId="180999990" sldId="2147483648"/>
              <pc:sldLayoutMk cId="2137081378" sldId="2147483873"/>
              <ac:spMk id="3" creationId="{D0ADCE74-389D-439B-878C-4499B268109B}"/>
            </ac:spMkLst>
          </pc:spChg>
          <pc:spChg chg="mod">
            <ac:chgData name="Ragnhild Halvorsrud" userId="917ea340-fd63-490f-a7db-68428d24cf32" providerId="ADAL" clId="{6FA999E9-229C-4E9A-8ABA-655365537A19}" dt="2026-09-04T17:00:20.514" v="14145" actId="790"/>
            <ac:spMkLst>
              <pc:docMk/>
              <pc:sldMasterMk cId="180999990" sldId="2147483648"/>
              <pc:sldLayoutMk cId="2137081378" sldId="2147483873"/>
              <ac:spMk id="4" creationId="{80DD98E8-EE54-96AF-4DEE-FF3497184DD1}"/>
            </ac:spMkLst>
          </pc:spChg>
          <pc:spChg chg="mod">
            <ac:chgData name="Ragnhild Halvorsrud" userId="917ea340-fd63-490f-a7db-68428d24cf32" providerId="ADAL" clId="{6FA999E9-229C-4E9A-8ABA-655365537A19}" dt="2026-09-04T17:00:20.535" v="14150" actId="790"/>
            <ac:spMkLst>
              <pc:docMk/>
              <pc:sldMasterMk cId="180999990" sldId="2147483648"/>
              <pc:sldLayoutMk cId="2137081378" sldId="2147483873"/>
              <ac:spMk id="5" creationId="{14BC0D4E-FA8C-F17A-B9F8-3356A6B5A3AA}"/>
            </ac:spMkLst>
          </pc:spChg>
          <pc:spChg chg="mod">
            <ac:chgData name="Ragnhild Halvorsrud" userId="917ea340-fd63-490f-a7db-68428d24cf32" providerId="ADAL" clId="{6FA999E9-229C-4E9A-8ABA-655365537A19}" dt="2026-09-04T17:00:20.514" v="14144" actId="790"/>
            <ac:spMkLst>
              <pc:docMk/>
              <pc:sldMasterMk cId="180999990" sldId="2147483648"/>
              <pc:sldLayoutMk cId="2137081378" sldId="2147483873"/>
              <ac:spMk id="6" creationId="{7E9E1115-0074-AA95-0D0F-02D86FDD60BE}"/>
            </ac:spMkLst>
          </pc:spChg>
          <pc:spChg chg="mod">
            <ac:chgData name="Ragnhild Halvorsrud" userId="917ea340-fd63-490f-a7db-68428d24cf32" providerId="ADAL" clId="{6FA999E9-229C-4E9A-8ABA-655365537A19}" dt="2026-09-04T17:00:20.530" v="14146" actId="790"/>
            <ac:spMkLst>
              <pc:docMk/>
              <pc:sldMasterMk cId="180999990" sldId="2147483648"/>
              <pc:sldLayoutMk cId="2137081378" sldId="2147483873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9-04T17:00:20.533" v="14147" actId="790"/>
            <ac:spMkLst>
              <pc:docMk/>
              <pc:sldMasterMk cId="180999990" sldId="2147483648"/>
              <pc:sldLayoutMk cId="2137081378" sldId="2147483873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9-04T17:00:20.541" v="14151" actId="790"/>
            <ac:spMkLst>
              <pc:docMk/>
              <pc:sldMasterMk cId="180999990" sldId="2147483648"/>
              <pc:sldLayoutMk cId="2137081378" sldId="2147483873"/>
              <ac:spMk id="19" creationId="{50DD9E95-DAE8-CA88-F07A-2DECC98F31E5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19.953" v="13909" actId="790"/>
          <pc:sldLayoutMkLst>
            <pc:docMk/>
            <pc:sldMasterMk cId="180999990" sldId="2147483648"/>
            <pc:sldLayoutMk cId="2318828416" sldId="2147483874"/>
          </pc:sldLayoutMkLst>
          <pc:spChg chg="mod">
            <ac:chgData name="Ragnhild Halvorsrud" userId="917ea340-fd63-490f-a7db-68428d24cf32" providerId="ADAL" clId="{6FA999E9-229C-4E9A-8ABA-655365537A19}" dt="2026-09-04T17:00:19.946" v="13905" actId="790"/>
            <ac:spMkLst>
              <pc:docMk/>
              <pc:sldMasterMk cId="180999990" sldId="2147483648"/>
              <pc:sldLayoutMk cId="2318828416" sldId="2147483874"/>
              <ac:spMk id="2" creationId="{4166AEB5-52F0-4660-8F42-9D54730AF814}"/>
            </ac:spMkLst>
          </pc:spChg>
          <pc:spChg chg="mod">
            <ac:chgData name="Ragnhild Halvorsrud" userId="917ea340-fd63-490f-a7db-68428d24cf32" providerId="ADAL" clId="{6FA999E9-229C-4E9A-8ABA-655365537A19}" dt="2026-09-04T17:00:19.948" v="13906" actId="790"/>
            <ac:spMkLst>
              <pc:docMk/>
              <pc:sldMasterMk cId="180999990" sldId="2147483648"/>
              <pc:sldLayoutMk cId="2318828416" sldId="2147483874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19.953" v="13907" actId="790"/>
            <ac:spMkLst>
              <pc:docMk/>
              <pc:sldMasterMk cId="180999990" sldId="2147483648"/>
              <pc:sldLayoutMk cId="2318828416" sldId="2147483874"/>
              <ac:spMk id="4" creationId="{79AA4F96-AB1A-4342-53B7-0B799EE2F19A}"/>
            </ac:spMkLst>
          </pc:spChg>
          <pc:spChg chg="mod">
            <ac:chgData name="Ragnhild Halvorsrud" userId="917ea340-fd63-490f-a7db-68428d24cf32" providerId="ADAL" clId="{6FA999E9-229C-4E9A-8ABA-655365537A19}" dt="2026-09-04T17:00:19.953" v="13908" actId="790"/>
            <ac:spMkLst>
              <pc:docMk/>
              <pc:sldMasterMk cId="180999990" sldId="2147483648"/>
              <pc:sldLayoutMk cId="2318828416" sldId="2147483874"/>
              <ac:spMk id="5" creationId="{2338F565-D591-02F4-656F-D8F6DAEB4668}"/>
            </ac:spMkLst>
          </pc:spChg>
          <pc:spChg chg="mod">
            <ac:chgData name="Ragnhild Halvorsrud" userId="917ea340-fd63-490f-a7db-68428d24cf32" providerId="ADAL" clId="{6FA999E9-229C-4E9A-8ABA-655365537A19}" dt="2026-09-04T17:00:19.953" v="13909" actId="790"/>
            <ac:spMkLst>
              <pc:docMk/>
              <pc:sldMasterMk cId="180999990" sldId="2147483648"/>
              <pc:sldLayoutMk cId="2318828416" sldId="2147483874"/>
              <ac:spMk id="6" creationId="{C309293A-9672-46B2-CD9A-F58410D94A1E}"/>
            </ac:spMkLst>
          </pc:spChg>
          <pc:spChg chg="mod">
            <ac:chgData name="Ragnhild Halvorsrud" userId="917ea340-fd63-490f-a7db-68428d24cf32" providerId="ADAL" clId="{6FA999E9-229C-4E9A-8ABA-655365537A19}" dt="2026-09-04T17:00:19.940" v="13902" actId="790"/>
            <ac:spMkLst>
              <pc:docMk/>
              <pc:sldMasterMk cId="180999990" sldId="2147483648"/>
              <pc:sldLayoutMk cId="2318828416" sldId="2147483874"/>
              <ac:spMk id="7" creationId="{D9DD4C16-D75A-C112-8EF3-4593C66F1FE6}"/>
            </ac:spMkLst>
          </pc:spChg>
          <pc:spChg chg="mod">
            <ac:chgData name="Ragnhild Halvorsrud" userId="917ea340-fd63-490f-a7db-68428d24cf32" providerId="ADAL" clId="{6FA999E9-229C-4E9A-8ABA-655365537A19}" dt="2026-09-04T17:00:19.942" v="13903" actId="790"/>
            <ac:spMkLst>
              <pc:docMk/>
              <pc:sldMasterMk cId="180999990" sldId="2147483648"/>
              <pc:sldLayoutMk cId="2318828416" sldId="2147483874"/>
              <ac:spMk id="13" creationId="{C7DF9565-BC4B-6500-9F90-052B657C6BC7}"/>
            </ac:spMkLst>
          </pc:spChg>
          <pc:spChg chg="mod">
            <ac:chgData name="Ragnhild Halvorsrud" userId="917ea340-fd63-490f-a7db-68428d24cf32" providerId="ADAL" clId="{6FA999E9-229C-4E9A-8ABA-655365537A19}" dt="2026-09-04T17:00:19.943" v="13904" actId="790"/>
            <ac:spMkLst>
              <pc:docMk/>
              <pc:sldMasterMk cId="180999990" sldId="2147483648"/>
              <pc:sldLayoutMk cId="2318828416" sldId="2147483874"/>
              <ac:spMk id="14" creationId="{EAC0D800-9FD4-5B52-5D76-E598679A17CC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19.984" v="13922" actId="790"/>
          <pc:sldLayoutMkLst>
            <pc:docMk/>
            <pc:sldMasterMk cId="180999990" sldId="2147483648"/>
            <pc:sldLayoutMk cId="270209121" sldId="2147483875"/>
          </pc:sldLayoutMkLst>
          <pc:spChg chg="mod">
            <ac:chgData name="Ragnhild Halvorsrud" userId="917ea340-fd63-490f-a7db-68428d24cf32" providerId="ADAL" clId="{6FA999E9-229C-4E9A-8ABA-655365537A19}" dt="2026-09-04T17:00:19.969" v="13918" actId="790"/>
            <ac:spMkLst>
              <pc:docMk/>
              <pc:sldMasterMk cId="180999990" sldId="2147483648"/>
              <pc:sldLayoutMk cId="270209121" sldId="2147483875"/>
              <ac:spMk id="2" creationId="{1CEE748F-03E8-47BE-9817-391815934394}"/>
            </ac:spMkLst>
          </pc:spChg>
          <pc:spChg chg="mod">
            <ac:chgData name="Ragnhild Halvorsrud" userId="917ea340-fd63-490f-a7db-68428d24cf32" providerId="ADAL" clId="{6FA999E9-229C-4E9A-8ABA-655365537A19}" dt="2026-09-04T17:00:19.969" v="13919" actId="790"/>
            <ac:spMkLst>
              <pc:docMk/>
              <pc:sldMasterMk cId="180999990" sldId="2147483648"/>
              <pc:sldLayoutMk cId="270209121" sldId="2147483875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19.984" v="13920" actId="790"/>
            <ac:spMkLst>
              <pc:docMk/>
              <pc:sldMasterMk cId="180999990" sldId="2147483648"/>
              <pc:sldLayoutMk cId="270209121" sldId="2147483875"/>
              <ac:spMk id="4" creationId="{2D5F3900-5FCE-15B2-FDC1-0D2A123DA404}"/>
            </ac:spMkLst>
          </pc:spChg>
          <pc:spChg chg="mod">
            <ac:chgData name="Ragnhild Halvorsrud" userId="917ea340-fd63-490f-a7db-68428d24cf32" providerId="ADAL" clId="{6FA999E9-229C-4E9A-8ABA-655365537A19}" dt="2026-09-04T17:00:19.984" v="13921" actId="790"/>
            <ac:spMkLst>
              <pc:docMk/>
              <pc:sldMasterMk cId="180999990" sldId="2147483648"/>
              <pc:sldLayoutMk cId="270209121" sldId="2147483875"/>
              <ac:spMk id="5" creationId="{368CC7A0-40A4-1195-C205-B2D87CDED41D}"/>
            </ac:spMkLst>
          </pc:spChg>
          <pc:spChg chg="mod">
            <ac:chgData name="Ragnhild Halvorsrud" userId="917ea340-fd63-490f-a7db-68428d24cf32" providerId="ADAL" clId="{6FA999E9-229C-4E9A-8ABA-655365537A19}" dt="2026-09-04T17:00:19.984" v="13922" actId="790"/>
            <ac:spMkLst>
              <pc:docMk/>
              <pc:sldMasterMk cId="180999990" sldId="2147483648"/>
              <pc:sldLayoutMk cId="270209121" sldId="2147483875"/>
              <ac:spMk id="6" creationId="{ECA2BB86-7F83-7675-BFB0-7655042B0C73}"/>
            </ac:spMkLst>
          </pc:spChg>
          <pc:spChg chg="mod">
            <ac:chgData name="Ragnhild Halvorsrud" userId="917ea340-fd63-490f-a7db-68428d24cf32" providerId="ADAL" clId="{6FA999E9-229C-4E9A-8ABA-655365537A19}" dt="2026-09-04T17:00:19.969" v="13917" actId="790"/>
            <ac:spMkLst>
              <pc:docMk/>
              <pc:sldMasterMk cId="180999990" sldId="2147483648"/>
              <pc:sldLayoutMk cId="270209121" sldId="2147483875"/>
              <ac:spMk id="7" creationId="{C3740E63-FE5A-40EF-8F52-2CDC77D09BCF}"/>
            </ac:spMkLst>
          </pc:spChg>
          <pc:spChg chg="mod">
            <ac:chgData name="Ragnhild Halvorsrud" userId="917ea340-fd63-490f-a7db-68428d24cf32" providerId="ADAL" clId="{6FA999E9-229C-4E9A-8ABA-655365537A19}" dt="2026-09-04T17:00:19.969" v="13914" actId="790"/>
            <ac:spMkLst>
              <pc:docMk/>
              <pc:sldMasterMk cId="180999990" sldId="2147483648"/>
              <pc:sldLayoutMk cId="270209121" sldId="2147483875"/>
              <ac:spMk id="8" creationId="{95709F27-DA51-FEA8-2868-C1E5C82D4D5A}"/>
            </ac:spMkLst>
          </pc:spChg>
          <pc:spChg chg="mod">
            <ac:chgData name="Ragnhild Halvorsrud" userId="917ea340-fd63-490f-a7db-68428d24cf32" providerId="ADAL" clId="{6FA999E9-229C-4E9A-8ABA-655365537A19}" dt="2026-09-04T17:00:19.969" v="13915" actId="790"/>
            <ac:spMkLst>
              <pc:docMk/>
              <pc:sldMasterMk cId="180999990" sldId="2147483648"/>
              <pc:sldLayoutMk cId="270209121" sldId="2147483875"/>
              <ac:spMk id="17" creationId="{4C28FBEE-D636-90D7-2F91-3F2E1E15994A}"/>
            </ac:spMkLst>
          </pc:spChg>
          <pc:spChg chg="mod">
            <ac:chgData name="Ragnhild Halvorsrud" userId="917ea340-fd63-490f-a7db-68428d24cf32" providerId="ADAL" clId="{6FA999E9-229C-4E9A-8ABA-655365537A19}" dt="2026-09-04T17:00:19.969" v="13916" actId="790"/>
            <ac:spMkLst>
              <pc:docMk/>
              <pc:sldMasterMk cId="180999990" sldId="2147483648"/>
              <pc:sldLayoutMk cId="270209121" sldId="2147483875"/>
              <ac:spMk id="18" creationId="{D8D54F4D-469E-56A8-F5DF-EB270EDFA011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0.016" v="13937" actId="790"/>
          <pc:sldLayoutMkLst>
            <pc:docMk/>
            <pc:sldMasterMk cId="180999990" sldId="2147483648"/>
            <pc:sldLayoutMk cId="2525521167" sldId="2147483876"/>
          </pc:sldLayoutMkLst>
          <pc:spChg chg="mod">
            <ac:chgData name="Ragnhild Halvorsrud" userId="917ea340-fd63-490f-a7db-68428d24cf32" providerId="ADAL" clId="{6FA999E9-229C-4E9A-8ABA-655365537A19}" dt="2026-09-04T17:00:20" v="13933" actId="790"/>
            <ac:spMkLst>
              <pc:docMk/>
              <pc:sldMasterMk cId="180999990" sldId="2147483648"/>
              <pc:sldLayoutMk cId="2525521167" sldId="2147483876"/>
              <ac:spMk id="2" creationId="{C997E207-0A45-4633-9E81-66E4BD9F572A}"/>
            </ac:spMkLst>
          </pc:spChg>
          <pc:spChg chg="mod">
            <ac:chgData name="Ragnhild Halvorsrud" userId="917ea340-fd63-490f-a7db-68428d24cf32" providerId="ADAL" clId="{6FA999E9-229C-4E9A-8ABA-655365537A19}" dt="2026-09-04T17:00:20.016" v="13934" actId="790"/>
            <ac:spMkLst>
              <pc:docMk/>
              <pc:sldMasterMk cId="180999990" sldId="2147483648"/>
              <pc:sldLayoutMk cId="2525521167" sldId="2147483876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20.016" v="13935" actId="790"/>
            <ac:spMkLst>
              <pc:docMk/>
              <pc:sldMasterMk cId="180999990" sldId="2147483648"/>
              <pc:sldLayoutMk cId="2525521167" sldId="2147483876"/>
              <ac:spMk id="4" creationId="{9307B538-4BCF-4B39-B331-F3CE747BECE1}"/>
            </ac:spMkLst>
          </pc:spChg>
          <pc:spChg chg="mod">
            <ac:chgData name="Ragnhild Halvorsrud" userId="917ea340-fd63-490f-a7db-68428d24cf32" providerId="ADAL" clId="{6FA999E9-229C-4E9A-8ABA-655365537A19}" dt="2026-09-04T17:00:20.016" v="13936" actId="790"/>
            <ac:spMkLst>
              <pc:docMk/>
              <pc:sldMasterMk cId="180999990" sldId="2147483648"/>
              <pc:sldLayoutMk cId="2525521167" sldId="2147483876"/>
              <ac:spMk id="5" creationId="{0E91F4D0-AB09-B28F-A2F7-1F3908BF1916}"/>
            </ac:spMkLst>
          </pc:spChg>
          <pc:spChg chg="mod">
            <ac:chgData name="Ragnhild Halvorsrud" userId="917ea340-fd63-490f-a7db-68428d24cf32" providerId="ADAL" clId="{6FA999E9-229C-4E9A-8ABA-655365537A19}" dt="2026-09-04T17:00:20.016" v="13937" actId="790"/>
            <ac:spMkLst>
              <pc:docMk/>
              <pc:sldMasterMk cId="180999990" sldId="2147483648"/>
              <pc:sldLayoutMk cId="2525521167" sldId="2147483876"/>
              <ac:spMk id="6" creationId="{2CEA5E8A-8990-5C17-9847-B1DAC025612D}"/>
            </ac:spMkLst>
          </pc:spChg>
          <pc:spChg chg="mod">
            <ac:chgData name="Ragnhild Halvorsrud" userId="917ea340-fd63-490f-a7db-68428d24cf32" providerId="ADAL" clId="{6FA999E9-229C-4E9A-8ABA-655365537A19}" dt="2026-09-04T17:00:20" v="13932" actId="790"/>
            <ac:spMkLst>
              <pc:docMk/>
              <pc:sldMasterMk cId="180999990" sldId="2147483648"/>
              <pc:sldLayoutMk cId="2525521167" sldId="2147483876"/>
              <ac:spMk id="8" creationId="{85318E54-A7C0-43F8-8747-5AE35BED7D21}"/>
            </ac:spMkLst>
          </pc:spChg>
          <pc:spChg chg="mod">
            <ac:chgData name="Ragnhild Halvorsrud" userId="917ea340-fd63-490f-a7db-68428d24cf32" providerId="ADAL" clId="{6FA999E9-229C-4E9A-8ABA-655365537A19}" dt="2026-09-04T17:00:20" v="13929" actId="790"/>
            <ac:spMkLst>
              <pc:docMk/>
              <pc:sldMasterMk cId="180999990" sldId="2147483648"/>
              <pc:sldLayoutMk cId="2525521167" sldId="2147483876"/>
              <ac:spMk id="9" creationId="{3E6B4029-6959-1E8A-19E4-E6CE7B529D67}"/>
            </ac:spMkLst>
          </pc:spChg>
          <pc:spChg chg="mod">
            <ac:chgData name="Ragnhild Halvorsrud" userId="917ea340-fd63-490f-a7db-68428d24cf32" providerId="ADAL" clId="{6FA999E9-229C-4E9A-8ABA-655365537A19}" dt="2026-09-04T17:00:20" v="13930" actId="790"/>
            <ac:spMkLst>
              <pc:docMk/>
              <pc:sldMasterMk cId="180999990" sldId="2147483648"/>
              <pc:sldLayoutMk cId="2525521167" sldId="2147483876"/>
              <ac:spMk id="17" creationId="{2E465455-B910-089C-01D8-017DCE8A6548}"/>
            </ac:spMkLst>
          </pc:spChg>
          <pc:spChg chg="mod">
            <ac:chgData name="Ragnhild Halvorsrud" userId="917ea340-fd63-490f-a7db-68428d24cf32" providerId="ADAL" clId="{6FA999E9-229C-4E9A-8ABA-655365537A19}" dt="2026-09-04T17:00:20" v="13931" actId="790"/>
            <ac:spMkLst>
              <pc:docMk/>
              <pc:sldMasterMk cId="180999990" sldId="2147483648"/>
              <pc:sldLayoutMk cId="2525521167" sldId="2147483876"/>
              <ac:spMk id="18" creationId="{BB5A6ABE-3142-A329-24DA-09C13C941897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0.047" v="13952" actId="790"/>
          <pc:sldLayoutMkLst>
            <pc:docMk/>
            <pc:sldMasterMk cId="180999990" sldId="2147483648"/>
            <pc:sldLayoutMk cId="3849884597" sldId="2147483877"/>
          </pc:sldLayoutMkLst>
          <pc:spChg chg="mod">
            <ac:chgData name="Ragnhild Halvorsrud" userId="917ea340-fd63-490f-a7db-68428d24cf32" providerId="ADAL" clId="{6FA999E9-229C-4E9A-8ABA-655365537A19}" dt="2026-09-04T17:00:20.031" v="13947" actId="790"/>
            <ac:spMkLst>
              <pc:docMk/>
              <pc:sldMasterMk cId="180999990" sldId="2147483648"/>
              <pc:sldLayoutMk cId="3849884597" sldId="2147483877"/>
              <ac:spMk id="2" creationId="{D947CF41-4700-4C0D-801F-1B8DD72EDF93}"/>
            </ac:spMkLst>
          </pc:spChg>
          <pc:spChg chg="mod">
            <ac:chgData name="Ragnhild Halvorsrud" userId="917ea340-fd63-490f-a7db-68428d24cf32" providerId="ADAL" clId="{6FA999E9-229C-4E9A-8ABA-655365537A19}" dt="2026-09-04T17:00:20.047" v="13948" actId="790"/>
            <ac:spMkLst>
              <pc:docMk/>
              <pc:sldMasterMk cId="180999990" sldId="2147483648"/>
              <pc:sldLayoutMk cId="3849884597" sldId="2147483877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20.047" v="13950" actId="790"/>
            <ac:spMkLst>
              <pc:docMk/>
              <pc:sldMasterMk cId="180999990" sldId="2147483648"/>
              <pc:sldLayoutMk cId="3849884597" sldId="2147483877"/>
              <ac:spMk id="4" creationId="{AD647E7C-D19F-DF24-82FD-3F87E0474975}"/>
            </ac:spMkLst>
          </pc:spChg>
          <pc:spChg chg="mod">
            <ac:chgData name="Ragnhild Halvorsrud" userId="917ea340-fd63-490f-a7db-68428d24cf32" providerId="ADAL" clId="{6FA999E9-229C-4E9A-8ABA-655365537A19}" dt="2026-09-04T17:00:20.047" v="13951" actId="790"/>
            <ac:spMkLst>
              <pc:docMk/>
              <pc:sldMasterMk cId="180999990" sldId="2147483648"/>
              <pc:sldLayoutMk cId="3849884597" sldId="2147483877"/>
              <ac:spMk id="5" creationId="{77CB9443-BBBF-D2BB-BA33-7410552DE6E1}"/>
            </ac:spMkLst>
          </pc:spChg>
          <pc:spChg chg="mod">
            <ac:chgData name="Ragnhild Halvorsrud" userId="917ea340-fd63-490f-a7db-68428d24cf32" providerId="ADAL" clId="{6FA999E9-229C-4E9A-8ABA-655365537A19}" dt="2026-09-04T17:00:20.047" v="13952" actId="790"/>
            <ac:spMkLst>
              <pc:docMk/>
              <pc:sldMasterMk cId="180999990" sldId="2147483648"/>
              <pc:sldLayoutMk cId="3849884597" sldId="2147483877"/>
              <ac:spMk id="6" creationId="{EBB78749-43D3-C7E7-0CDD-C0E213C91A26}"/>
            </ac:spMkLst>
          </pc:spChg>
          <pc:spChg chg="mod">
            <ac:chgData name="Ragnhild Halvorsrud" userId="917ea340-fd63-490f-a7db-68428d24cf32" providerId="ADAL" clId="{6FA999E9-229C-4E9A-8ABA-655365537A19}" dt="2026-09-04T17:00:20.047" v="13949" actId="790"/>
            <ac:spMkLst>
              <pc:docMk/>
              <pc:sldMasterMk cId="180999990" sldId="2147483648"/>
              <pc:sldLayoutMk cId="3849884597" sldId="2147483877"/>
              <ac:spMk id="7" creationId="{17CE2ECF-AF40-4809-BD16-DFC59D53926E}"/>
            </ac:spMkLst>
          </pc:spChg>
          <pc:spChg chg="mod">
            <ac:chgData name="Ragnhild Halvorsrud" userId="917ea340-fd63-490f-a7db-68428d24cf32" providerId="ADAL" clId="{6FA999E9-229C-4E9A-8ABA-655365537A19}" dt="2026-09-04T17:00:20.031" v="13944" actId="790"/>
            <ac:spMkLst>
              <pc:docMk/>
              <pc:sldMasterMk cId="180999990" sldId="2147483648"/>
              <pc:sldLayoutMk cId="3849884597" sldId="2147483877"/>
              <ac:spMk id="8" creationId="{03B79206-7DB2-2399-F958-24DF8BC91195}"/>
            </ac:spMkLst>
          </pc:spChg>
          <pc:spChg chg="mod">
            <ac:chgData name="Ragnhild Halvorsrud" userId="917ea340-fd63-490f-a7db-68428d24cf32" providerId="ADAL" clId="{6FA999E9-229C-4E9A-8ABA-655365537A19}" dt="2026-09-04T17:00:20.031" v="13945" actId="790"/>
            <ac:spMkLst>
              <pc:docMk/>
              <pc:sldMasterMk cId="180999990" sldId="2147483648"/>
              <pc:sldLayoutMk cId="3849884597" sldId="2147483877"/>
              <ac:spMk id="17" creationId="{6765F22A-617E-9BDE-C5BA-852A1FFB4363}"/>
            </ac:spMkLst>
          </pc:spChg>
          <pc:spChg chg="mod">
            <ac:chgData name="Ragnhild Halvorsrud" userId="917ea340-fd63-490f-a7db-68428d24cf32" providerId="ADAL" clId="{6FA999E9-229C-4E9A-8ABA-655365537A19}" dt="2026-09-04T17:00:20.031" v="13946" actId="790"/>
            <ac:spMkLst>
              <pc:docMk/>
              <pc:sldMasterMk cId="180999990" sldId="2147483648"/>
              <pc:sldLayoutMk cId="3849884597" sldId="2147483877"/>
              <ac:spMk id="18" creationId="{537CEE73-808A-E0D2-B927-67B7A03C717B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0.100" v="13971" actId="790"/>
          <pc:sldLayoutMkLst>
            <pc:docMk/>
            <pc:sldMasterMk cId="180999990" sldId="2147483648"/>
            <pc:sldLayoutMk cId="1138277446" sldId="2147483878"/>
          </pc:sldLayoutMkLst>
          <pc:spChg chg="mod">
            <ac:chgData name="Ragnhild Halvorsrud" userId="917ea340-fd63-490f-a7db-68428d24cf32" providerId="ADAL" clId="{6FA999E9-229C-4E9A-8ABA-655365537A19}" dt="2026-09-04T17:00:20.079" v="13964" actId="790"/>
            <ac:spMkLst>
              <pc:docMk/>
              <pc:sldMasterMk cId="180999990" sldId="2147483648"/>
              <pc:sldLayoutMk cId="1138277446" sldId="2147483878"/>
              <ac:spMk id="2" creationId="{4166AEB5-52F0-4660-8F42-9D54730AF814}"/>
            </ac:spMkLst>
          </pc:spChg>
          <pc:spChg chg="mod">
            <ac:chgData name="Ragnhild Halvorsrud" userId="917ea340-fd63-490f-a7db-68428d24cf32" providerId="ADAL" clId="{6FA999E9-229C-4E9A-8ABA-655365537A19}" dt="2026-09-04T17:00:20.079" v="13965" actId="790"/>
            <ac:spMkLst>
              <pc:docMk/>
              <pc:sldMasterMk cId="180999990" sldId="2147483648"/>
              <pc:sldLayoutMk cId="1138277446" sldId="2147483878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20.100" v="13970" actId="790"/>
            <ac:spMkLst>
              <pc:docMk/>
              <pc:sldMasterMk cId="180999990" sldId="2147483648"/>
              <pc:sldLayoutMk cId="1138277446" sldId="2147483878"/>
              <ac:spMk id="4" creationId="{47464839-08B6-D8BB-D051-8E603C5B2BA4}"/>
            </ac:spMkLst>
          </pc:spChg>
          <pc:spChg chg="mod">
            <ac:chgData name="Ragnhild Halvorsrud" userId="917ea340-fd63-490f-a7db-68428d24cf32" providerId="ADAL" clId="{6FA999E9-229C-4E9A-8ABA-655365537A19}" dt="2026-09-04T17:00:20.079" v="13961" actId="790"/>
            <ac:spMkLst>
              <pc:docMk/>
              <pc:sldMasterMk cId="180999990" sldId="2147483648"/>
              <pc:sldLayoutMk cId="1138277446" sldId="2147483878"/>
              <ac:spMk id="5" creationId="{B8A72D2C-88ED-809E-5949-6F390DAA23CA}"/>
            </ac:spMkLst>
          </pc:spChg>
          <pc:spChg chg="mod">
            <ac:chgData name="Ragnhild Halvorsrud" userId="917ea340-fd63-490f-a7db-68428d24cf32" providerId="ADAL" clId="{6FA999E9-229C-4E9A-8ABA-655365537A19}" dt="2026-09-04T17:00:20.100" v="13971" actId="790"/>
            <ac:spMkLst>
              <pc:docMk/>
              <pc:sldMasterMk cId="180999990" sldId="2147483648"/>
              <pc:sldLayoutMk cId="1138277446" sldId="2147483878"/>
              <ac:spMk id="6" creationId="{F8BEBF22-5CBF-5D58-51FC-203247C213EB}"/>
            </ac:spMkLst>
          </pc:spChg>
          <pc:spChg chg="mod">
            <ac:chgData name="Ragnhild Halvorsrud" userId="917ea340-fd63-490f-a7db-68428d24cf32" providerId="ADAL" clId="{6FA999E9-229C-4E9A-8ABA-655365537A19}" dt="2026-09-04T17:00:20.094" v="13967" actId="790"/>
            <ac:spMkLst>
              <pc:docMk/>
              <pc:sldMasterMk cId="180999990" sldId="2147483648"/>
              <pc:sldLayoutMk cId="1138277446" sldId="2147483878"/>
              <ac:spMk id="8" creationId="{08574DF9-53C9-8BB3-52B9-FC5371306313}"/>
            </ac:spMkLst>
          </pc:spChg>
          <pc:spChg chg="mod">
            <ac:chgData name="Ragnhild Halvorsrud" userId="917ea340-fd63-490f-a7db-68428d24cf32" providerId="ADAL" clId="{6FA999E9-229C-4E9A-8ABA-655365537A19}" dt="2026-09-04T17:00:20.100" v="13968" actId="790"/>
            <ac:spMkLst>
              <pc:docMk/>
              <pc:sldMasterMk cId="180999990" sldId="2147483648"/>
              <pc:sldLayoutMk cId="1138277446" sldId="2147483878"/>
              <ac:spMk id="9" creationId="{59F540E2-C305-4054-3328-DE22D932BD49}"/>
            </ac:spMkLst>
          </pc:spChg>
          <pc:spChg chg="mod">
            <ac:chgData name="Ragnhild Halvorsrud" userId="917ea340-fd63-490f-a7db-68428d24cf32" providerId="ADAL" clId="{6FA999E9-229C-4E9A-8ABA-655365537A19}" dt="2026-09-04T17:00:20.094" v="13966" actId="790"/>
            <ac:spMkLst>
              <pc:docMk/>
              <pc:sldMasterMk cId="180999990" sldId="2147483648"/>
              <pc:sldLayoutMk cId="1138277446" sldId="2147483878"/>
              <ac:spMk id="10" creationId="{ED1EC185-5B12-41DF-8263-14BD8E01E254}"/>
            </ac:spMkLst>
          </pc:spChg>
          <pc:spChg chg="mod">
            <ac:chgData name="Ragnhild Halvorsrud" userId="917ea340-fd63-490f-a7db-68428d24cf32" providerId="ADAL" clId="{6FA999E9-229C-4E9A-8ABA-655365537A19}" dt="2026-09-04T17:00:20.100" v="13969" actId="790"/>
            <ac:spMkLst>
              <pc:docMk/>
              <pc:sldMasterMk cId="180999990" sldId="2147483648"/>
              <pc:sldLayoutMk cId="1138277446" sldId="2147483878"/>
              <ac:spMk id="12" creationId="{802F9186-C588-D9D9-4362-A6E39813C26C}"/>
            </ac:spMkLst>
          </pc:spChg>
          <pc:spChg chg="mod">
            <ac:chgData name="Ragnhild Halvorsrud" userId="917ea340-fd63-490f-a7db-68428d24cf32" providerId="ADAL" clId="{6FA999E9-229C-4E9A-8ABA-655365537A19}" dt="2026-09-04T17:00:20.079" v="13962" actId="790"/>
            <ac:spMkLst>
              <pc:docMk/>
              <pc:sldMasterMk cId="180999990" sldId="2147483648"/>
              <pc:sldLayoutMk cId="1138277446" sldId="2147483878"/>
              <ac:spMk id="19" creationId="{55A2E05B-01E4-6B23-1FF0-48D1809529FB}"/>
            </ac:spMkLst>
          </pc:spChg>
          <pc:spChg chg="mod">
            <ac:chgData name="Ragnhild Halvorsrud" userId="917ea340-fd63-490f-a7db-68428d24cf32" providerId="ADAL" clId="{6FA999E9-229C-4E9A-8ABA-655365537A19}" dt="2026-09-04T17:00:20.079" v="13963" actId="790"/>
            <ac:spMkLst>
              <pc:docMk/>
              <pc:sldMasterMk cId="180999990" sldId="2147483648"/>
              <pc:sldLayoutMk cId="1138277446" sldId="2147483878"/>
              <ac:spMk id="20" creationId="{19979D85-E521-128E-2FF3-F7D96B5775F1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0.157" v="13994" actId="790"/>
          <pc:sldLayoutMkLst>
            <pc:docMk/>
            <pc:sldMasterMk cId="180999990" sldId="2147483648"/>
            <pc:sldLayoutMk cId="3590508553" sldId="2147483879"/>
          </pc:sldLayoutMkLst>
          <pc:spChg chg="mod">
            <ac:chgData name="Ragnhild Halvorsrud" userId="917ea340-fd63-490f-a7db-68428d24cf32" providerId="ADAL" clId="{6FA999E9-229C-4E9A-8ABA-655365537A19}" dt="2026-09-04T17:00:20.141" v="13985" actId="790"/>
            <ac:spMkLst>
              <pc:docMk/>
              <pc:sldMasterMk cId="180999990" sldId="2147483648"/>
              <pc:sldLayoutMk cId="3590508553" sldId="2147483879"/>
              <ac:spMk id="2" creationId="{4166AEB5-52F0-4660-8F42-9D54730AF814}"/>
            </ac:spMkLst>
          </pc:spChg>
          <pc:spChg chg="mod">
            <ac:chgData name="Ragnhild Halvorsrud" userId="917ea340-fd63-490f-a7db-68428d24cf32" providerId="ADAL" clId="{6FA999E9-229C-4E9A-8ABA-655365537A19}" dt="2026-09-04T17:00:20.141" v="13986" actId="790"/>
            <ac:spMkLst>
              <pc:docMk/>
              <pc:sldMasterMk cId="180999990" sldId="2147483648"/>
              <pc:sldLayoutMk cId="3590508553" sldId="2147483879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20.157" v="13992" actId="790"/>
            <ac:spMkLst>
              <pc:docMk/>
              <pc:sldMasterMk cId="180999990" sldId="2147483648"/>
              <pc:sldLayoutMk cId="3590508553" sldId="2147483879"/>
              <ac:spMk id="4" creationId="{47464839-08B6-D8BB-D051-8E603C5B2BA4}"/>
            </ac:spMkLst>
          </pc:spChg>
          <pc:spChg chg="mod">
            <ac:chgData name="Ragnhild Halvorsrud" userId="917ea340-fd63-490f-a7db-68428d24cf32" providerId="ADAL" clId="{6FA999E9-229C-4E9A-8ABA-655365537A19}" dt="2026-09-04T17:00:20.126" v="13982" actId="790"/>
            <ac:spMkLst>
              <pc:docMk/>
              <pc:sldMasterMk cId="180999990" sldId="2147483648"/>
              <pc:sldLayoutMk cId="3590508553" sldId="2147483879"/>
              <ac:spMk id="5" creationId="{D6FA2D24-3C77-5CA5-A91B-BF19DA4C8AA1}"/>
            </ac:spMkLst>
          </pc:spChg>
          <pc:spChg chg="mod">
            <ac:chgData name="Ragnhild Halvorsrud" userId="917ea340-fd63-490f-a7db-68428d24cf32" providerId="ADAL" clId="{6FA999E9-229C-4E9A-8ABA-655365537A19}" dt="2026-09-04T17:00:20.157" v="13993" actId="790"/>
            <ac:spMkLst>
              <pc:docMk/>
              <pc:sldMasterMk cId="180999990" sldId="2147483648"/>
              <pc:sldLayoutMk cId="3590508553" sldId="2147483879"/>
              <ac:spMk id="6" creationId="{F8BEBF22-5CBF-5D58-51FC-203247C213EB}"/>
            </ac:spMkLst>
          </pc:spChg>
          <pc:spChg chg="mod">
            <ac:chgData name="Ragnhild Halvorsrud" userId="917ea340-fd63-490f-a7db-68428d24cf32" providerId="ADAL" clId="{6FA999E9-229C-4E9A-8ABA-655365537A19}" dt="2026-09-04T17:00:20.157" v="13989" actId="790"/>
            <ac:spMkLst>
              <pc:docMk/>
              <pc:sldMasterMk cId="180999990" sldId="2147483648"/>
              <pc:sldLayoutMk cId="3590508553" sldId="2147483879"/>
              <ac:spMk id="8" creationId="{08574DF9-53C9-8BB3-52B9-FC5371306313}"/>
            </ac:spMkLst>
          </pc:spChg>
          <pc:spChg chg="mod">
            <ac:chgData name="Ragnhild Halvorsrud" userId="917ea340-fd63-490f-a7db-68428d24cf32" providerId="ADAL" clId="{6FA999E9-229C-4E9A-8ABA-655365537A19}" dt="2026-09-04T17:00:20.157" v="13990" actId="790"/>
            <ac:spMkLst>
              <pc:docMk/>
              <pc:sldMasterMk cId="180999990" sldId="2147483648"/>
              <pc:sldLayoutMk cId="3590508553" sldId="2147483879"/>
              <ac:spMk id="9" creationId="{59F540E2-C305-4054-3328-DE22D932BD49}"/>
            </ac:spMkLst>
          </pc:spChg>
          <pc:spChg chg="mod">
            <ac:chgData name="Ragnhild Halvorsrud" userId="917ea340-fd63-490f-a7db-68428d24cf32" providerId="ADAL" clId="{6FA999E9-229C-4E9A-8ABA-655365537A19}" dt="2026-09-04T17:00:20.141" v="13987" actId="790"/>
            <ac:spMkLst>
              <pc:docMk/>
              <pc:sldMasterMk cId="180999990" sldId="2147483648"/>
              <pc:sldLayoutMk cId="3590508553" sldId="2147483879"/>
              <ac:spMk id="10" creationId="{ED1EC185-5B12-41DF-8263-14BD8E01E254}"/>
            </ac:spMkLst>
          </pc:spChg>
          <pc:spChg chg="mod">
            <ac:chgData name="Ragnhild Halvorsrud" userId="917ea340-fd63-490f-a7db-68428d24cf32" providerId="ADAL" clId="{6FA999E9-229C-4E9A-8ABA-655365537A19}" dt="2026-09-04T17:00:20.141" v="13988" actId="790"/>
            <ac:spMkLst>
              <pc:docMk/>
              <pc:sldMasterMk cId="180999990" sldId="2147483648"/>
              <pc:sldLayoutMk cId="3590508553" sldId="2147483879"/>
              <ac:spMk id="11" creationId="{B51A870A-B49A-41AB-A520-9F693B2A477E}"/>
            </ac:spMkLst>
          </pc:spChg>
          <pc:spChg chg="mod">
            <ac:chgData name="Ragnhild Halvorsrud" userId="917ea340-fd63-490f-a7db-68428d24cf32" providerId="ADAL" clId="{6FA999E9-229C-4E9A-8ABA-655365537A19}" dt="2026-09-04T17:00:20.157" v="13991" actId="790"/>
            <ac:spMkLst>
              <pc:docMk/>
              <pc:sldMasterMk cId="180999990" sldId="2147483648"/>
              <pc:sldLayoutMk cId="3590508553" sldId="2147483879"/>
              <ac:spMk id="12" creationId="{802F9186-C588-D9D9-4362-A6E39813C26C}"/>
            </ac:spMkLst>
          </pc:spChg>
          <pc:spChg chg="mod">
            <ac:chgData name="Ragnhild Halvorsrud" userId="917ea340-fd63-490f-a7db-68428d24cf32" providerId="ADAL" clId="{6FA999E9-229C-4E9A-8ABA-655365537A19}" dt="2026-09-04T17:00:20.157" v="13994" actId="790"/>
            <ac:spMkLst>
              <pc:docMk/>
              <pc:sldMasterMk cId="180999990" sldId="2147483648"/>
              <pc:sldLayoutMk cId="3590508553" sldId="2147483879"/>
              <ac:spMk id="14" creationId="{2D692A4D-00C0-8250-9D0A-2328D2CF9117}"/>
            </ac:spMkLst>
          </pc:spChg>
          <pc:spChg chg="mod">
            <ac:chgData name="Ragnhild Halvorsrud" userId="917ea340-fd63-490f-a7db-68428d24cf32" providerId="ADAL" clId="{6FA999E9-229C-4E9A-8ABA-655365537A19}" dt="2026-09-04T17:00:20.126" v="13983" actId="790"/>
            <ac:spMkLst>
              <pc:docMk/>
              <pc:sldMasterMk cId="180999990" sldId="2147483648"/>
              <pc:sldLayoutMk cId="3590508553" sldId="2147483879"/>
              <ac:spMk id="21" creationId="{E44C089F-6E8C-7D84-7B54-C016BB1CD334}"/>
            </ac:spMkLst>
          </pc:spChg>
          <pc:spChg chg="mod">
            <ac:chgData name="Ragnhild Halvorsrud" userId="917ea340-fd63-490f-a7db-68428d24cf32" providerId="ADAL" clId="{6FA999E9-229C-4E9A-8ABA-655365537A19}" dt="2026-09-04T17:00:20.141" v="13984" actId="790"/>
            <ac:spMkLst>
              <pc:docMk/>
              <pc:sldMasterMk cId="180999990" sldId="2147483648"/>
              <pc:sldLayoutMk cId="3590508553" sldId="2147483879"/>
              <ac:spMk id="22" creationId="{1C12A061-AD2B-5524-6A46-E08F1E4AAEBF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0.236" v="14021" actId="790"/>
          <pc:sldLayoutMkLst>
            <pc:docMk/>
            <pc:sldMasterMk cId="180999990" sldId="2147483648"/>
            <pc:sldLayoutMk cId="1830674852" sldId="2147483880"/>
          </pc:sldLayoutMkLst>
          <pc:spChg chg="mod">
            <ac:chgData name="Ragnhild Halvorsrud" userId="917ea340-fd63-490f-a7db-68428d24cf32" providerId="ADAL" clId="{6FA999E9-229C-4E9A-8ABA-655365537A19}" dt="2026-09-04T17:00:20.204" v="14010" actId="790"/>
            <ac:spMkLst>
              <pc:docMk/>
              <pc:sldMasterMk cId="180999990" sldId="2147483648"/>
              <pc:sldLayoutMk cId="1830674852" sldId="2147483880"/>
              <ac:spMk id="2" creationId="{4166AEB5-52F0-4660-8F42-9D54730AF814}"/>
            </ac:spMkLst>
          </pc:spChg>
          <pc:spChg chg="mod">
            <ac:chgData name="Ragnhild Halvorsrud" userId="917ea340-fd63-490f-a7db-68428d24cf32" providerId="ADAL" clId="{6FA999E9-229C-4E9A-8ABA-655365537A19}" dt="2026-09-04T17:00:20.204" v="14011" actId="790"/>
            <ac:spMkLst>
              <pc:docMk/>
              <pc:sldMasterMk cId="180999990" sldId="2147483648"/>
              <pc:sldLayoutMk cId="1830674852" sldId="2147483880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20.236" v="14018" actId="790"/>
            <ac:spMkLst>
              <pc:docMk/>
              <pc:sldMasterMk cId="180999990" sldId="2147483648"/>
              <pc:sldLayoutMk cId="1830674852" sldId="2147483880"/>
              <ac:spMk id="4" creationId="{47464839-08B6-D8BB-D051-8E603C5B2BA4}"/>
            </ac:spMkLst>
          </pc:spChg>
          <pc:spChg chg="mod">
            <ac:chgData name="Ragnhild Halvorsrud" userId="917ea340-fd63-490f-a7db-68428d24cf32" providerId="ADAL" clId="{6FA999E9-229C-4E9A-8ABA-655365537A19}" dt="2026-09-04T17:00:20.204" v="14007" actId="790"/>
            <ac:spMkLst>
              <pc:docMk/>
              <pc:sldMasterMk cId="180999990" sldId="2147483648"/>
              <pc:sldLayoutMk cId="1830674852" sldId="2147483880"/>
              <ac:spMk id="5" creationId="{E827F5F6-1956-33CF-EFFB-DE3CC0F261F9}"/>
            </ac:spMkLst>
          </pc:spChg>
          <pc:spChg chg="mod">
            <ac:chgData name="Ragnhild Halvorsrud" userId="917ea340-fd63-490f-a7db-68428d24cf32" providerId="ADAL" clId="{6FA999E9-229C-4E9A-8ABA-655365537A19}" dt="2026-09-04T17:00:20.236" v="14019" actId="790"/>
            <ac:spMkLst>
              <pc:docMk/>
              <pc:sldMasterMk cId="180999990" sldId="2147483648"/>
              <pc:sldLayoutMk cId="1830674852" sldId="2147483880"/>
              <ac:spMk id="6" creationId="{F8BEBF22-5CBF-5D58-51FC-203247C213EB}"/>
            </ac:spMkLst>
          </pc:spChg>
          <pc:spChg chg="mod">
            <ac:chgData name="Ragnhild Halvorsrud" userId="917ea340-fd63-490f-a7db-68428d24cf32" providerId="ADAL" clId="{6FA999E9-229C-4E9A-8ABA-655365537A19}" dt="2026-09-04T17:00:20.220" v="14014" actId="790"/>
            <ac:spMkLst>
              <pc:docMk/>
              <pc:sldMasterMk cId="180999990" sldId="2147483648"/>
              <pc:sldLayoutMk cId="1830674852" sldId="2147483880"/>
              <ac:spMk id="7" creationId="{BE983074-D604-7B9A-67C0-E8DE88FC370E}"/>
            </ac:spMkLst>
          </pc:spChg>
          <pc:spChg chg="mod">
            <ac:chgData name="Ragnhild Halvorsrud" userId="917ea340-fd63-490f-a7db-68428d24cf32" providerId="ADAL" clId="{6FA999E9-229C-4E9A-8ABA-655365537A19}" dt="2026-09-04T17:00:20.220" v="14015" actId="790"/>
            <ac:spMkLst>
              <pc:docMk/>
              <pc:sldMasterMk cId="180999990" sldId="2147483648"/>
              <pc:sldLayoutMk cId="1830674852" sldId="2147483880"/>
              <ac:spMk id="8" creationId="{08574DF9-53C9-8BB3-52B9-FC5371306313}"/>
            </ac:spMkLst>
          </pc:spChg>
          <pc:spChg chg="mod">
            <ac:chgData name="Ragnhild Halvorsrud" userId="917ea340-fd63-490f-a7db-68428d24cf32" providerId="ADAL" clId="{6FA999E9-229C-4E9A-8ABA-655365537A19}" dt="2026-09-04T17:00:20.220" v="14016" actId="790"/>
            <ac:spMkLst>
              <pc:docMk/>
              <pc:sldMasterMk cId="180999990" sldId="2147483648"/>
              <pc:sldLayoutMk cId="1830674852" sldId="2147483880"/>
              <ac:spMk id="9" creationId="{59F540E2-C305-4054-3328-DE22D932BD49}"/>
            </ac:spMkLst>
          </pc:spChg>
          <pc:spChg chg="mod">
            <ac:chgData name="Ragnhild Halvorsrud" userId="917ea340-fd63-490f-a7db-68428d24cf32" providerId="ADAL" clId="{6FA999E9-229C-4E9A-8ABA-655365537A19}" dt="2026-09-04T17:00:20.220" v="14012" actId="790"/>
            <ac:spMkLst>
              <pc:docMk/>
              <pc:sldMasterMk cId="180999990" sldId="2147483648"/>
              <pc:sldLayoutMk cId="1830674852" sldId="2147483880"/>
              <ac:spMk id="10" creationId="{ED1EC185-5B12-41DF-8263-14BD8E01E254}"/>
            </ac:spMkLst>
          </pc:spChg>
          <pc:spChg chg="mod">
            <ac:chgData name="Ragnhild Halvorsrud" userId="917ea340-fd63-490f-a7db-68428d24cf32" providerId="ADAL" clId="{6FA999E9-229C-4E9A-8ABA-655365537A19}" dt="2026-09-04T17:00:20.220" v="14013" actId="790"/>
            <ac:spMkLst>
              <pc:docMk/>
              <pc:sldMasterMk cId="180999990" sldId="2147483648"/>
              <pc:sldLayoutMk cId="1830674852" sldId="2147483880"/>
              <ac:spMk id="11" creationId="{B51A870A-B49A-41AB-A520-9F693B2A477E}"/>
            </ac:spMkLst>
          </pc:spChg>
          <pc:spChg chg="mod">
            <ac:chgData name="Ragnhild Halvorsrud" userId="917ea340-fd63-490f-a7db-68428d24cf32" providerId="ADAL" clId="{6FA999E9-229C-4E9A-8ABA-655365537A19}" dt="2026-09-04T17:00:20.236" v="14017" actId="790"/>
            <ac:spMkLst>
              <pc:docMk/>
              <pc:sldMasterMk cId="180999990" sldId="2147483648"/>
              <pc:sldLayoutMk cId="1830674852" sldId="2147483880"/>
              <ac:spMk id="12" creationId="{802F9186-C588-D9D9-4362-A6E39813C26C}"/>
            </ac:spMkLst>
          </pc:spChg>
          <pc:spChg chg="mod">
            <ac:chgData name="Ragnhild Halvorsrud" userId="917ea340-fd63-490f-a7db-68428d24cf32" providerId="ADAL" clId="{6FA999E9-229C-4E9A-8ABA-655365537A19}" dt="2026-09-04T17:00:20.236" v="14020" actId="790"/>
            <ac:spMkLst>
              <pc:docMk/>
              <pc:sldMasterMk cId="180999990" sldId="2147483648"/>
              <pc:sldLayoutMk cId="1830674852" sldId="2147483880"/>
              <ac:spMk id="14" creationId="{2D692A4D-00C0-8250-9D0A-2328D2CF9117}"/>
            </ac:spMkLst>
          </pc:spChg>
          <pc:spChg chg="mod">
            <ac:chgData name="Ragnhild Halvorsrud" userId="917ea340-fd63-490f-a7db-68428d24cf32" providerId="ADAL" clId="{6FA999E9-229C-4E9A-8ABA-655365537A19}" dt="2026-09-04T17:00:20.236" v="14021" actId="790"/>
            <ac:spMkLst>
              <pc:docMk/>
              <pc:sldMasterMk cId="180999990" sldId="2147483648"/>
              <pc:sldLayoutMk cId="1830674852" sldId="2147483880"/>
              <ac:spMk id="16" creationId="{F5B994B7-C413-D58E-3632-8C50FE047C2E}"/>
            </ac:spMkLst>
          </pc:spChg>
          <pc:spChg chg="mod">
            <ac:chgData name="Ragnhild Halvorsrud" userId="917ea340-fd63-490f-a7db-68428d24cf32" providerId="ADAL" clId="{6FA999E9-229C-4E9A-8ABA-655365537A19}" dt="2026-09-04T17:00:20.204" v="14008" actId="790"/>
            <ac:spMkLst>
              <pc:docMk/>
              <pc:sldMasterMk cId="180999990" sldId="2147483648"/>
              <pc:sldLayoutMk cId="1830674852" sldId="2147483880"/>
              <ac:spMk id="23" creationId="{E1A1B2F5-3C05-AFCC-D170-6EEB3AC8B72E}"/>
            </ac:spMkLst>
          </pc:spChg>
          <pc:spChg chg="mod">
            <ac:chgData name="Ragnhild Halvorsrud" userId="917ea340-fd63-490f-a7db-68428d24cf32" providerId="ADAL" clId="{6FA999E9-229C-4E9A-8ABA-655365537A19}" dt="2026-09-04T17:00:20.204" v="14009" actId="790"/>
            <ac:spMkLst>
              <pc:docMk/>
              <pc:sldMasterMk cId="180999990" sldId="2147483648"/>
              <pc:sldLayoutMk cId="1830674852" sldId="2147483880"/>
              <ac:spMk id="24" creationId="{03581F4F-E805-A5E7-48EE-FE7B4A6FEFA0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0.301" v="14040" actId="790"/>
          <pc:sldLayoutMkLst>
            <pc:docMk/>
            <pc:sldMasterMk cId="180999990" sldId="2147483648"/>
            <pc:sldLayoutMk cId="2801572324" sldId="2147483881"/>
          </pc:sldLayoutMkLst>
          <pc:spChg chg="mod">
            <ac:chgData name="Ragnhild Halvorsrud" userId="917ea340-fd63-490f-a7db-68428d24cf32" providerId="ADAL" clId="{6FA999E9-229C-4E9A-8ABA-655365537A19}" dt="2026-09-04T17:00:20.267" v="14033" actId="790"/>
            <ac:spMkLst>
              <pc:docMk/>
              <pc:sldMasterMk cId="180999990" sldId="2147483648"/>
              <pc:sldLayoutMk cId="2801572324" sldId="2147483881"/>
              <ac:spMk id="2" creationId="{4166AEB5-52F0-4660-8F42-9D54730AF814}"/>
            </ac:spMkLst>
          </pc:spChg>
          <pc:spChg chg="mod">
            <ac:chgData name="Ragnhild Halvorsrud" userId="917ea340-fd63-490f-a7db-68428d24cf32" providerId="ADAL" clId="{6FA999E9-229C-4E9A-8ABA-655365537A19}" dt="2026-09-04T17:00:20.283" v="14034" actId="790"/>
            <ac:spMkLst>
              <pc:docMk/>
              <pc:sldMasterMk cId="180999990" sldId="2147483648"/>
              <pc:sldLayoutMk cId="2801572324" sldId="2147483881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20.267" v="14030" actId="790"/>
            <ac:spMkLst>
              <pc:docMk/>
              <pc:sldMasterMk cId="180999990" sldId="2147483648"/>
              <pc:sldLayoutMk cId="2801572324" sldId="2147483881"/>
              <ac:spMk id="4" creationId="{E91791C3-7F50-DE78-15AD-11025E2A5715}"/>
            </ac:spMkLst>
          </pc:spChg>
          <pc:spChg chg="mod">
            <ac:chgData name="Ragnhild Halvorsrud" userId="917ea340-fd63-490f-a7db-68428d24cf32" providerId="ADAL" clId="{6FA999E9-229C-4E9A-8ABA-655365537A19}" dt="2026-09-04T17:00:20.283" v="14037" actId="790"/>
            <ac:spMkLst>
              <pc:docMk/>
              <pc:sldMasterMk cId="180999990" sldId="2147483648"/>
              <pc:sldLayoutMk cId="2801572324" sldId="2147483881"/>
              <ac:spMk id="7" creationId="{BE983074-D604-7B9A-67C0-E8DE88FC370E}"/>
            </ac:spMkLst>
          </pc:spChg>
          <pc:spChg chg="mod">
            <ac:chgData name="Ragnhild Halvorsrud" userId="917ea340-fd63-490f-a7db-68428d24cf32" providerId="ADAL" clId="{6FA999E9-229C-4E9A-8ABA-655365537A19}" dt="2026-09-04T17:00:20.299" v="14038" actId="790"/>
            <ac:spMkLst>
              <pc:docMk/>
              <pc:sldMasterMk cId="180999990" sldId="2147483648"/>
              <pc:sldLayoutMk cId="2801572324" sldId="2147483881"/>
              <ac:spMk id="8" creationId="{08574DF9-53C9-8BB3-52B9-FC5371306313}"/>
            </ac:spMkLst>
          </pc:spChg>
          <pc:spChg chg="mod">
            <ac:chgData name="Ragnhild Halvorsrud" userId="917ea340-fd63-490f-a7db-68428d24cf32" providerId="ADAL" clId="{6FA999E9-229C-4E9A-8ABA-655365537A19}" dt="2026-09-04T17:00:20.301" v="14039" actId="790"/>
            <ac:spMkLst>
              <pc:docMk/>
              <pc:sldMasterMk cId="180999990" sldId="2147483648"/>
              <pc:sldLayoutMk cId="2801572324" sldId="2147483881"/>
              <ac:spMk id="9" creationId="{59F540E2-C305-4054-3328-DE22D932BD49}"/>
            </ac:spMkLst>
          </pc:spChg>
          <pc:spChg chg="mod">
            <ac:chgData name="Ragnhild Halvorsrud" userId="917ea340-fd63-490f-a7db-68428d24cf32" providerId="ADAL" clId="{6FA999E9-229C-4E9A-8ABA-655365537A19}" dt="2026-09-04T17:00:20.283" v="14035" actId="790"/>
            <ac:spMkLst>
              <pc:docMk/>
              <pc:sldMasterMk cId="180999990" sldId="2147483648"/>
              <pc:sldLayoutMk cId="2801572324" sldId="2147483881"/>
              <ac:spMk id="10" creationId="{ED1EC185-5B12-41DF-8263-14BD8E01E254}"/>
            </ac:spMkLst>
          </pc:spChg>
          <pc:spChg chg="mod">
            <ac:chgData name="Ragnhild Halvorsrud" userId="917ea340-fd63-490f-a7db-68428d24cf32" providerId="ADAL" clId="{6FA999E9-229C-4E9A-8ABA-655365537A19}" dt="2026-09-04T17:00:20.283" v="14036" actId="790"/>
            <ac:spMkLst>
              <pc:docMk/>
              <pc:sldMasterMk cId="180999990" sldId="2147483648"/>
              <pc:sldLayoutMk cId="2801572324" sldId="2147483881"/>
              <ac:spMk id="11" creationId="{B51A870A-B49A-41AB-A520-9F693B2A477E}"/>
            </ac:spMkLst>
          </pc:spChg>
          <pc:spChg chg="mod">
            <ac:chgData name="Ragnhild Halvorsrud" userId="917ea340-fd63-490f-a7db-68428d24cf32" providerId="ADAL" clId="{6FA999E9-229C-4E9A-8ABA-655365537A19}" dt="2026-09-04T17:00:20.301" v="14040" actId="790"/>
            <ac:spMkLst>
              <pc:docMk/>
              <pc:sldMasterMk cId="180999990" sldId="2147483648"/>
              <pc:sldLayoutMk cId="2801572324" sldId="2147483881"/>
              <ac:spMk id="12" creationId="{802F9186-C588-D9D9-4362-A6E39813C26C}"/>
            </ac:spMkLst>
          </pc:spChg>
          <pc:spChg chg="mod">
            <ac:chgData name="Ragnhild Halvorsrud" userId="917ea340-fd63-490f-a7db-68428d24cf32" providerId="ADAL" clId="{6FA999E9-229C-4E9A-8ABA-655365537A19}" dt="2026-09-04T17:00:20.267" v="14031" actId="790"/>
            <ac:spMkLst>
              <pc:docMk/>
              <pc:sldMasterMk cId="180999990" sldId="2147483648"/>
              <pc:sldLayoutMk cId="2801572324" sldId="2147483881"/>
              <ac:spMk id="19" creationId="{42D71E11-BBB0-240E-B51E-B3A0EAA4E00E}"/>
            </ac:spMkLst>
          </pc:spChg>
          <pc:spChg chg="mod">
            <ac:chgData name="Ragnhild Halvorsrud" userId="917ea340-fd63-490f-a7db-68428d24cf32" providerId="ADAL" clId="{6FA999E9-229C-4E9A-8ABA-655365537A19}" dt="2026-09-04T17:00:20.267" v="14032" actId="790"/>
            <ac:spMkLst>
              <pc:docMk/>
              <pc:sldMasterMk cId="180999990" sldId="2147483648"/>
              <pc:sldLayoutMk cId="2801572324" sldId="2147483881"/>
              <ac:spMk id="20" creationId="{D9F94510-FF01-2DAB-801F-37A49857A445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0.388" v="14083" actId="790"/>
          <pc:sldLayoutMkLst>
            <pc:docMk/>
            <pc:sldMasterMk cId="180999990" sldId="2147483648"/>
            <pc:sldLayoutMk cId="1123925652" sldId="2147483882"/>
          </pc:sldLayoutMkLst>
          <pc:spChg chg="mod">
            <ac:chgData name="Ragnhild Halvorsrud" userId="917ea340-fd63-490f-a7db-68428d24cf32" providerId="ADAL" clId="{6FA999E9-229C-4E9A-8ABA-655365537A19}" dt="2026-09-04T17:00:20.348" v="14064" actId="790"/>
            <ac:spMkLst>
              <pc:docMk/>
              <pc:sldMasterMk cId="180999990" sldId="2147483648"/>
              <pc:sldLayoutMk cId="1123925652" sldId="2147483882"/>
              <ac:spMk id="2" creationId="{9219155F-E484-16BD-A026-E7600933DF51}"/>
            </ac:spMkLst>
          </pc:spChg>
          <pc:spChg chg="mod">
            <ac:chgData name="Ragnhild Halvorsrud" userId="917ea340-fd63-490f-a7db-68428d24cf32" providerId="ADAL" clId="{6FA999E9-229C-4E9A-8ABA-655365537A19}" dt="2026-09-04T17:00:20.356" v="14065" actId="790"/>
            <ac:spMkLst>
              <pc:docMk/>
              <pc:sldMasterMk cId="180999990" sldId="2147483648"/>
              <pc:sldLayoutMk cId="1123925652" sldId="2147483882"/>
              <ac:spMk id="3" creationId="{6B1BA5ED-3537-7D6A-425A-C397388A5D88}"/>
            </ac:spMkLst>
          </pc:spChg>
          <pc:spChg chg="mod">
            <ac:chgData name="Ragnhild Halvorsrud" userId="917ea340-fd63-490f-a7db-68428d24cf32" providerId="ADAL" clId="{6FA999E9-229C-4E9A-8ABA-655365537A19}" dt="2026-09-04T17:00:20.356" v="14066" actId="790"/>
            <ac:spMkLst>
              <pc:docMk/>
              <pc:sldMasterMk cId="180999990" sldId="2147483648"/>
              <pc:sldLayoutMk cId="1123925652" sldId="2147483882"/>
              <ac:spMk id="4" creationId="{2BC86C2E-97BB-31F7-12A5-0644C04B93F9}"/>
            </ac:spMkLst>
          </pc:spChg>
          <pc:spChg chg="mod">
            <ac:chgData name="Ragnhild Halvorsrud" userId="917ea340-fd63-490f-a7db-68428d24cf32" providerId="ADAL" clId="{6FA999E9-229C-4E9A-8ABA-655365537A19}" dt="2026-09-04T17:00:20.359" v="14067" actId="790"/>
            <ac:spMkLst>
              <pc:docMk/>
              <pc:sldMasterMk cId="180999990" sldId="2147483648"/>
              <pc:sldLayoutMk cId="1123925652" sldId="2147483882"/>
              <ac:spMk id="5" creationId="{47B0D68A-51E3-9584-38D0-1105C2821188}"/>
            </ac:spMkLst>
          </pc:spChg>
          <pc:spChg chg="mod">
            <ac:chgData name="Ragnhild Halvorsrud" userId="917ea340-fd63-490f-a7db-68428d24cf32" providerId="ADAL" clId="{6FA999E9-229C-4E9A-8ABA-655365537A19}" dt="2026-09-04T17:00:20.359" v="14068" actId="790"/>
            <ac:spMkLst>
              <pc:docMk/>
              <pc:sldMasterMk cId="180999990" sldId="2147483648"/>
              <pc:sldLayoutMk cId="1123925652" sldId="2147483882"/>
              <ac:spMk id="6" creationId="{81E742A1-F281-1014-E2D5-C30B91F1654E}"/>
            </ac:spMkLst>
          </pc:spChg>
          <pc:spChg chg="mod">
            <ac:chgData name="Ragnhild Halvorsrud" userId="917ea340-fd63-490f-a7db-68428d24cf32" providerId="ADAL" clId="{6FA999E9-229C-4E9A-8ABA-655365537A19}" dt="2026-09-04T17:00:20.359" v="14069" actId="790"/>
            <ac:spMkLst>
              <pc:docMk/>
              <pc:sldMasterMk cId="180999990" sldId="2147483648"/>
              <pc:sldLayoutMk cId="1123925652" sldId="2147483882"/>
              <ac:spMk id="7" creationId="{3CE76770-965E-1DD3-A755-6DFE781A0335}"/>
            </ac:spMkLst>
          </pc:spChg>
          <pc:spChg chg="mod">
            <ac:chgData name="Ragnhild Halvorsrud" userId="917ea340-fd63-490f-a7db-68428d24cf32" providerId="ADAL" clId="{6FA999E9-229C-4E9A-8ABA-655365537A19}" dt="2026-09-04T17:00:20.359" v="14070" actId="790"/>
            <ac:spMkLst>
              <pc:docMk/>
              <pc:sldMasterMk cId="180999990" sldId="2147483648"/>
              <pc:sldLayoutMk cId="1123925652" sldId="2147483882"/>
              <ac:spMk id="8" creationId="{5127E865-BC90-C8BC-ED27-0C583BEEB711}"/>
            </ac:spMkLst>
          </pc:spChg>
          <pc:spChg chg="mod">
            <ac:chgData name="Ragnhild Halvorsrud" userId="917ea340-fd63-490f-a7db-68428d24cf32" providerId="ADAL" clId="{6FA999E9-229C-4E9A-8ABA-655365537A19}" dt="2026-09-04T17:00:20.359" v="14071" actId="790"/>
            <ac:spMkLst>
              <pc:docMk/>
              <pc:sldMasterMk cId="180999990" sldId="2147483648"/>
              <pc:sldLayoutMk cId="1123925652" sldId="2147483882"/>
              <ac:spMk id="9" creationId="{C246A86C-5D5C-58F4-FB7A-C3D8EB88D184}"/>
            </ac:spMkLst>
          </pc:spChg>
          <pc:spChg chg="mod">
            <ac:chgData name="Ragnhild Halvorsrud" userId="917ea340-fd63-490f-a7db-68428d24cf32" providerId="ADAL" clId="{6FA999E9-229C-4E9A-8ABA-655365537A19}" dt="2026-09-04T17:00:20.359" v="14072" actId="790"/>
            <ac:spMkLst>
              <pc:docMk/>
              <pc:sldMasterMk cId="180999990" sldId="2147483648"/>
              <pc:sldLayoutMk cId="1123925652" sldId="2147483882"/>
              <ac:spMk id="10" creationId="{979E44AF-3808-2ED9-4AB3-3E8402E9A899}"/>
            </ac:spMkLst>
          </pc:spChg>
          <pc:spChg chg="mod">
            <ac:chgData name="Ragnhild Halvorsrud" userId="917ea340-fd63-490f-a7db-68428d24cf32" providerId="ADAL" clId="{6FA999E9-229C-4E9A-8ABA-655365537A19}" dt="2026-09-04T17:00:20.359" v="14073" actId="790"/>
            <ac:spMkLst>
              <pc:docMk/>
              <pc:sldMasterMk cId="180999990" sldId="2147483648"/>
              <pc:sldLayoutMk cId="1123925652" sldId="2147483882"/>
              <ac:spMk id="11" creationId="{D86A206B-2815-D954-4995-D32CF268099F}"/>
            </ac:spMkLst>
          </pc:spChg>
          <pc:spChg chg="mod">
            <ac:chgData name="Ragnhild Halvorsrud" userId="917ea340-fd63-490f-a7db-68428d24cf32" providerId="ADAL" clId="{6FA999E9-229C-4E9A-8ABA-655365537A19}" dt="2026-09-04T17:00:20.372" v="14074" actId="790"/>
            <ac:spMkLst>
              <pc:docMk/>
              <pc:sldMasterMk cId="180999990" sldId="2147483648"/>
              <pc:sldLayoutMk cId="1123925652" sldId="2147483882"/>
              <ac:spMk id="12" creationId="{CCB79526-A9BF-641A-4C3C-42D34BB81373}"/>
            </ac:spMkLst>
          </pc:spChg>
          <pc:spChg chg="mod">
            <ac:chgData name="Ragnhild Halvorsrud" userId="917ea340-fd63-490f-a7db-68428d24cf32" providerId="ADAL" clId="{6FA999E9-229C-4E9A-8ABA-655365537A19}" dt="2026-09-04T17:00:20.348" v="14061" actId="790"/>
            <ac:spMkLst>
              <pc:docMk/>
              <pc:sldMasterMk cId="180999990" sldId="2147483648"/>
              <pc:sldLayoutMk cId="1123925652" sldId="2147483882"/>
              <ac:spMk id="13" creationId="{2DD30D77-4720-E303-69ED-3D964131666A}"/>
            </ac:spMkLst>
          </pc:spChg>
          <pc:spChg chg="mod">
            <ac:chgData name="Ragnhild Halvorsrud" userId="917ea340-fd63-490f-a7db-68428d24cf32" providerId="ADAL" clId="{6FA999E9-229C-4E9A-8ABA-655365537A19}" dt="2026-09-04T17:00:20.372" v="14075" actId="790"/>
            <ac:spMkLst>
              <pc:docMk/>
              <pc:sldMasterMk cId="180999990" sldId="2147483648"/>
              <pc:sldLayoutMk cId="1123925652" sldId="2147483882"/>
              <ac:spMk id="15" creationId="{F58BA53C-9C01-6312-66F7-0CB7BEE3B90F}"/>
            </ac:spMkLst>
          </pc:spChg>
          <pc:spChg chg="mod">
            <ac:chgData name="Ragnhild Halvorsrud" userId="917ea340-fd63-490f-a7db-68428d24cf32" providerId="ADAL" clId="{6FA999E9-229C-4E9A-8ABA-655365537A19}" dt="2026-09-04T17:00:20.372" v="14076" actId="790"/>
            <ac:spMkLst>
              <pc:docMk/>
              <pc:sldMasterMk cId="180999990" sldId="2147483648"/>
              <pc:sldLayoutMk cId="1123925652" sldId="2147483882"/>
              <ac:spMk id="16" creationId="{462D0E5A-E779-27A6-889B-D963AE1559E4}"/>
            </ac:spMkLst>
          </pc:spChg>
          <pc:spChg chg="mod">
            <ac:chgData name="Ragnhild Halvorsrud" userId="917ea340-fd63-490f-a7db-68428d24cf32" providerId="ADAL" clId="{6FA999E9-229C-4E9A-8ABA-655365537A19}" dt="2026-09-04T17:00:20.372" v="14077" actId="790"/>
            <ac:spMkLst>
              <pc:docMk/>
              <pc:sldMasterMk cId="180999990" sldId="2147483648"/>
              <pc:sldLayoutMk cId="1123925652" sldId="2147483882"/>
              <ac:spMk id="17" creationId="{4171DA5C-83F2-3BED-EF66-D49F9EBBCFB3}"/>
            </ac:spMkLst>
          </pc:spChg>
          <pc:spChg chg="mod">
            <ac:chgData name="Ragnhild Halvorsrud" userId="917ea340-fd63-490f-a7db-68428d24cf32" providerId="ADAL" clId="{6FA999E9-229C-4E9A-8ABA-655365537A19}" dt="2026-09-04T17:00:20.372" v="14078" actId="790"/>
            <ac:spMkLst>
              <pc:docMk/>
              <pc:sldMasterMk cId="180999990" sldId="2147483648"/>
              <pc:sldLayoutMk cId="1123925652" sldId="2147483882"/>
              <ac:spMk id="18" creationId="{FDA6BAF1-3C69-FACB-C8FC-A3F577E84F70}"/>
            </ac:spMkLst>
          </pc:spChg>
          <pc:spChg chg="mod">
            <ac:chgData name="Ragnhild Halvorsrud" userId="917ea340-fd63-490f-a7db-68428d24cf32" providerId="ADAL" clId="{6FA999E9-229C-4E9A-8ABA-655365537A19}" dt="2026-09-04T17:00:20.388" v="14079" actId="790"/>
            <ac:spMkLst>
              <pc:docMk/>
              <pc:sldMasterMk cId="180999990" sldId="2147483648"/>
              <pc:sldLayoutMk cId="1123925652" sldId="2147483882"/>
              <ac:spMk id="19" creationId="{CD25111E-2DF3-4F71-B51C-31A085AF99E1}"/>
            </ac:spMkLst>
          </pc:spChg>
          <pc:spChg chg="mod">
            <ac:chgData name="Ragnhild Halvorsrud" userId="917ea340-fd63-490f-a7db-68428d24cf32" providerId="ADAL" clId="{6FA999E9-229C-4E9A-8ABA-655365537A19}" dt="2026-09-04T17:00:20.388" v="14080" actId="790"/>
            <ac:spMkLst>
              <pc:docMk/>
              <pc:sldMasterMk cId="180999990" sldId="2147483648"/>
              <pc:sldLayoutMk cId="1123925652" sldId="2147483882"/>
              <ac:spMk id="20" creationId="{1F5A6729-0677-3E4E-4433-2D57EE6BA5FC}"/>
            </ac:spMkLst>
          </pc:spChg>
          <pc:spChg chg="mod">
            <ac:chgData name="Ragnhild Halvorsrud" userId="917ea340-fd63-490f-a7db-68428d24cf32" providerId="ADAL" clId="{6FA999E9-229C-4E9A-8ABA-655365537A19}" dt="2026-09-04T17:00:20.388" v="14081" actId="790"/>
            <ac:spMkLst>
              <pc:docMk/>
              <pc:sldMasterMk cId="180999990" sldId="2147483648"/>
              <pc:sldLayoutMk cId="1123925652" sldId="2147483882"/>
              <ac:spMk id="21" creationId="{8D90A84F-73BE-DBFF-AA3C-EE8E9AE063CF}"/>
            </ac:spMkLst>
          </pc:spChg>
          <pc:spChg chg="mod">
            <ac:chgData name="Ragnhild Halvorsrud" userId="917ea340-fd63-490f-a7db-68428d24cf32" providerId="ADAL" clId="{6FA999E9-229C-4E9A-8ABA-655365537A19}" dt="2026-09-04T17:00:20.388" v="14082" actId="790"/>
            <ac:spMkLst>
              <pc:docMk/>
              <pc:sldMasterMk cId="180999990" sldId="2147483648"/>
              <pc:sldLayoutMk cId="1123925652" sldId="2147483882"/>
              <ac:spMk id="22" creationId="{9EA507EC-0D5F-BD46-45E7-3B97BB82A857}"/>
            </ac:spMkLst>
          </pc:spChg>
          <pc:spChg chg="mod">
            <ac:chgData name="Ragnhild Halvorsrud" userId="917ea340-fd63-490f-a7db-68428d24cf32" providerId="ADAL" clId="{6FA999E9-229C-4E9A-8ABA-655365537A19}" dt="2026-09-04T17:00:20.388" v="14083" actId="790"/>
            <ac:spMkLst>
              <pc:docMk/>
              <pc:sldMasterMk cId="180999990" sldId="2147483648"/>
              <pc:sldLayoutMk cId="1123925652" sldId="2147483882"/>
              <ac:spMk id="23" creationId="{14E97ED1-0A84-3BD0-BDB8-B3C3662D77CB}"/>
            </ac:spMkLst>
          </pc:spChg>
          <pc:spChg chg="mod">
            <ac:chgData name="Ragnhild Halvorsrud" userId="917ea340-fd63-490f-a7db-68428d24cf32" providerId="ADAL" clId="{6FA999E9-229C-4E9A-8ABA-655365537A19}" dt="2026-09-04T17:00:20.348" v="14062" actId="790"/>
            <ac:spMkLst>
              <pc:docMk/>
              <pc:sldMasterMk cId="180999990" sldId="2147483648"/>
              <pc:sldLayoutMk cId="1123925652" sldId="2147483882"/>
              <ac:spMk id="31" creationId="{3BEA535B-5BD3-93D5-4759-F4E578520BEB}"/>
            </ac:spMkLst>
          </pc:spChg>
          <pc:spChg chg="mod">
            <ac:chgData name="Ragnhild Halvorsrud" userId="917ea340-fd63-490f-a7db-68428d24cf32" providerId="ADAL" clId="{6FA999E9-229C-4E9A-8ABA-655365537A19}" dt="2026-09-04T17:00:20.348" v="14063" actId="790"/>
            <ac:spMkLst>
              <pc:docMk/>
              <pc:sldMasterMk cId="180999990" sldId="2147483648"/>
              <pc:sldLayoutMk cId="1123925652" sldId="2147483882"/>
              <ac:spMk id="32" creationId="{61E15E75-930A-FA12-46D9-1EC8562BD9A8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0.651" v="14198" actId="790"/>
          <pc:sldLayoutMkLst>
            <pc:docMk/>
            <pc:sldMasterMk cId="180999990" sldId="2147483648"/>
            <pc:sldLayoutMk cId="2372893877" sldId="2147483883"/>
          </pc:sldLayoutMkLst>
          <pc:spChg chg="mod">
            <ac:chgData name="Ragnhild Halvorsrud" userId="917ea340-fd63-490f-a7db-68428d24cf32" providerId="ADAL" clId="{6FA999E9-229C-4E9A-8ABA-655365537A19}" dt="2026-09-04T17:00:20.630" v="14192" actId="790"/>
            <ac:spMkLst>
              <pc:docMk/>
              <pc:sldMasterMk cId="180999990" sldId="2147483648"/>
              <pc:sldLayoutMk cId="2372893877" sldId="2147483883"/>
              <ac:spMk id="2" creationId="{0F124504-36FD-4753-851D-5B7D02D4A2D1}"/>
            </ac:spMkLst>
          </pc:spChg>
          <pc:spChg chg="mod">
            <ac:chgData name="Ragnhild Halvorsrud" userId="917ea340-fd63-490f-a7db-68428d24cf32" providerId="ADAL" clId="{6FA999E9-229C-4E9A-8ABA-655365537A19}" dt="2026-09-04T17:00:20.637" v="14193" actId="790"/>
            <ac:spMkLst>
              <pc:docMk/>
              <pc:sldMasterMk cId="180999990" sldId="2147483648"/>
              <pc:sldLayoutMk cId="2372893877" sldId="2147483883"/>
              <ac:spMk id="5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20.641" v="14194" actId="790"/>
            <ac:spMkLst>
              <pc:docMk/>
              <pc:sldMasterMk cId="180999990" sldId="2147483648"/>
              <pc:sldLayoutMk cId="2372893877" sldId="2147483883"/>
              <ac:spMk id="12" creationId="{67CEE09B-6EE1-4BF2-85A3-DE69E91BC4C6}"/>
            </ac:spMkLst>
          </pc:spChg>
          <pc:spChg chg="mod">
            <ac:chgData name="Ragnhild Halvorsrud" userId="917ea340-fd63-490f-a7db-68428d24cf32" providerId="ADAL" clId="{6FA999E9-229C-4E9A-8ABA-655365537A19}" dt="2026-09-04T17:00:20.644" v="14196" actId="790"/>
            <ac:spMkLst>
              <pc:docMk/>
              <pc:sldMasterMk cId="180999990" sldId="2147483648"/>
              <pc:sldLayoutMk cId="2372893877" sldId="2147483883"/>
              <ac:spMk id="13" creationId="{16F02AC0-8835-4687-9809-625BC7974E07}"/>
            </ac:spMkLst>
          </pc:spChg>
          <pc:spChg chg="mod">
            <ac:chgData name="Ragnhild Halvorsrud" userId="917ea340-fd63-490f-a7db-68428d24cf32" providerId="ADAL" clId="{6FA999E9-229C-4E9A-8ABA-655365537A19}" dt="2026-09-04T17:00:20.649" v="14197" actId="790"/>
            <ac:spMkLst>
              <pc:docMk/>
              <pc:sldMasterMk cId="180999990" sldId="2147483648"/>
              <pc:sldLayoutMk cId="2372893877" sldId="2147483883"/>
              <ac:spMk id="14" creationId="{06D6C9CE-4F2C-454C-BB55-801B8D39FB8A}"/>
            </ac:spMkLst>
          </pc:spChg>
          <pc:spChg chg="mod">
            <ac:chgData name="Ragnhild Halvorsrud" userId="917ea340-fd63-490f-a7db-68428d24cf32" providerId="ADAL" clId="{6FA999E9-229C-4E9A-8ABA-655365537A19}" dt="2026-09-04T17:00:20.651" v="14198" actId="790"/>
            <ac:spMkLst>
              <pc:docMk/>
              <pc:sldMasterMk cId="180999990" sldId="2147483648"/>
              <pc:sldLayoutMk cId="2372893877" sldId="2147483883"/>
              <ac:spMk id="15" creationId="{E475F42F-AD98-4F3B-A294-8047E72ED3B3}"/>
            </ac:spMkLst>
          </pc:spChg>
          <pc:spChg chg="mod">
            <ac:chgData name="Ragnhild Halvorsrud" userId="917ea340-fd63-490f-a7db-68428d24cf32" providerId="ADAL" clId="{6FA999E9-229C-4E9A-8ABA-655365537A19}" dt="2026-09-04T17:00:20.644" v="14195" actId="790"/>
            <ac:spMkLst>
              <pc:docMk/>
              <pc:sldMasterMk cId="180999990" sldId="2147483648"/>
              <pc:sldLayoutMk cId="2372893877" sldId="2147483883"/>
              <ac:spMk id="16" creationId="{A8FA78FA-4D94-4717-B7C6-6F86378D6B01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0.612" v="14184" actId="790"/>
          <pc:sldLayoutMkLst>
            <pc:docMk/>
            <pc:sldMasterMk cId="180999990" sldId="2147483648"/>
            <pc:sldLayoutMk cId="18058285" sldId="2147483884"/>
          </pc:sldLayoutMkLst>
          <pc:spChg chg="mod">
            <ac:chgData name="Ragnhild Halvorsrud" userId="917ea340-fd63-490f-a7db-68428d24cf32" providerId="ADAL" clId="{6FA999E9-229C-4E9A-8ABA-655365537A19}" dt="2026-09-04T17:00:20.597" v="14179" actId="790"/>
            <ac:spMkLst>
              <pc:docMk/>
              <pc:sldMasterMk cId="180999990" sldId="2147483648"/>
              <pc:sldLayoutMk cId="18058285" sldId="2147483884"/>
              <ac:spMk id="4" creationId="{833B0605-69D6-6075-308E-FAA7A0D2B505}"/>
            </ac:spMkLst>
          </pc:spChg>
          <pc:spChg chg="mod">
            <ac:chgData name="Ragnhild Halvorsrud" userId="917ea340-fd63-490f-a7db-68428d24cf32" providerId="ADAL" clId="{6FA999E9-229C-4E9A-8ABA-655365537A19}" dt="2026-09-04T17:00:20.612" v="14183" actId="790"/>
            <ac:spMkLst>
              <pc:docMk/>
              <pc:sldMasterMk cId="180999990" sldId="2147483648"/>
              <pc:sldLayoutMk cId="18058285" sldId="2147483884"/>
              <ac:spMk id="7" creationId="{70F57EE7-204D-AB40-EDA2-EDE2AF5AD44B}"/>
            </ac:spMkLst>
          </pc:spChg>
          <pc:spChg chg="mod">
            <ac:chgData name="Ragnhild Halvorsrud" userId="917ea340-fd63-490f-a7db-68428d24cf32" providerId="ADAL" clId="{6FA999E9-229C-4E9A-8ABA-655365537A19}" dt="2026-09-04T17:00:20.612" v="14184" actId="790"/>
            <ac:spMkLst>
              <pc:docMk/>
              <pc:sldMasterMk cId="180999990" sldId="2147483648"/>
              <pc:sldLayoutMk cId="18058285" sldId="2147483884"/>
              <ac:spMk id="8" creationId="{73D55B49-3AC1-26AD-AEB1-36FD3ABE16EA}"/>
            </ac:spMkLst>
          </pc:spChg>
          <pc:spChg chg="mod">
            <ac:chgData name="Ragnhild Halvorsrud" userId="917ea340-fd63-490f-a7db-68428d24cf32" providerId="ADAL" clId="{6FA999E9-229C-4E9A-8ABA-655365537A19}" dt="2026-09-04T17:00:20.603" v="14180" actId="790"/>
            <ac:spMkLst>
              <pc:docMk/>
              <pc:sldMasterMk cId="180999990" sldId="2147483648"/>
              <pc:sldLayoutMk cId="18058285" sldId="2147483884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9-04T17:00:20.607" v="14181" actId="790"/>
            <ac:spMkLst>
              <pc:docMk/>
              <pc:sldMasterMk cId="180999990" sldId="2147483648"/>
              <pc:sldLayoutMk cId="18058285" sldId="2147483884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9-04T17:00:20.609" v="14182" actId="790"/>
            <ac:spMkLst>
              <pc:docMk/>
              <pc:sldMasterMk cId="180999990" sldId="2147483648"/>
              <pc:sldLayoutMk cId="18058285" sldId="2147483884"/>
              <ac:spMk id="12" creationId="{1BEB41F5-194C-405C-8EDC-8C5E550FE046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0.589" v="14174" actId="790"/>
          <pc:sldLayoutMkLst>
            <pc:docMk/>
            <pc:sldMasterMk cId="180999990" sldId="2147483648"/>
            <pc:sldLayoutMk cId="2276479202" sldId="2147483885"/>
          </pc:sldLayoutMkLst>
          <pc:spChg chg="mod">
            <ac:chgData name="Ragnhild Halvorsrud" userId="917ea340-fd63-490f-a7db-68428d24cf32" providerId="ADAL" clId="{6FA999E9-229C-4E9A-8ABA-655365537A19}" dt="2026-09-04T17:00:20.587" v="14172" actId="790"/>
            <ac:spMkLst>
              <pc:docMk/>
              <pc:sldMasterMk cId="180999990" sldId="2147483648"/>
              <pc:sldLayoutMk cId="2276479202" sldId="2147483885"/>
              <ac:spMk id="2" creationId="{22CBF7D1-DBB9-1FF6-03E1-8F24071390FB}"/>
            </ac:spMkLst>
          </pc:spChg>
          <pc:spChg chg="mod">
            <ac:chgData name="Ragnhild Halvorsrud" userId="917ea340-fd63-490f-a7db-68428d24cf32" providerId="ADAL" clId="{6FA999E9-229C-4E9A-8ABA-655365537A19}" dt="2026-09-04T17:00:20.589" v="14173" actId="790"/>
            <ac:spMkLst>
              <pc:docMk/>
              <pc:sldMasterMk cId="180999990" sldId="2147483648"/>
              <pc:sldLayoutMk cId="2276479202" sldId="2147483885"/>
              <ac:spMk id="3" creationId="{70761042-8082-8814-FDF8-F37913F8C440}"/>
            </ac:spMkLst>
          </pc:spChg>
          <pc:spChg chg="mod">
            <ac:chgData name="Ragnhild Halvorsrud" userId="917ea340-fd63-490f-a7db-68428d24cf32" providerId="ADAL" clId="{6FA999E9-229C-4E9A-8ABA-655365537A19}" dt="2026-09-04T17:00:20.589" v="14174" actId="790"/>
            <ac:spMkLst>
              <pc:docMk/>
              <pc:sldMasterMk cId="180999990" sldId="2147483648"/>
              <pc:sldLayoutMk cId="2276479202" sldId="2147483885"/>
              <ac:spMk id="4" creationId="{2DDC11E8-CCAC-DFF9-A5D4-C6294CB27B59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19.905" v="13888" actId="790"/>
          <pc:sldLayoutMkLst>
            <pc:docMk/>
            <pc:sldMasterMk cId="180999990" sldId="2147483648"/>
            <pc:sldLayoutMk cId="1004883866" sldId="2147483886"/>
          </pc:sldLayoutMkLst>
          <pc:spChg chg="mod">
            <ac:chgData name="Ragnhild Halvorsrud" userId="917ea340-fd63-490f-a7db-68428d24cf32" providerId="ADAL" clId="{6FA999E9-229C-4E9A-8ABA-655365537A19}" dt="2026-09-04T17:00:19.905" v="13887" actId="790"/>
            <ac:spMkLst>
              <pc:docMk/>
              <pc:sldMasterMk cId="180999990" sldId="2147483648"/>
              <pc:sldLayoutMk cId="1004883866" sldId="2147483886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19.905" v="13888" actId="790"/>
            <ac:spMkLst>
              <pc:docMk/>
              <pc:sldMasterMk cId="180999990" sldId="2147483648"/>
              <pc:sldLayoutMk cId="1004883866" sldId="2147483886"/>
              <ac:spMk id="3" creationId="{70EED120-9E80-5452-0797-37D6B887ADAA}"/>
            </ac:spMkLst>
          </pc:spChg>
          <pc:spChg chg="mod">
            <ac:chgData name="Ragnhild Halvorsrud" userId="917ea340-fd63-490f-a7db-68428d24cf32" providerId="ADAL" clId="{6FA999E9-229C-4E9A-8ABA-655365537A19}" dt="2026-09-04T17:00:19.889" v="13881" actId="790"/>
            <ac:spMkLst>
              <pc:docMk/>
              <pc:sldMasterMk cId="180999990" sldId="2147483648"/>
              <pc:sldLayoutMk cId="1004883866" sldId="2147483886"/>
              <ac:spMk id="4" creationId="{7A143000-0601-FF74-57D4-1BBFF0DFD103}"/>
            </ac:spMkLst>
          </pc:spChg>
          <pc:spChg chg="mod">
            <ac:chgData name="Ragnhild Halvorsrud" userId="917ea340-fd63-490f-a7db-68428d24cf32" providerId="ADAL" clId="{6FA999E9-229C-4E9A-8ABA-655365537A19}" dt="2026-09-04T17:00:19.889" v="13884" actId="790"/>
            <ac:spMkLst>
              <pc:docMk/>
              <pc:sldMasterMk cId="180999990" sldId="2147483648"/>
              <pc:sldLayoutMk cId="1004883866" sldId="2147483886"/>
              <ac:spMk id="9" creationId="{E6CC55FA-9983-59D0-E367-D79DF00EC0BD}"/>
            </ac:spMkLst>
          </pc:spChg>
          <pc:spChg chg="mod">
            <ac:chgData name="Ragnhild Halvorsrud" userId="917ea340-fd63-490f-a7db-68428d24cf32" providerId="ADAL" clId="{6FA999E9-229C-4E9A-8ABA-655365537A19}" dt="2026-09-04T17:00:19.900" v="13885" actId="790"/>
            <ac:spMkLst>
              <pc:docMk/>
              <pc:sldMasterMk cId="180999990" sldId="2147483648"/>
              <pc:sldLayoutMk cId="1004883866" sldId="2147483886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9-04T17:00:19.900" v="13886" actId="790"/>
            <ac:spMkLst>
              <pc:docMk/>
              <pc:sldMasterMk cId="180999990" sldId="2147483648"/>
              <pc:sldLayoutMk cId="1004883866" sldId="2147483886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9-04T17:00:19.889" v="13882" actId="790"/>
            <ac:spMkLst>
              <pc:docMk/>
              <pc:sldMasterMk cId="180999990" sldId="2147483648"/>
              <pc:sldLayoutMk cId="1004883866" sldId="2147483886"/>
              <ac:spMk id="13" creationId="{4CD94CDB-7F27-D7B8-ECAE-B22EDB7CF860}"/>
            </ac:spMkLst>
          </pc:spChg>
          <pc:spChg chg="mod">
            <ac:chgData name="Ragnhild Halvorsrud" userId="917ea340-fd63-490f-a7db-68428d24cf32" providerId="ADAL" clId="{6FA999E9-229C-4E9A-8ABA-655365537A19}" dt="2026-09-04T17:00:19.889" v="13883" actId="790"/>
            <ac:spMkLst>
              <pc:docMk/>
              <pc:sldMasterMk cId="180999990" sldId="2147483648"/>
              <pc:sldLayoutMk cId="1004883866" sldId="2147483886"/>
              <ac:spMk id="14" creationId="{58079317-2862-C930-D1B2-76DAF709C737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19.921" v="13896" actId="790"/>
          <pc:sldLayoutMkLst>
            <pc:docMk/>
            <pc:sldMasterMk cId="180999990" sldId="2147483648"/>
            <pc:sldLayoutMk cId="1939836725" sldId="2147483887"/>
          </pc:sldLayoutMkLst>
          <pc:spChg chg="mod">
            <ac:chgData name="Ragnhild Halvorsrud" userId="917ea340-fd63-490f-a7db-68428d24cf32" providerId="ADAL" clId="{6FA999E9-229C-4E9A-8ABA-655365537A19}" dt="2026-09-04T17:00:19.921" v="13895" actId="790"/>
            <ac:spMkLst>
              <pc:docMk/>
              <pc:sldMasterMk cId="180999990" sldId="2147483648"/>
              <pc:sldLayoutMk cId="1939836725" sldId="2147483887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19.921" v="13896" actId="790"/>
            <ac:spMkLst>
              <pc:docMk/>
              <pc:sldMasterMk cId="180999990" sldId="2147483648"/>
              <pc:sldLayoutMk cId="1939836725" sldId="2147483887"/>
              <ac:spMk id="3" creationId="{70EED120-9E80-5452-0797-37D6B887ADAA}"/>
            </ac:spMkLst>
          </pc:spChg>
          <pc:spChg chg="mod">
            <ac:chgData name="Ragnhild Halvorsrud" userId="917ea340-fd63-490f-a7db-68428d24cf32" providerId="ADAL" clId="{6FA999E9-229C-4E9A-8ABA-655365537A19}" dt="2026-09-04T17:00:19.905" v="13889" actId="790"/>
            <ac:spMkLst>
              <pc:docMk/>
              <pc:sldMasterMk cId="180999990" sldId="2147483648"/>
              <pc:sldLayoutMk cId="1939836725" sldId="2147483887"/>
              <ac:spMk id="4" creationId="{7A143000-0601-FF74-57D4-1BBFF0DFD103}"/>
            </ac:spMkLst>
          </pc:spChg>
          <pc:spChg chg="mod">
            <ac:chgData name="Ragnhild Halvorsrud" userId="917ea340-fd63-490f-a7db-68428d24cf32" providerId="ADAL" clId="{6FA999E9-229C-4E9A-8ABA-655365537A19}" dt="2026-09-04T17:00:19.905" v="13892" actId="790"/>
            <ac:spMkLst>
              <pc:docMk/>
              <pc:sldMasterMk cId="180999990" sldId="2147483648"/>
              <pc:sldLayoutMk cId="1939836725" sldId="2147483887"/>
              <ac:spMk id="9" creationId="{E6CC55FA-9983-59D0-E367-D79DF00EC0BD}"/>
            </ac:spMkLst>
          </pc:spChg>
          <pc:spChg chg="mod">
            <ac:chgData name="Ragnhild Halvorsrud" userId="917ea340-fd63-490f-a7db-68428d24cf32" providerId="ADAL" clId="{6FA999E9-229C-4E9A-8ABA-655365537A19}" dt="2026-09-04T17:00:19.905" v="13893" actId="790"/>
            <ac:spMkLst>
              <pc:docMk/>
              <pc:sldMasterMk cId="180999990" sldId="2147483648"/>
              <pc:sldLayoutMk cId="1939836725" sldId="2147483887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9-04T17:00:19.905" v="13894" actId="790"/>
            <ac:spMkLst>
              <pc:docMk/>
              <pc:sldMasterMk cId="180999990" sldId="2147483648"/>
              <pc:sldLayoutMk cId="1939836725" sldId="2147483887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9-04T17:00:19.905" v="13890" actId="790"/>
            <ac:spMkLst>
              <pc:docMk/>
              <pc:sldMasterMk cId="180999990" sldId="2147483648"/>
              <pc:sldLayoutMk cId="1939836725" sldId="2147483887"/>
              <ac:spMk id="13" creationId="{4CD94CDB-7F27-D7B8-ECAE-B22EDB7CF860}"/>
            </ac:spMkLst>
          </pc:spChg>
          <pc:spChg chg="mod">
            <ac:chgData name="Ragnhild Halvorsrud" userId="917ea340-fd63-490f-a7db-68428d24cf32" providerId="ADAL" clId="{6FA999E9-229C-4E9A-8ABA-655365537A19}" dt="2026-09-04T17:00:19.905" v="13891" actId="790"/>
            <ac:spMkLst>
              <pc:docMk/>
              <pc:sldMasterMk cId="180999990" sldId="2147483648"/>
              <pc:sldLayoutMk cId="1939836725" sldId="2147483887"/>
              <ac:spMk id="14" creationId="{58079317-2862-C930-D1B2-76DAF709C737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0.566" v="14162" actId="790"/>
          <pc:sldLayoutMkLst>
            <pc:docMk/>
            <pc:sldMasterMk cId="180999990" sldId="2147483648"/>
            <pc:sldLayoutMk cId="2981314233" sldId="2147483888"/>
          </pc:sldLayoutMkLst>
          <pc:spChg chg="mod">
            <ac:chgData name="Ragnhild Halvorsrud" userId="917ea340-fd63-490f-a7db-68428d24cf32" providerId="ADAL" clId="{6FA999E9-229C-4E9A-8ABA-655365537A19}" dt="2026-09-04T17:00:20.558" v="14159" actId="790"/>
            <ac:spMkLst>
              <pc:docMk/>
              <pc:sldMasterMk cId="180999990" sldId="2147483648"/>
              <pc:sldLayoutMk cId="2981314233" sldId="2147483888"/>
              <ac:spMk id="2" creationId="{24C9D909-49D5-40E7-8A46-904F4218013D}"/>
            </ac:spMkLst>
          </pc:spChg>
          <pc:spChg chg="mod">
            <ac:chgData name="Ragnhild Halvorsrud" userId="917ea340-fd63-490f-a7db-68428d24cf32" providerId="ADAL" clId="{6FA999E9-229C-4E9A-8ABA-655365537A19}" dt="2026-09-04T17:00:20.552" v="14156" actId="790"/>
            <ac:spMkLst>
              <pc:docMk/>
              <pc:sldMasterMk cId="180999990" sldId="2147483648"/>
              <pc:sldLayoutMk cId="2981314233" sldId="2147483888"/>
              <ac:spMk id="3" creationId="{A537C458-2821-9AF9-A7BA-FA948D178595}"/>
            </ac:spMkLst>
          </pc:spChg>
          <pc:spChg chg="mod">
            <ac:chgData name="Ragnhild Halvorsrud" userId="917ea340-fd63-490f-a7db-68428d24cf32" providerId="ADAL" clId="{6FA999E9-229C-4E9A-8ABA-655365537A19}" dt="2026-09-04T17:00:20.554" v="14157" actId="790"/>
            <ac:spMkLst>
              <pc:docMk/>
              <pc:sldMasterMk cId="180999990" sldId="2147483648"/>
              <pc:sldLayoutMk cId="2981314233" sldId="2147483888"/>
              <ac:spMk id="4" creationId="{B845DE00-C6E8-123B-0B07-988B236AF36F}"/>
            </ac:spMkLst>
          </pc:spChg>
          <pc:spChg chg="mod">
            <ac:chgData name="Ragnhild Halvorsrud" userId="917ea340-fd63-490f-a7db-68428d24cf32" providerId="ADAL" clId="{6FA999E9-229C-4E9A-8ABA-655365537A19}" dt="2026-09-04T17:00:20.556" v="14158" actId="790"/>
            <ac:spMkLst>
              <pc:docMk/>
              <pc:sldMasterMk cId="180999990" sldId="2147483648"/>
              <pc:sldLayoutMk cId="2981314233" sldId="2147483888"/>
              <ac:spMk id="5" creationId="{2E08CAE4-3ED0-3AE6-D9F3-E8FB3CA71C2C}"/>
            </ac:spMkLst>
          </pc:spChg>
          <pc:spChg chg="mod">
            <ac:chgData name="Ragnhild Halvorsrud" userId="917ea340-fd63-490f-a7db-68428d24cf32" providerId="ADAL" clId="{6FA999E9-229C-4E9A-8ABA-655365537A19}" dt="2026-09-04T17:00:20.562" v="14160" actId="790"/>
            <ac:spMkLst>
              <pc:docMk/>
              <pc:sldMasterMk cId="180999990" sldId="2147483648"/>
              <pc:sldLayoutMk cId="2981314233" sldId="2147483888"/>
              <ac:spMk id="6" creationId="{4E0EF2BC-D126-A430-8091-048B767852D8}"/>
            </ac:spMkLst>
          </pc:spChg>
          <pc:spChg chg="mod">
            <ac:chgData name="Ragnhild Halvorsrud" userId="917ea340-fd63-490f-a7db-68428d24cf32" providerId="ADAL" clId="{6FA999E9-229C-4E9A-8ABA-655365537A19}" dt="2026-09-04T17:00:20.564" v="14161" actId="790"/>
            <ac:spMkLst>
              <pc:docMk/>
              <pc:sldMasterMk cId="180999990" sldId="2147483648"/>
              <pc:sldLayoutMk cId="2981314233" sldId="2147483888"/>
              <ac:spMk id="7" creationId="{9BAF4FF8-7D0F-623F-1477-2D6FF4D42BB9}"/>
            </ac:spMkLst>
          </pc:spChg>
          <pc:spChg chg="mod">
            <ac:chgData name="Ragnhild Halvorsrud" userId="917ea340-fd63-490f-a7db-68428d24cf32" providerId="ADAL" clId="{6FA999E9-229C-4E9A-8ABA-655365537A19}" dt="2026-09-04T17:00:20.566" v="14162" actId="790"/>
            <ac:spMkLst>
              <pc:docMk/>
              <pc:sldMasterMk cId="180999990" sldId="2147483648"/>
              <pc:sldLayoutMk cId="2981314233" sldId="2147483888"/>
              <ac:spMk id="8" creationId="{0C7C30DE-D80C-CD35-40DF-C72510A33A7E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0.578" v="14171" actId="790"/>
          <pc:sldLayoutMkLst>
            <pc:docMk/>
            <pc:sldMasterMk cId="180999990" sldId="2147483648"/>
            <pc:sldLayoutMk cId="998053993" sldId="2147483889"/>
          </pc:sldLayoutMkLst>
          <pc:spChg chg="mod">
            <ac:chgData name="Ragnhild Halvorsrud" userId="917ea340-fd63-490f-a7db-68428d24cf32" providerId="ADAL" clId="{6FA999E9-229C-4E9A-8ABA-655365537A19}" dt="2026-09-04T17:00:20.578" v="14169" actId="790"/>
            <ac:spMkLst>
              <pc:docMk/>
              <pc:sldMasterMk cId="180999990" sldId="2147483648"/>
              <pc:sldLayoutMk cId="998053993" sldId="2147483889"/>
              <ac:spMk id="2" creationId="{DF1370AC-7800-2F1C-6EA2-DEB4228AC881}"/>
            </ac:spMkLst>
          </pc:spChg>
          <pc:spChg chg="mod">
            <ac:chgData name="Ragnhild Halvorsrud" userId="917ea340-fd63-490f-a7db-68428d24cf32" providerId="ADAL" clId="{6FA999E9-229C-4E9A-8ABA-655365537A19}" dt="2026-09-04T17:00:20.578" v="14170" actId="790"/>
            <ac:spMkLst>
              <pc:docMk/>
              <pc:sldMasterMk cId="180999990" sldId="2147483648"/>
              <pc:sldLayoutMk cId="998053993" sldId="2147483889"/>
              <ac:spMk id="3" creationId="{241D79ED-0A2C-991B-8EFF-30C0BEFABEB1}"/>
            </ac:spMkLst>
          </pc:spChg>
          <pc:spChg chg="mod">
            <ac:chgData name="Ragnhild Halvorsrud" userId="917ea340-fd63-490f-a7db-68428d24cf32" providerId="ADAL" clId="{6FA999E9-229C-4E9A-8ABA-655365537A19}" dt="2026-09-04T17:00:20.578" v="14171" actId="790"/>
            <ac:spMkLst>
              <pc:docMk/>
              <pc:sldMasterMk cId="180999990" sldId="2147483648"/>
              <pc:sldLayoutMk cId="998053993" sldId="2147483889"/>
              <ac:spMk id="4" creationId="{595DD427-B02F-02E1-0048-342B5C943940}"/>
            </ac:spMkLst>
          </pc:spChg>
          <pc:spChg chg="mod">
            <ac:chgData name="Ragnhild Halvorsrud" userId="917ea340-fd63-490f-a7db-68428d24cf32" providerId="ADAL" clId="{6FA999E9-229C-4E9A-8ABA-655365537A19}" dt="2026-09-04T17:00:20.575" v="14166" actId="790"/>
            <ac:spMkLst>
              <pc:docMk/>
              <pc:sldMasterMk cId="180999990" sldId="2147483648"/>
              <pc:sldLayoutMk cId="998053993" sldId="2147483889"/>
              <ac:spMk id="5" creationId="{9561F537-C94C-3292-AE78-B1B30918D475}"/>
            </ac:spMkLst>
          </pc:spChg>
          <pc:spChg chg="mod">
            <ac:chgData name="Ragnhild Halvorsrud" userId="917ea340-fd63-490f-a7db-68428d24cf32" providerId="ADAL" clId="{6FA999E9-229C-4E9A-8ABA-655365537A19}" dt="2026-09-04T17:00:20.575" v="14167" actId="790"/>
            <ac:spMkLst>
              <pc:docMk/>
              <pc:sldMasterMk cId="180999990" sldId="2147483648"/>
              <pc:sldLayoutMk cId="998053993" sldId="2147483889"/>
              <ac:spMk id="6" creationId="{B1C9850A-B1AF-79AD-6A2F-C3792486DF56}"/>
            </ac:spMkLst>
          </pc:spChg>
          <pc:spChg chg="mod">
            <ac:chgData name="Ragnhild Halvorsrud" userId="917ea340-fd63-490f-a7db-68428d24cf32" providerId="ADAL" clId="{6FA999E9-229C-4E9A-8ABA-655365537A19}" dt="2026-09-04T17:00:20.578" v="14168" actId="790"/>
            <ac:spMkLst>
              <pc:docMk/>
              <pc:sldMasterMk cId="180999990" sldId="2147483648"/>
              <pc:sldLayoutMk cId="998053993" sldId="2147483889"/>
              <ac:spMk id="7" creationId="{B3A51659-8F00-D021-1BEA-0200E4FF4E91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0.597" v="14178" actId="790"/>
          <pc:sldLayoutMkLst>
            <pc:docMk/>
            <pc:sldMasterMk cId="180999990" sldId="2147483648"/>
            <pc:sldLayoutMk cId="1680154063" sldId="2147483890"/>
          </pc:sldLayoutMkLst>
          <pc:spChg chg="mod">
            <ac:chgData name="Ragnhild Halvorsrud" userId="917ea340-fd63-490f-a7db-68428d24cf32" providerId="ADAL" clId="{6FA999E9-229C-4E9A-8ABA-655365537A19}" dt="2026-09-04T17:00:20.595" v="14176" actId="790"/>
            <ac:spMkLst>
              <pc:docMk/>
              <pc:sldMasterMk cId="180999990" sldId="2147483648"/>
              <pc:sldLayoutMk cId="1680154063" sldId="2147483890"/>
              <ac:spMk id="2" creationId="{DF1370AC-7800-2F1C-6EA2-DEB4228AC881}"/>
            </ac:spMkLst>
          </pc:spChg>
          <pc:spChg chg="mod">
            <ac:chgData name="Ragnhild Halvorsrud" userId="917ea340-fd63-490f-a7db-68428d24cf32" providerId="ADAL" clId="{6FA999E9-229C-4E9A-8ABA-655365537A19}" dt="2026-09-04T17:00:20.595" v="14177" actId="790"/>
            <ac:spMkLst>
              <pc:docMk/>
              <pc:sldMasterMk cId="180999990" sldId="2147483648"/>
              <pc:sldLayoutMk cId="1680154063" sldId="2147483890"/>
              <ac:spMk id="3" creationId="{241D79ED-0A2C-991B-8EFF-30C0BEFABEB1}"/>
            </ac:spMkLst>
          </pc:spChg>
          <pc:spChg chg="mod">
            <ac:chgData name="Ragnhild Halvorsrud" userId="917ea340-fd63-490f-a7db-68428d24cf32" providerId="ADAL" clId="{6FA999E9-229C-4E9A-8ABA-655365537A19}" dt="2026-09-04T17:00:20.597" v="14178" actId="790"/>
            <ac:spMkLst>
              <pc:docMk/>
              <pc:sldMasterMk cId="180999990" sldId="2147483648"/>
              <pc:sldLayoutMk cId="1680154063" sldId="2147483890"/>
              <ac:spMk id="4" creationId="{595DD427-B02F-02E1-0048-342B5C943940}"/>
            </ac:spMkLst>
          </pc:spChg>
          <pc:spChg chg="mod">
            <ac:chgData name="Ragnhild Halvorsrud" userId="917ea340-fd63-490f-a7db-68428d24cf32" providerId="ADAL" clId="{6FA999E9-229C-4E9A-8ABA-655365537A19}" dt="2026-09-04T17:00:20.591" v="14175" actId="790"/>
            <ac:spMkLst>
              <pc:docMk/>
              <pc:sldMasterMk cId="180999990" sldId="2147483648"/>
              <pc:sldLayoutMk cId="1680154063" sldId="2147483890"/>
              <ac:spMk id="5" creationId="{5C80E249-F6B5-98A2-0C7F-8B8C7EFCA2C9}"/>
            </ac:spMkLst>
          </pc:spChg>
        </pc:sldLayoutChg>
      </pc:sldMasterChg>
      <pc:sldMasterChg chg="modSldLayout">
        <pc:chgData name="Ragnhild Halvorsrud" userId="917ea340-fd63-490f-a7db-68428d24cf32" providerId="ADAL" clId="{6FA999E9-229C-4E9A-8ABA-655365537A19}" dt="2026-09-04T17:00:21.203" v="14580" actId="790"/>
        <pc:sldMasterMkLst>
          <pc:docMk/>
          <pc:sldMasterMk cId="934458012" sldId="2147483904"/>
        </pc:sldMasterMkLst>
        <pc:sldLayoutChg chg="modSp mod">
          <pc:chgData name="Ragnhild Halvorsrud" userId="917ea340-fd63-490f-a7db-68428d24cf32" providerId="ADAL" clId="{6FA999E9-229C-4E9A-8ABA-655365537A19}" dt="2026-09-04T17:00:20.661" v="14209" actId="790"/>
          <pc:sldLayoutMkLst>
            <pc:docMk/>
            <pc:sldMasterMk cId="934458012" sldId="2147483904"/>
            <pc:sldLayoutMk cId="2634079747" sldId="2147483905"/>
          </pc:sldLayoutMkLst>
          <pc:spChg chg="mod">
            <ac:chgData name="Ragnhild Halvorsrud" userId="917ea340-fd63-490f-a7db-68428d24cf32" providerId="ADAL" clId="{6FA999E9-229C-4E9A-8ABA-655365537A19}" dt="2026-09-04T17:00:20.661" v="14208" actId="790"/>
            <ac:spMkLst>
              <pc:docMk/>
              <pc:sldMasterMk cId="934458012" sldId="2147483904"/>
              <pc:sldLayoutMk cId="2634079747" sldId="2147483905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20.661" v="14209" actId="790"/>
            <ac:spMkLst>
              <pc:docMk/>
              <pc:sldMasterMk cId="934458012" sldId="2147483904"/>
              <pc:sldLayoutMk cId="2634079747" sldId="2147483905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20.659" v="14202" actId="790"/>
            <ac:spMkLst>
              <pc:docMk/>
              <pc:sldMasterMk cId="934458012" sldId="2147483904"/>
              <pc:sldLayoutMk cId="2634079747" sldId="2147483905"/>
              <ac:spMk id="4" creationId="{833B0605-69D6-6075-308E-FAA7A0D2B505}"/>
            </ac:spMkLst>
          </pc:spChg>
          <pc:spChg chg="mod">
            <ac:chgData name="Ragnhild Halvorsrud" userId="917ea340-fd63-490f-a7db-68428d24cf32" providerId="ADAL" clId="{6FA999E9-229C-4E9A-8ABA-655365537A19}" dt="2026-09-04T17:00:20.659" v="14203" actId="790"/>
            <ac:spMkLst>
              <pc:docMk/>
              <pc:sldMasterMk cId="934458012" sldId="2147483904"/>
              <pc:sldLayoutMk cId="2634079747" sldId="2147483905"/>
              <ac:spMk id="5" creationId="{14A339D7-8E34-C0A5-E64E-BFFE0FE6C4E0}"/>
            </ac:spMkLst>
          </pc:spChg>
          <pc:spChg chg="mod">
            <ac:chgData name="Ragnhild Halvorsrud" userId="917ea340-fd63-490f-a7db-68428d24cf32" providerId="ADAL" clId="{6FA999E9-229C-4E9A-8ABA-655365537A19}" dt="2026-09-04T17:00:20.661" v="14204" actId="790"/>
            <ac:spMkLst>
              <pc:docMk/>
              <pc:sldMasterMk cId="934458012" sldId="2147483904"/>
              <pc:sldLayoutMk cId="2634079747" sldId="2147483905"/>
              <ac:spMk id="6" creationId="{CEF199E2-C2A6-E661-D2B8-0A3042ECC011}"/>
            </ac:spMkLst>
          </pc:spChg>
          <pc:spChg chg="mod">
            <ac:chgData name="Ragnhild Halvorsrud" userId="917ea340-fd63-490f-a7db-68428d24cf32" providerId="ADAL" clId="{6FA999E9-229C-4E9A-8ABA-655365537A19}" dt="2026-09-04T17:00:20.661" v="14205" actId="790"/>
            <ac:spMkLst>
              <pc:docMk/>
              <pc:sldMasterMk cId="934458012" sldId="2147483904"/>
              <pc:sldLayoutMk cId="2634079747" sldId="2147483905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9-04T17:00:20.661" v="14206" actId="790"/>
            <ac:spMkLst>
              <pc:docMk/>
              <pc:sldMasterMk cId="934458012" sldId="2147483904"/>
              <pc:sldLayoutMk cId="2634079747" sldId="2147483905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9-04T17:00:20.661" v="14207" actId="790"/>
            <ac:spMkLst>
              <pc:docMk/>
              <pc:sldMasterMk cId="934458012" sldId="2147483904"/>
              <pc:sldLayoutMk cId="2634079747" sldId="2147483905"/>
              <ac:spMk id="12" creationId="{1BEB41F5-194C-405C-8EDC-8C5E550FE046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0.673" v="14215" actId="790"/>
          <pc:sldLayoutMkLst>
            <pc:docMk/>
            <pc:sldMasterMk cId="934458012" sldId="2147483904"/>
            <pc:sldLayoutMk cId="3041996314" sldId="2147483906"/>
          </pc:sldLayoutMkLst>
          <pc:spChg chg="mod">
            <ac:chgData name="Ragnhild Halvorsrud" userId="917ea340-fd63-490f-a7db-68428d24cf32" providerId="ADAL" clId="{6FA999E9-229C-4E9A-8ABA-655365537A19}" dt="2026-09-04T17:00:20.673" v="14214" actId="790"/>
            <ac:spMkLst>
              <pc:docMk/>
              <pc:sldMasterMk cId="934458012" sldId="2147483904"/>
              <pc:sldLayoutMk cId="3041996314" sldId="2147483906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20.673" v="14215" actId="790"/>
            <ac:spMkLst>
              <pc:docMk/>
              <pc:sldMasterMk cId="934458012" sldId="2147483904"/>
              <pc:sldLayoutMk cId="3041996314" sldId="2147483906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20.670" v="14210" actId="790"/>
            <ac:spMkLst>
              <pc:docMk/>
              <pc:sldMasterMk cId="934458012" sldId="2147483904"/>
              <pc:sldLayoutMk cId="3041996314" sldId="2147483906"/>
              <ac:spMk id="9" creationId="{9F4BED65-4CA9-3131-392D-8D0A7221C8B9}"/>
            </ac:spMkLst>
          </pc:spChg>
          <pc:spChg chg="mod">
            <ac:chgData name="Ragnhild Halvorsrud" userId="917ea340-fd63-490f-a7db-68428d24cf32" providerId="ADAL" clId="{6FA999E9-229C-4E9A-8ABA-655365537A19}" dt="2026-09-04T17:00:20.670" v="14211" actId="790"/>
            <ac:spMkLst>
              <pc:docMk/>
              <pc:sldMasterMk cId="934458012" sldId="2147483904"/>
              <pc:sldLayoutMk cId="3041996314" sldId="2147483906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9-04T17:00:20.673" v="14212" actId="790"/>
            <ac:spMkLst>
              <pc:docMk/>
              <pc:sldMasterMk cId="934458012" sldId="2147483904"/>
              <pc:sldLayoutMk cId="3041996314" sldId="2147483906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9-04T17:00:20.673" v="14213" actId="790"/>
            <ac:spMkLst>
              <pc:docMk/>
              <pc:sldMasterMk cId="934458012" sldId="2147483904"/>
              <pc:sldLayoutMk cId="3041996314" sldId="2147483906"/>
              <ac:spMk id="12" creationId="{1BEB41F5-194C-405C-8EDC-8C5E550FE046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0.688" v="14223" actId="790"/>
          <pc:sldLayoutMkLst>
            <pc:docMk/>
            <pc:sldMasterMk cId="934458012" sldId="2147483904"/>
            <pc:sldLayoutMk cId="2265945164" sldId="2147483907"/>
          </pc:sldLayoutMkLst>
          <pc:spChg chg="mod">
            <ac:chgData name="Ragnhild Halvorsrud" userId="917ea340-fd63-490f-a7db-68428d24cf32" providerId="ADAL" clId="{6FA999E9-229C-4E9A-8ABA-655365537A19}" dt="2026-09-04T17:00:20.688" v="14222" actId="790"/>
            <ac:spMkLst>
              <pc:docMk/>
              <pc:sldMasterMk cId="934458012" sldId="2147483904"/>
              <pc:sldLayoutMk cId="2265945164" sldId="2147483907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20.688" v="14223" actId="790"/>
            <ac:spMkLst>
              <pc:docMk/>
              <pc:sldMasterMk cId="934458012" sldId="2147483904"/>
              <pc:sldLayoutMk cId="2265945164" sldId="2147483907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20.673" v="14218" actId="790"/>
            <ac:spMkLst>
              <pc:docMk/>
              <pc:sldMasterMk cId="934458012" sldId="2147483904"/>
              <pc:sldLayoutMk cId="2265945164" sldId="2147483907"/>
              <ac:spMk id="6" creationId="{CEF199E2-C2A6-E661-D2B8-0A3042ECC011}"/>
            </ac:spMkLst>
          </pc:spChg>
          <pc:spChg chg="mod">
            <ac:chgData name="Ragnhild Halvorsrud" userId="917ea340-fd63-490f-a7db-68428d24cf32" providerId="ADAL" clId="{6FA999E9-229C-4E9A-8ABA-655365537A19}" dt="2026-09-04T17:00:20.673" v="14217" actId="790"/>
            <ac:spMkLst>
              <pc:docMk/>
              <pc:sldMasterMk cId="934458012" sldId="2147483904"/>
              <pc:sldLayoutMk cId="2265945164" sldId="2147483907"/>
              <ac:spMk id="9" creationId="{E6CC55FA-9983-59D0-E367-D79DF00EC0BD}"/>
            </ac:spMkLst>
          </pc:spChg>
          <pc:spChg chg="mod">
            <ac:chgData name="Ragnhild Halvorsrud" userId="917ea340-fd63-490f-a7db-68428d24cf32" providerId="ADAL" clId="{6FA999E9-229C-4E9A-8ABA-655365537A19}" dt="2026-09-04T17:00:20.673" v="14219" actId="790"/>
            <ac:spMkLst>
              <pc:docMk/>
              <pc:sldMasterMk cId="934458012" sldId="2147483904"/>
              <pc:sldLayoutMk cId="2265945164" sldId="2147483907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9-04T17:00:20.673" v="14220" actId="790"/>
            <ac:spMkLst>
              <pc:docMk/>
              <pc:sldMasterMk cId="934458012" sldId="2147483904"/>
              <pc:sldLayoutMk cId="2265945164" sldId="2147483907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9-04T17:00:20.688" v="14221" actId="790"/>
            <ac:spMkLst>
              <pc:docMk/>
              <pc:sldMasterMk cId="934458012" sldId="2147483904"/>
              <pc:sldLayoutMk cId="2265945164" sldId="2147483907"/>
              <ac:spMk id="12" creationId="{1BEB41F5-194C-405C-8EDC-8C5E550FE046}"/>
            </ac:spMkLst>
          </pc:spChg>
          <pc:spChg chg="mod">
            <ac:chgData name="Ragnhild Halvorsrud" userId="917ea340-fd63-490f-a7db-68428d24cf32" providerId="ADAL" clId="{6FA999E9-229C-4E9A-8ABA-655365537A19}" dt="2026-09-04T17:00:20.673" v="14216" actId="790"/>
            <ac:spMkLst>
              <pc:docMk/>
              <pc:sldMasterMk cId="934458012" sldId="2147483904"/>
              <pc:sldLayoutMk cId="2265945164" sldId="2147483907"/>
              <ac:spMk id="13" creationId="{CABC6D3D-6D55-BEA1-68AD-A253AAE02519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0.702" v="14230" actId="790"/>
          <pc:sldLayoutMkLst>
            <pc:docMk/>
            <pc:sldMasterMk cId="934458012" sldId="2147483904"/>
            <pc:sldLayoutMk cId="4186350228" sldId="2147483908"/>
          </pc:sldLayoutMkLst>
          <pc:spChg chg="mod">
            <ac:chgData name="Ragnhild Halvorsrud" userId="917ea340-fd63-490f-a7db-68428d24cf32" providerId="ADAL" clId="{6FA999E9-229C-4E9A-8ABA-655365537A19}" dt="2026-09-04T17:00:20.688" v="14229" actId="790"/>
            <ac:spMkLst>
              <pc:docMk/>
              <pc:sldMasterMk cId="934458012" sldId="2147483904"/>
              <pc:sldLayoutMk cId="4186350228" sldId="2147483908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20.702" v="14230" actId="790"/>
            <ac:spMkLst>
              <pc:docMk/>
              <pc:sldMasterMk cId="934458012" sldId="2147483904"/>
              <pc:sldLayoutMk cId="4186350228" sldId="2147483908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20.688" v="14224" actId="790"/>
            <ac:spMkLst>
              <pc:docMk/>
              <pc:sldMasterMk cId="934458012" sldId="2147483904"/>
              <pc:sldLayoutMk cId="4186350228" sldId="2147483908"/>
              <ac:spMk id="4" creationId="{7A143000-0601-FF74-57D4-1BBFF0DFD103}"/>
            </ac:spMkLst>
          </pc:spChg>
          <pc:spChg chg="mod">
            <ac:chgData name="Ragnhild Halvorsrud" userId="917ea340-fd63-490f-a7db-68428d24cf32" providerId="ADAL" clId="{6FA999E9-229C-4E9A-8ABA-655365537A19}" dt="2026-09-04T17:00:20.688" v="14225" actId="790"/>
            <ac:spMkLst>
              <pc:docMk/>
              <pc:sldMasterMk cId="934458012" sldId="2147483904"/>
              <pc:sldLayoutMk cId="4186350228" sldId="2147483908"/>
              <ac:spMk id="9" creationId="{E6CC55FA-9983-59D0-E367-D79DF00EC0BD}"/>
            </ac:spMkLst>
          </pc:spChg>
          <pc:spChg chg="mod">
            <ac:chgData name="Ragnhild Halvorsrud" userId="917ea340-fd63-490f-a7db-68428d24cf32" providerId="ADAL" clId="{6FA999E9-229C-4E9A-8ABA-655365537A19}" dt="2026-09-04T17:00:20.688" v="14226" actId="790"/>
            <ac:spMkLst>
              <pc:docMk/>
              <pc:sldMasterMk cId="934458012" sldId="2147483904"/>
              <pc:sldLayoutMk cId="4186350228" sldId="2147483908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9-04T17:00:20.688" v="14227" actId="790"/>
            <ac:spMkLst>
              <pc:docMk/>
              <pc:sldMasterMk cId="934458012" sldId="2147483904"/>
              <pc:sldLayoutMk cId="4186350228" sldId="2147483908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9-04T17:00:20.688" v="14228" actId="790"/>
            <ac:spMkLst>
              <pc:docMk/>
              <pc:sldMasterMk cId="934458012" sldId="2147483904"/>
              <pc:sldLayoutMk cId="4186350228" sldId="2147483908"/>
              <ac:spMk id="12" creationId="{1BEB41F5-194C-405C-8EDC-8C5E550FE046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0.704" v="14238" actId="790"/>
          <pc:sldLayoutMkLst>
            <pc:docMk/>
            <pc:sldMasterMk cId="934458012" sldId="2147483904"/>
            <pc:sldLayoutMk cId="3549316308" sldId="2147483909"/>
          </pc:sldLayoutMkLst>
          <pc:spChg chg="mod">
            <ac:chgData name="Ragnhild Halvorsrud" userId="917ea340-fd63-490f-a7db-68428d24cf32" providerId="ADAL" clId="{6FA999E9-229C-4E9A-8ABA-655365537A19}" dt="2026-09-04T17:00:20.704" v="14237" actId="790"/>
            <ac:spMkLst>
              <pc:docMk/>
              <pc:sldMasterMk cId="934458012" sldId="2147483904"/>
              <pc:sldLayoutMk cId="3549316308" sldId="2147483909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20.702" v="14231" actId="790"/>
            <ac:spMkLst>
              <pc:docMk/>
              <pc:sldMasterMk cId="934458012" sldId="2147483904"/>
              <pc:sldLayoutMk cId="3549316308" sldId="2147483909"/>
              <ac:spMk id="4" creationId="{7A143000-0601-FF74-57D4-1BBFF0DFD103}"/>
            </ac:spMkLst>
          </pc:spChg>
          <pc:spChg chg="mod">
            <ac:chgData name="Ragnhild Halvorsrud" userId="917ea340-fd63-490f-a7db-68428d24cf32" providerId="ADAL" clId="{6FA999E9-229C-4E9A-8ABA-655365537A19}" dt="2026-09-04T17:00:20.704" v="14234" actId="790"/>
            <ac:spMkLst>
              <pc:docMk/>
              <pc:sldMasterMk cId="934458012" sldId="2147483904"/>
              <pc:sldLayoutMk cId="3549316308" sldId="2147483909"/>
              <ac:spMk id="9" creationId="{E6CC55FA-9983-59D0-E367-D79DF00EC0BD}"/>
            </ac:spMkLst>
          </pc:spChg>
          <pc:spChg chg="mod">
            <ac:chgData name="Ragnhild Halvorsrud" userId="917ea340-fd63-490f-a7db-68428d24cf32" providerId="ADAL" clId="{6FA999E9-229C-4E9A-8ABA-655365537A19}" dt="2026-09-04T17:00:20.704" v="14235" actId="790"/>
            <ac:spMkLst>
              <pc:docMk/>
              <pc:sldMasterMk cId="934458012" sldId="2147483904"/>
              <pc:sldLayoutMk cId="3549316308" sldId="2147483909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9-04T17:00:20.704" v="14236" actId="790"/>
            <ac:spMkLst>
              <pc:docMk/>
              <pc:sldMasterMk cId="934458012" sldId="2147483904"/>
              <pc:sldLayoutMk cId="3549316308" sldId="2147483909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9-04T17:00:20.704" v="14232" actId="790"/>
            <ac:spMkLst>
              <pc:docMk/>
              <pc:sldMasterMk cId="934458012" sldId="2147483904"/>
              <pc:sldLayoutMk cId="3549316308" sldId="2147483909"/>
              <ac:spMk id="13" creationId="{4CD94CDB-7F27-D7B8-ECAE-B22EDB7CF860}"/>
            </ac:spMkLst>
          </pc:spChg>
          <pc:spChg chg="mod">
            <ac:chgData name="Ragnhild Halvorsrud" userId="917ea340-fd63-490f-a7db-68428d24cf32" providerId="ADAL" clId="{6FA999E9-229C-4E9A-8ABA-655365537A19}" dt="2026-09-04T17:00:20.704" v="14233" actId="790"/>
            <ac:spMkLst>
              <pc:docMk/>
              <pc:sldMasterMk cId="934458012" sldId="2147483904"/>
              <pc:sldLayoutMk cId="3549316308" sldId="2147483909"/>
              <ac:spMk id="14" creationId="{58079317-2862-C930-D1B2-76DAF709C737}"/>
            </ac:spMkLst>
          </pc:spChg>
          <pc:spChg chg="mod">
            <ac:chgData name="Ragnhild Halvorsrud" userId="917ea340-fd63-490f-a7db-68428d24cf32" providerId="ADAL" clId="{6FA999E9-229C-4E9A-8ABA-655365537A19}" dt="2026-09-04T17:00:20.704" v="14238" actId="790"/>
            <ac:spMkLst>
              <pc:docMk/>
              <pc:sldMasterMk cId="934458012" sldId="2147483904"/>
              <pc:sldLayoutMk cId="3549316308" sldId="2147483909"/>
              <ac:spMk id="15" creationId="{EB45E528-5974-3985-BA79-D52812ED536D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0.720" v="14246" actId="790"/>
          <pc:sldLayoutMkLst>
            <pc:docMk/>
            <pc:sldMasterMk cId="934458012" sldId="2147483904"/>
            <pc:sldLayoutMk cId="984113405" sldId="2147483910"/>
          </pc:sldLayoutMkLst>
          <pc:spChg chg="mod">
            <ac:chgData name="Ragnhild Halvorsrud" userId="917ea340-fd63-490f-a7db-68428d24cf32" providerId="ADAL" clId="{6FA999E9-229C-4E9A-8ABA-655365537A19}" dt="2026-09-04T17:00:20.720" v="14245" actId="790"/>
            <ac:spMkLst>
              <pc:docMk/>
              <pc:sldMasterMk cId="934458012" sldId="2147483904"/>
              <pc:sldLayoutMk cId="984113405" sldId="2147483910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20.720" v="14246" actId="790"/>
            <ac:spMkLst>
              <pc:docMk/>
              <pc:sldMasterMk cId="934458012" sldId="2147483904"/>
              <pc:sldLayoutMk cId="984113405" sldId="2147483910"/>
              <ac:spMk id="3" creationId="{7BCA202A-255B-309E-CAD7-631B8D012867}"/>
            </ac:spMkLst>
          </pc:spChg>
          <pc:spChg chg="mod">
            <ac:chgData name="Ragnhild Halvorsrud" userId="917ea340-fd63-490f-a7db-68428d24cf32" providerId="ADAL" clId="{6FA999E9-229C-4E9A-8ABA-655365537A19}" dt="2026-09-04T17:00:20.704" v="14239" actId="790"/>
            <ac:spMkLst>
              <pc:docMk/>
              <pc:sldMasterMk cId="934458012" sldId="2147483904"/>
              <pc:sldLayoutMk cId="984113405" sldId="2147483910"/>
              <ac:spMk id="4" creationId="{7A143000-0601-FF74-57D4-1BBFF0DFD103}"/>
            </ac:spMkLst>
          </pc:spChg>
          <pc:spChg chg="mod">
            <ac:chgData name="Ragnhild Halvorsrud" userId="917ea340-fd63-490f-a7db-68428d24cf32" providerId="ADAL" clId="{6FA999E9-229C-4E9A-8ABA-655365537A19}" dt="2026-09-04T17:00:20.704" v="14240" actId="790"/>
            <ac:spMkLst>
              <pc:docMk/>
              <pc:sldMasterMk cId="934458012" sldId="2147483904"/>
              <pc:sldLayoutMk cId="984113405" sldId="2147483910"/>
              <ac:spMk id="8" creationId="{6E826C15-60C7-4A89-7E05-D8E3D8C3A667}"/>
            </ac:spMkLst>
          </pc:spChg>
          <pc:spChg chg="mod">
            <ac:chgData name="Ragnhild Halvorsrud" userId="917ea340-fd63-490f-a7db-68428d24cf32" providerId="ADAL" clId="{6FA999E9-229C-4E9A-8ABA-655365537A19}" dt="2026-09-04T17:00:20.704" v="14242" actId="790"/>
            <ac:spMkLst>
              <pc:docMk/>
              <pc:sldMasterMk cId="934458012" sldId="2147483904"/>
              <pc:sldLayoutMk cId="984113405" sldId="2147483910"/>
              <ac:spMk id="9" creationId="{E6CC55FA-9983-59D0-E367-D79DF00EC0BD}"/>
            </ac:spMkLst>
          </pc:spChg>
          <pc:spChg chg="mod">
            <ac:chgData name="Ragnhild Halvorsrud" userId="917ea340-fd63-490f-a7db-68428d24cf32" providerId="ADAL" clId="{6FA999E9-229C-4E9A-8ABA-655365537A19}" dt="2026-09-04T17:00:20.704" v="14243" actId="790"/>
            <ac:spMkLst>
              <pc:docMk/>
              <pc:sldMasterMk cId="934458012" sldId="2147483904"/>
              <pc:sldLayoutMk cId="984113405" sldId="2147483910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9-04T17:00:20.704" v="14244" actId="790"/>
            <ac:spMkLst>
              <pc:docMk/>
              <pc:sldMasterMk cId="934458012" sldId="2147483904"/>
              <pc:sldLayoutMk cId="984113405" sldId="2147483910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9-04T17:00:20.704" v="14241" actId="790"/>
            <ac:spMkLst>
              <pc:docMk/>
              <pc:sldMasterMk cId="934458012" sldId="2147483904"/>
              <pc:sldLayoutMk cId="984113405" sldId="2147483910"/>
              <ac:spMk id="12" creationId="{E7692B0B-6A59-5C97-2A63-F0E68435E204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0.720" v="14254" actId="790"/>
          <pc:sldLayoutMkLst>
            <pc:docMk/>
            <pc:sldMasterMk cId="934458012" sldId="2147483904"/>
            <pc:sldLayoutMk cId="2737743034" sldId="2147483911"/>
          </pc:sldLayoutMkLst>
          <pc:spChg chg="mod">
            <ac:chgData name="Ragnhild Halvorsrud" userId="917ea340-fd63-490f-a7db-68428d24cf32" providerId="ADAL" clId="{6FA999E9-229C-4E9A-8ABA-655365537A19}" dt="2026-09-04T17:00:20.720" v="14253" actId="790"/>
            <ac:spMkLst>
              <pc:docMk/>
              <pc:sldMasterMk cId="934458012" sldId="2147483904"/>
              <pc:sldLayoutMk cId="2737743034" sldId="2147483911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20.720" v="14254" actId="790"/>
            <ac:spMkLst>
              <pc:docMk/>
              <pc:sldMasterMk cId="934458012" sldId="2147483904"/>
              <pc:sldLayoutMk cId="2737743034" sldId="2147483911"/>
              <ac:spMk id="3" creationId="{043CA439-8159-F071-AC79-A82A38DF2204}"/>
            </ac:spMkLst>
          </pc:spChg>
          <pc:spChg chg="mod">
            <ac:chgData name="Ragnhild Halvorsrud" userId="917ea340-fd63-490f-a7db-68428d24cf32" providerId="ADAL" clId="{6FA999E9-229C-4E9A-8ABA-655365537A19}" dt="2026-09-04T17:00:20.720" v="14247" actId="790"/>
            <ac:spMkLst>
              <pc:docMk/>
              <pc:sldMasterMk cId="934458012" sldId="2147483904"/>
              <pc:sldLayoutMk cId="2737743034" sldId="2147483911"/>
              <ac:spMk id="4" creationId="{7A143000-0601-FF74-57D4-1BBFF0DFD103}"/>
            </ac:spMkLst>
          </pc:spChg>
          <pc:spChg chg="mod">
            <ac:chgData name="Ragnhild Halvorsrud" userId="917ea340-fd63-490f-a7db-68428d24cf32" providerId="ADAL" clId="{6FA999E9-229C-4E9A-8ABA-655365537A19}" dt="2026-09-04T17:00:20.720" v="14248" actId="790"/>
            <ac:spMkLst>
              <pc:docMk/>
              <pc:sldMasterMk cId="934458012" sldId="2147483904"/>
              <pc:sldLayoutMk cId="2737743034" sldId="2147483911"/>
              <ac:spMk id="8" creationId="{8BC85861-2FB3-5F5C-0CCE-334D23BE287F}"/>
            </ac:spMkLst>
          </pc:spChg>
          <pc:spChg chg="mod">
            <ac:chgData name="Ragnhild Halvorsrud" userId="917ea340-fd63-490f-a7db-68428d24cf32" providerId="ADAL" clId="{6FA999E9-229C-4E9A-8ABA-655365537A19}" dt="2026-09-04T17:00:20.720" v="14250" actId="790"/>
            <ac:spMkLst>
              <pc:docMk/>
              <pc:sldMasterMk cId="934458012" sldId="2147483904"/>
              <pc:sldLayoutMk cId="2737743034" sldId="2147483911"/>
              <ac:spMk id="9" creationId="{E6CC55FA-9983-59D0-E367-D79DF00EC0BD}"/>
            </ac:spMkLst>
          </pc:spChg>
          <pc:spChg chg="mod">
            <ac:chgData name="Ragnhild Halvorsrud" userId="917ea340-fd63-490f-a7db-68428d24cf32" providerId="ADAL" clId="{6FA999E9-229C-4E9A-8ABA-655365537A19}" dt="2026-09-04T17:00:20.720" v="14251" actId="790"/>
            <ac:spMkLst>
              <pc:docMk/>
              <pc:sldMasterMk cId="934458012" sldId="2147483904"/>
              <pc:sldLayoutMk cId="2737743034" sldId="2147483911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9-04T17:00:20.720" v="14252" actId="790"/>
            <ac:spMkLst>
              <pc:docMk/>
              <pc:sldMasterMk cId="934458012" sldId="2147483904"/>
              <pc:sldLayoutMk cId="2737743034" sldId="2147483911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9-04T17:00:20.720" v="14249" actId="790"/>
            <ac:spMkLst>
              <pc:docMk/>
              <pc:sldMasterMk cId="934458012" sldId="2147483904"/>
              <pc:sldLayoutMk cId="2737743034" sldId="2147483911"/>
              <ac:spMk id="12" creationId="{DB6F83E0-6B16-40B4-F511-4E3E1BA483E2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0.736" v="14262" actId="790"/>
          <pc:sldLayoutMkLst>
            <pc:docMk/>
            <pc:sldMasterMk cId="934458012" sldId="2147483904"/>
            <pc:sldLayoutMk cId="394531765" sldId="2147483912"/>
          </pc:sldLayoutMkLst>
          <pc:spChg chg="mod">
            <ac:chgData name="Ragnhild Halvorsrud" userId="917ea340-fd63-490f-a7db-68428d24cf32" providerId="ADAL" clId="{6FA999E9-229C-4E9A-8ABA-655365537A19}" dt="2026-09-04T17:00:20.736" v="14261" actId="790"/>
            <ac:spMkLst>
              <pc:docMk/>
              <pc:sldMasterMk cId="934458012" sldId="2147483904"/>
              <pc:sldLayoutMk cId="394531765" sldId="2147483912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20.736" v="14262" actId="790"/>
            <ac:spMkLst>
              <pc:docMk/>
              <pc:sldMasterMk cId="934458012" sldId="2147483904"/>
              <pc:sldLayoutMk cId="394531765" sldId="2147483912"/>
              <ac:spMk id="3" creationId="{70EED120-9E80-5452-0797-37D6B887ADAA}"/>
            </ac:spMkLst>
          </pc:spChg>
          <pc:spChg chg="mod">
            <ac:chgData name="Ragnhild Halvorsrud" userId="917ea340-fd63-490f-a7db-68428d24cf32" providerId="ADAL" clId="{6FA999E9-229C-4E9A-8ABA-655365537A19}" dt="2026-09-04T17:00:20.720" v="14255" actId="790"/>
            <ac:spMkLst>
              <pc:docMk/>
              <pc:sldMasterMk cId="934458012" sldId="2147483904"/>
              <pc:sldLayoutMk cId="394531765" sldId="2147483912"/>
              <ac:spMk id="4" creationId="{7A143000-0601-FF74-57D4-1BBFF0DFD103}"/>
            </ac:spMkLst>
          </pc:spChg>
          <pc:spChg chg="mod">
            <ac:chgData name="Ragnhild Halvorsrud" userId="917ea340-fd63-490f-a7db-68428d24cf32" providerId="ADAL" clId="{6FA999E9-229C-4E9A-8ABA-655365537A19}" dt="2026-09-04T17:00:20.736" v="14258" actId="790"/>
            <ac:spMkLst>
              <pc:docMk/>
              <pc:sldMasterMk cId="934458012" sldId="2147483904"/>
              <pc:sldLayoutMk cId="394531765" sldId="2147483912"/>
              <ac:spMk id="9" creationId="{E6CC55FA-9983-59D0-E367-D79DF00EC0BD}"/>
            </ac:spMkLst>
          </pc:spChg>
          <pc:spChg chg="mod">
            <ac:chgData name="Ragnhild Halvorsrud" userId="917ea340-fd63-490f-a7db-68428d24cf32" providerId="ADAL" clId="{6FA999E9-229C-4E9A-8ABA-655365537A19}" dt="2026-09-04T17:00:20.736" v="14259" actId="790"/>
            <ac:spMkLst>
              <pc:docMk/>
              <pc:sldMasterMk cId="934458012" sldId="2147483904"/>
              <pc:sldLayoutMk cId="394531765" sldId="2147483912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9-04T17:00:20.736" v="14260" actId="790"/>
            <ac:spMkLst>
              <pc:docMk/>
              <pc:sldMasterMk cId="934458012" sldId="2147483904"/>
              <pc:sldLayoutMk cId="394531765" sldId="2147483912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9-04T17:00:20.720" v="14256" actId="790"/>
            <ac:spMkLst>
              <pc:docMk/>
              <pc:sldMasterMk cId="934458012" sldId="2147483904"/>
              <pc:sldLayoutMk cId="394531765" sldId="2147483912"/>
              <ac:spMk id="13" creationId="{4CD94CDB-7F27-D7B8-ECAE-B22EDB7CF860}"/>
            </ac:spMkLst>
          </pc:spChg>
          <pc:spChg chg="mod">
            <ac:chgData name="Ragnhild Halvorsrud" userId="917ea340-fd63-490f-a7db-68428d24cf32" providerId="ADAL" clId="{6FA999E9-229C-4E9A-8ABA-655365537A19}" dt="2026-09-04T17:00:20.720" v="14257" actId="790"/>
            <ac:spMkLst>
              <pc:docMk/>
              <pc:sldMasterMk cId="934458012" sldId="2147483904"/>
              <pc:sldLayoutMk cId="394531765" sldId="2147483912"/>
              <ac:spMk id="14" creationId="{58079317-2862-C930-D1B2-76DAF709C737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0.751" v="14270" actId="790"/>
          <pc:sldLayoutMkLst>
            <pc:docMk/>
            <pc:sldMasterMk cId="934458012" sldId="2147483904"/>
            <pc:sldLayoutMk cId="611932152" sldId="2147483913"/>
          </pc:sldLayoutMkLst>
          <pc:spChg chg="mod">
            <ac:chgData name="Ragnhild Halvorsrud" userId="917ea340-fd63-490f-a7db-68428d24cf32" providerId="ADAL" clId="{6FA999E9-229C-4E9A-8ABA-655365537A19}" dt="2026-09-04T17:00:20.736" v="14269" actId="790"/>
            <ac:spMkLst>
              <pc:docMk/>
              <pc:sldMasterMk cId="934458012" sldId="2147483904"/>
              <pc:sldLayoutMk cId="611932152" sldId="2147483913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20.751" v="14270" actId="790"/>
            <ac:spMkLst>
              <pc:docMk/>
              <pc:sldMasterMk cId="934458012" sldId="2147483904"/>
              <pc:sldLayoutMk cId="611932152" sldId="2147483913"/>
              <ac:spMk id="3" creationId="{70EED120-9E80-5452-0797-37D6B887ADAA}"/>
            </ac:spMkLst>
          </pc:spChg>
          <pc:spChg chg="mod">
            <ac:chgData name="Ragnhild Halvorsrud" userId="917ea340-fd63-490f-a7db-68428d24cf32" providerId="ADAL" clId="{6FA999E9-229C-4E9A-8ABA-655365537A19}" dt="2026-09-04T17:00:20.736" v="14263" actId="790"/>
            <ac:spMkLst>
              <pc:docMk/>
              <pc:sldMasterMk cId="934458012" sldId="2147483904"/>
              <pc:sldLayoutMk cId="611932152" sldId="2147483913"/>
              <ac:spMk id="4" creationId="{7A143000-0601-FF74-57D4-1BBFF0DFD103}"/>
            </ac:spMkLst>
          </pc:spChg>
          <pc:spChg chg="mod">
            <ac:chgData name="Ragnhild Halvorsrud" userId="917ea340-fd63-490f-a7db-68428d24cf32" providerId="ADAL" clId="{6FA999E9-229C-4E9A-8ABA-655365537A19}" dt="2026-09-04T17:00:20.736" v="14266" actId="790"/>
            <ac:spMkLst>
              <pc:docMk/>
              <pc:sldMasterMk cId="934458012" sldId="2147483904"/>
              <pc:sldLayoutMk cId="611932152" sldId="2147483913"/>
              <ac:spMk id="9" creationId="{E6CC55FA-9983-59D0-E367-D79DF00EC0BD}"/>
            </ac:spMkLst>
          </pc:spChg>
          <pc:spChg chg="mod">
            <ac:chgData name="Ragnhild Halvorsrud" userId="917ea340-fd63-490f-a7db-68428d24cf32" providerId="ADAL" clId="{6FA999E9-229C-4E9A-8ABA-655365537A19}" dt="2026-09-04T17:00:20.736" v="14267" actId="790"/>
            <ac:spMkLst>
              <pc:docMk/>
              <pc:sldMasterMk cId="934458012" sldId="2147483904"/>
              <pc:sldLayoutMk cId="611932152" sldId="2147483913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9-04T17:00:20.736" v="14268" actId="790"/>
            <ac:spMkLst>
              <pc:docMk/>
              <pc:sldMasterMk cId="934458012" sldId="2147483904"/>
              <pc:sldLayoutMk cId="611932152" sldId="2147483913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9-04T17:00:20.736" v="14264" actId="790"/>
            <ac:spMkLst>
              <pc:docMk/>
              <pc:sldMasterMk cId="934458012" sldId="2147483904"/>
              <pc:sldLayoutMk cId="611932152" sldId="2147483913"/>
              <ac:spMk id="13" creationId="{4CD94CDB-7F27-D7B8-ECAE-B22EDB7CF860}"/>
            </ac:spMkLst>
          </pc:spChg>
          <pc:spChg chg="mod">
            <ac:chgData name="Ragnhild Halvorsrud" userId="917ea340-fd63-490f-a7db-68428d24cf32" providerId="ADAL" clId="{6FA999E9-229C-4E9A-8ABA-655365537A19}" dt="2026-09-04T17:00:20.736" v="14265" actId="790"/>
            <ac:spMkLst>
              <pc:docMk/>
              <pc:sldMasterMk cId="934458012" sldId="2147483904"/>
              <pc:sldLayoutMk cId="611932152" sldId="2147483913"/>
              <ac:spMk id="14" creationId="{58079317-2862-C930-D1B2-76DAF709C737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0.751" v="14278" actId="790"/>
          <pc:sldLayoutMkLst>
            <pc:docMk/>
            <pc:sldMasterMk cId="934458012" sldId="2147483904"/>
            <pc:sldLayoutMk cId="2545447036" sldId="2147483914"/>
          </pc:sldLayoutMkLst>
          <pc:spChg chg="mod">
            <ac:chgData name="Ragnhild Halvorsrud" userId="917ea340-fd63-490f-a7db-68428d24cf32" providerId="ADAL" clId="{6FA999E9-229C-4E9A-8ABA-655365537A19}" dt="2026-09-04T17:00:20.751" v="14277" actId="790"/>
            <ac:spMkLst>
              <pc:docMk/>
              <pc:sldMasterMk cId="934458012" sldId="2147483904"/>
              <pc:sldLayoutMk cId="2545447036" sldId="2147483914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20.751" v="14278" actId="790"/>
            <ac:spMkLst>
              <pc:docMk/>
              <pc:sldMasterMk cId="934458012" sldId="2147483904"/>
              <pc:sldLayoutMk cId="2545447036" sldId="2147483914"/>
              <ac:spMk id="3" creationId="{70EED120-9E80-5452-0797-37D6B887ADAA}"/>
            </ac:spMkLst>
          </pc:spChg>
          <pc:spChg chg="mod">
            <ac:chgData name="Ragnhild Halvorsrud" userId="917ea340-fd63-490f-a7db-68428d24cf32" providerId="ADAL" clId="{6FA999E9-229C-4E9A-8ABA-655365537A19}" dt="2026-09-04T17:00:20.751" v="14271" actId="790"/>
            <ac:spMkLst>
              <pc:docMk/>
              <pc:sldMasterMk cId="934458012" sldId="2147483904"/>
              <pc:sldLayoutMk cId="2545447036" sldId="2147483914"/>
              <ac:spMk id="4" creationId="{7A143000-0601-FF74-57D4-1BBFF0DFD103}"/>
            </ac:spMkLst>
          </pc:spChg>
          <pc:spChg chg="mod">
            <ac:chgData name="Ragnhild Halvorsrud" userId="917ea340-fd63-490f-a7db-68428d24cf32" providerId="ADAL" clId="{6FA999E9-229C-4E9A-8ABA-655365537A19}" dt="2026-09-04T17:00:20.751" v="14274" actId="790"/>
            <ac:spMkLst>
              <pc:docMk/>
              <pc:sldMasterMk cId="934458012" sldId="2147483904"/>
              <pc:sldLayoutMk cId="2545447036" sldId="2147483914"/>
              <ac:spMk id="9" creationId="{E6CC55FA-9983-59D0-E367-D79DF00EC0BD}"/>
            </ac:spMkLst>
          </pc:spChg>
          <pc:spChg chg="mod">
            <ac:chgData name="Ragnhild Halvorsrud" userId="917ea340-fd63-490f-a7db-68428d24cf32" providerId="ADAL" clId="{6FA999E9-229C-4E9A-8ABA-655365537A19}" dt="2026-09-04T17:00:20.751" v="14275" actId="790"/>
            <ac:spMkLst>
              <pc:docMk/>
              <pc:sldMasterMk cId="934458012" sldId="2147483904"/>
              <pc:sldLayoutMk cId="2545447036" sldId="2147483914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9-04T17:00:20.751" v="14276" actId="790"/>
            <ac:spMkLst>
              <pc:docMk/>
              <pc:sldMasterMk cId="934458012" sldId="2147483904"/>
              <pc:sldLayoutMk cId="2545447036" sldId="2147483914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9-04T17:00:20.751" v="14272" actId="790"/>
            <ac:spMkLst>
              <pc:docMk/>
              <pc:sldMasterMk cId="934458012" sldId="2147483904"/>
              <pc:sldLayoutMk cId="2545447036" sldId="2147483914"/>
              <ac:spMk id="13" creationId="{4CD94CDB-7F27-D7B8-ECAE-B22EDB7CF860}"/>
            </ac:spMkLst>
          </pc:spChg>
          <pc:spChg chg="mod">
            <ac:chgData name="Ragnhild Halvorsrud" userId="917ea340-fd63-490f-a7db-68428d24cf32" providerId="ADAL" clId="{6FA999E9-229C-4E9A-8ABA-655365537A19}" dt="2026-09-04T17:00:20.751" v="14273" actId="790"/>
            <ac:spMkLst>
              <pc:docMk/>
              <pc:sldMasterMk cId="934458012" sldId="2147483904"/>
              <pc:sldLayoutMk cId="2545447036" sldId="2147483914"/>
              <ac:spMk id="14" creationId="{58079317-2862-C930-D1B2-76DAF709C737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0.767" v="14283" actId="790"/>
          <pc:sldLayoutMkLst>
            <pc:docMk/>
            <pc:sldMasterMk cId="934458012" sldId="2147483904"/>
            <pc:sldLayoutMk cId="2387911174" sldId="2147483915"/>
          </pc:sldLayoutMkLst>
          <pc:spChg chg="mod">
            <ac:chgData name="Ragnhild Halvorsrud" userId="917ea340-fd63-490f-a7db-68428d24cf32" providerId="ADAL" clId="{6FA999E9-229C-4E9A-8ABA-655365537A19}" dt="2026-09-04T17:00:20.751" v="14279" actId="790"/>
            <ac:spMkLst>
              <pc:docMk/>
              <pc:sldMasterMk cId="934458012" sldId="2147483904"/>
              <pc:sldLayoutMk cId="2387911174" sldId="2147483915"/>
              <ac:spMk id="2" creationId="{4166AEB5-52F0-4660-8F42-9D54730AF814}"/>
            </ac:spMkLst>
          </pc:spChg>
          <pc:spChg chg="mod">
            <ac:chgData name="Ragnhild Halvorsrud" userId="917ea340-fd63-490f-a7db-68428d24cf32" providerId="ADAL" clId="{6FA999E9-229C-4E9A-8ABA-655365537A19}" dt="2026-09-04T17:00:20.751" v="14280" actId="790"/>
            <ac:spMkLst>
              <pc:docMk/>
              <pc:sldMasterMk cId="934458012" sldId="2147483904"/>
              <pc:sldLayoutMk cId="2387911174" sldId="2147483915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20.767" v="14281" actId="790"/>
            <ac:spMkLst>
              <pc:docMk/>
              <pc:sldMasterMk cId="934458012" sldId="2147483904"/>
              <pc:sldLayoutMk cId="2387911174" sldId="2147483915"/>
              <ac:spMk id="4" creationId="{79AA4F96-AB1A-4342-53B7-0B799EE2F19A}"/>
            </ac:spMkLst>
          </pc:spChg>
          <pc:spChg chg="mod">
            <ac:chgData name="Ragnhild Halvorsrud" userId="917ea340-fd63-490f-a7db-68428d24cf32" providerId="ADAL" clId="{6FA999E9-229C-4E9A-8ABA-655365537A19}" dt="2026-09-04T17:00:20.767" v="14282" actId="790"/>
            <ac:spMkLst>
              <pc:docMk/>
              <pc:sldMasterMk cId="934458012" sldId="2147483904"/>
              <pc:sldLayoutMk cId="2387911174" sldId="2147483915"/>
              <ac:spMk id="5" creationId="{2338F565-D591-02F4-656F-D8F6DAEB4668}"/>
            </ac:spMkLst>
          </pc:spChg>
          <pc:spChg chg="mod">
            <ac:chgData name="Ragnhild Halvorsrud" userId="917ea340-fd63-490f-a7db-68428d24cf32" providerId="ADAL" clId="{6FA999E9-229C-4E9A-8ABA-655365537A19}" dt="2026-09-04T17:00:20.767" v="14283" actId="790"/>
            <ac:spMkLst>
              <pc:docMk/>
              <pc:sldMasterMk cId="934458012" sldId="2147483904"/>
              <pc:sldLayoutMk cId="2387911174" sldId="2147483915"/>
              <ac:spMk id="6" creationId="{C309293A-9672-46B2-CD9A-F58410D94A1E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0.767" v="14291" actId="790"/>
          <pc:sldLayoutMkLst>
            <pc:docMk/>
            <pc:sldMasterMk cId="934458012" sldId="2147483904"/>
            <pc:sldLayoutMk cId="1186117738" sldId="2147483916"/>
          </pc:sldLayoutMkLst>
          <pc:spChg chg="mod">
            <ac:chgData name="Ragnhild Halvorsrud" userId="917ea340-fd63-490f-a7db-68428d24cf32" providerId="ADAL" clId="{6FA999E9-229C-4E9A-8ABA-655365537A19}" dt="2026-09-04T17:00:20.767" v="14287" actId="790"/>
            <ac:spMkLst>
              <pc:docMk/>
              <pc:sldMasterMk cId="934458012" sldId="2147483904"/>
              <pc:sldLayoutMk cId="1186117738" sldId="2147483916"/>
              <ac:spMk id="2" creationId="{4166AEB5-52F0-4660-8F42-9D54730AF814}"/>
            </ac:spMkLst>
          </pc:spChg>
          <pc:spChg chg="mod">
            <ac:chgData name="Ragnhild Halvorsrud" userId="917ea340-fd63-490f-a7db-68428d24cf32" providerId="ADAL" clId="{6FA999E9-229C-4E9A-8ABA-655365537A19}" dt="2026-09-04T17:00:20.767" v="14288" actId="790"/>
            <ac:spMkLst>
              <pc:docMk/>
              <pc:sldMasterMk cId="934458012" sldId="2147483904"/>
              <pc:sldLayoutMk cId="1186117738" sldId="2147483916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20.767" v="14289" actId="790"/>
            <ac:spMkLst>
              <pc:docMk/>
              <pc:sldMasterMk cId="934458012" sldId="2147483904"/>
              <pc:sldLayoutMk cId="1186117738" sldId="2147483916"/>
              <ac:spMk id="4" creationId="{79AA4F96-AB1A-4342-53B7-0B799EE2F19A}"/>
            </ac:spMkLst>
          </pc:spChg>
          <pc:spChg chg="mod">
            <ac:chgData name="Ragnhild Halvorsrud" userId="917ea340-fd63-490f-a7db-68428d24cf32" providerId="ADAL" clId="{6FA999E9-229C-4E9A-8ABA-655365537A19}" dt="2026-09-04T17:00:20.767" v="14290" actId="790"/>
            <ac:spMkLst>
              <pc:docMk/>
              <pc:sldMasterMk cId="934458012" sldId="2147483904"/>
              <pc:sldLayoutMk cId="1186117738" sldId="2147483916"/>
              <ac:spMk id="5" creationId="{2338F565-D591-02F4-656F-D8F6DAEB4668}"/>
            </ac:spMkLst>
          </pc:spChg>
          <pc:spChg chg="mod">
            <ac:chgData name="Ragnhild Halvorsrud" userId="917ea340-fd63-490f-a7db-68428d24cf32" providerId="ADAL" clId="{6FA999E9-229C-4E9A-8ABA-655365537A19}" dt="2026-09-04T17:00:20.767" v="14291" actId="790"/>
            <ac:spMkLst>
              <pc:docMk/>
              <pc:sldMasterMk cId="934458012" sldId="2147483904"/>
              <pc:sldLayoutMk cId="1186117738" sldId="2147483916"/>
              <ac:spMk id="6" creationId="{C309293A-9672-46B2-CD9A-F58410D94A1E}"/>
            </ac:spMkLst>
          </pc:spChg>
          <pc:spChg chg="mod">
            <ac:chgData name="Ragnhild Halvorsrud" userId="917ea340-fd63-490f-a7db-68428d24cf32" providerId="ADAL" clId="{6FA999E9-229C-4E9A-8ABA-655365537A19}" dt="2026-09-04T17:00:20.767" v="14284" actId="790"/>
            <ac:spMkLst>
              <pc:docMk/>
              <pc:sldMasterMk cId="934458012" sldId="2147483904"/>
              <pc:sldLayoutMk cId="1186117738" sldId="2147483916"/>
              <ac:spMk id="7" creationId="{D9DD4C16-D75A-C112-8EF3-4593C66F1FE6}"/>
            </ac:spMkLst>
          </pc:spChg>
          <pc:spChg chg="mod">
            <ac:chgData name="Ragnhild Halvorsrud" userId="917ea340-fd63-490f-a7db-68428d24cf32" providerId="ADAL" clId="{6FA999E9-229C-4E9A-8ABA-655365537A19}" dt="2026-09-04T17:00:20.767" v="14285" actId="790"/>
            <ac:spMkLst>
              <pc:docMk/>
              <pc:sldMasterMk cId="934458012" sldId="2147483904"/>
              <pc:sldLayoutMk cId="1186117738" sldId="2147483916"/>
              <ac:spMk id="13" creationId="{C7DF9565-BC4B-6500-9F90-052B657C6BC7}"/>
            </ac:spMkLst>
          </pc:spChg>
          <pc:spChg chg="mod">
            <ac:chgData name="Ragnhild Halvorsrud" userId="917ea340-fd63-490f-a7db-68428d24cf32" providerId="ADAL" clId="{6FA999E9-229C-4E9A-8ABA-655365537A19}" dt="2026-09-04T17:00:20.767" v="14286" actId="790"/>
            <ac:spMkLst>
              <pc:docMk/>
              <pc:sldMasterMk cId="934458012" sldId="2147483904"/>
              <pc:sldLayoutMk cId="1186117738" sldId="2147483916"/>
              <ac:spMk id="14" creationId="{EAC0D800-9FD4-5B52-5D76-E598679A17CC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0.783" v="14295" actId="790"/>
          <pc:sldLayoutMkLst>
            <pc:docMk/>
            <pc:sldMasterMk cId="934458012" sldId="2147483904"/>
            <pc:sldLayoutMk cId="1103498182" sldId="2147483917"/>
          </pc:sldLayoutMkLst>
          <pc:spChg chg="mod">
            <ac:chgData name="Ragnhild Halvorsrud" userId="917ea340-fd63-490f-a7db-68428d24cf32" providerId="ADAL" clId="{6FA999E9-229C-4E9A-8ABA-655365537A19}" dt="2026-09-04T17:00:20.767" v="14293" actId="790"/>
            <ac:spMkLst>
              <pc:docMk/>
              <pc:sldMasterMk cId="934458012" sldId="2147483904"/>
              <pc:sldLayoutMk cId="1103498182" sldId="2147483917"/>
              <ac:spMk id="2" creationId="{1CEE748F-03E8-47BE-9817-391815934394}"/>
            </ac:spMkLst>
          </pc:spChg>
          <pc:spChg chg="mod">
            <ac:chgData name="Ragnhild Halvorsrud" userId="917ea340-fd63-490f-a7db-68428d24cf32" providerId="ADAL" clId="{6FA999E9-229C-4E9A-8ABA-655365537A19}" dt="2026-09-04T17:00:20.783" v="14294" actId="790"/>
            <ac:spMkLst>
              <pc:docMk/>
              <pc:sldMasterMk cId="934458012" sldId="2147483904"/>
              <pc:sldLayoutMk cId="1103498182" sldId="2147483917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20.783" v="14295" actId="790"/>
            <ac:spMkLst>
              <pc:docMk/>
              <pc:sldMasterMk cId="934458012" sldId="2147483904"/>
              <pc:sldLayoutMk cId="1103498182" sldId="2147483917"/>
              <ac:spMk id="6" creationId="{ECA2BB86-7F83-7675-BFB0-7655042B0C73}"/>
            </ac:spMkLst>
          </pc:spChg>
          <pc:spChg chg="mod">
            <ac:chgData name="Ragnhild Halvorsrud" userId="917ea340-fd63-490f-a7db-68428d24cf32" providerId="ADAL" clId="{6FA999E9-229C-4E9A-8ABA-655365537A19}" dt="2026-09-04T17:00:20.767" v="14292" actId="790"/>
            <ac:spMkLst>
              <pc:docMk/>
              <pc:sldMasterMk cId="934458012" sldId="2147483904"/>
              <pc:sldLayoutMk cId="1103498182" sldId="2147483917"/>
              <ac:spMk id="7" creationId="{C3740E63-FE5A-40EF-8F52-2CDC77D09BCF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0.783" v="14304" actId="790"/>
          <pc:sldLayoutMkLst>
            <pc:docMk/>
            <pc:sldMasterMk cId="934458012" sldId="2147483904"/>
            <pc:sldLayoutMk cId="2956180974" sldId="2147483918"/>
          </pc:sldLayoutMkLst>
          <pc:spChg chg="mod">
            <ac:chgData name="Ragnhild Halvorsrud" userId="917ea340-fd63-490f-a7db-68428d24cf32" providerId="ADAL" clId="{6FA999E9-229C-4E9A-8ABA-655365537A19}" dt="2026-09-04T17:00:20.783" v="14300" actId="790"/>
            <ac:spMkLst>
              <pc:docMk/>
              <pc:sldMasterMk cId="934458012" sldId="2147483904"/>
              <pc:sldLayoutMk cId="2956180974" sldId="2147483918"/>
              <ac:spMk id="2" creationId="{1CEE748F-03E8-47BE-9817-391815934394}"/>
            </ac:spMkLst>
          </pc:spChg>
          <pc:spChg chg="mod">
            <ac:chgData name="Ragnhild Halvorsrud" userId="917ea340-fd63-490f-a7db-68428d24cf32" providerId="ADAL" clId="{6FA999E9-229C-4E9A-8ABA-655365537A19}" dt="2026-09-04T17:00:20.783" v="14301" actId="790"/>
            <ac:spMkLst>
              <pc:docMk/>
              <pc:sldMasterMk cId="934458012" sldId="2147483904"/>
              <pc:sldLayoutMk cId="2956180974" sldId="2147483918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20.783" v="14302" actId="790"/>
            <ac:spMkLst>
              <pc:docMk/>
              <pc:sldMasterMk cId="934458012" sldId="2147483904"/>
              <pc:sldLayoutMk cId="2956180974" sldId="2147483918"/>
              <ac:spMk id="4" creationId="{2D5F3900-5FCE-15B2-FDC1-0D2A123DA404}"/>
            </ac:spMkLst>
          </pc:spChg>
          <pc:spChg chg="mod">
            <ac:chgData name="Ragnhild Halvorsrud" userId="917ea340-fd63-490f-a7db-68428d24cf32" providerId="ADAL" clId="{6FA999E9-229C-4E9A-8ABA-655365537A19}" dt="2026-09-04T17:00:20.783" v="14303" actId="790"/>
            <ac:spMkLst>
              <pc:docMk/>
              <pc:sldMasterMk cId="934458012" sldId="2147483904"/>
              <pc:sldLayoutMk cId="2956180974" sldId="2147483918"/>
              <ac:spMk id="5" creationId="{368CC7A0-40A4-1195-C205-B2D87CDED41D}"/>
            </ac:spMkLst>
          </pc:spChg>
          <pc:spChg chg="mod">
            <ac:chgData name="Ragnhild Halvorsrud" userId="917ea340-fd63-490f-a7db-68428d24cf32" providerId="ADAL" clId="{6FA999E9-229C-4E9A-8ABA-655365537A19}" dt="2026-09-04T17:00:20.783" v="14304" actId="790"/>
            <ac:spMkLst>
              <pc:docMk/>
              <pc:sldMasterMk cId="934458012" sldId="2147483904"/>
              <pc:sldLayoutMk cId="2956180974" sldId="2147483918"/>
              <ac:spMk id="6" creationId="{ECA2BB86-7F83-7675-BFB0-7655042B0C73}"/>
            </ac:spMkLst>
          </pc:spChg>
          <pc:spChg chg="mod">
            <ac:chgData name="Ragnhild Halvorsrud" userId="917ea340-fd63-490f-a7db-68428d24cf32" providerId="ADAL" clId="{6FA999E9-229C-4E9A-8ABA-655365537A19}" dt="2026-09-04T17:00:20.783" v="14299" actId="790"/>
            <ac:spMkLst>
              <pc:docMk/>
              <pc:sldMasterMk cId="934458012" sldId="2147483904"/>
              <pc:sldLayoutMk cId="2956180974" sldId="2147483918"/>
              <ac:spMk id="7" creationId="{C3740E63-FE5A-40EF-8F52-2CDC77D09BCF}"/>
            </ac:spMkLst>
          </pc:spChg>
          <pc:spChg chg="mod">
            <ac:chgData name="Ragnhild Halvorsrud" userId="917ea340-fd63-490f-a7db-68428d24cf32" providerId="ADAL" clId="{6FA999E9-229C-4E9A-8ABA-655365537A19}" dt="2026-09-04T17:00:20.783" v="14296" actId="790"/>
            <ac:spMkLst>
              <pc:docMk/>
              <pc:sldMasterMk cId="934458012" sldId="2147483904"/>
              <pc:sldLayoutMk cId="2956180974" sldId="2147483918"/>
              <ac:spMk id="8" creationId="{95709F27-DA51-FEA8-2868-C1E5C82D4D5A}"/>
            </ac:spMkLst>
          </pc:spChg>
          <pc:spChg chg="mod">
            <ac:chgData name="Ragnhild Halvorsrud" userId="917ea340-fd63-490f-a7db-68428d24cf32" providerId="ADAL" clId="{6FA999E9-229C-4E9A-8ABA-655365537A19}" dt="2026-09-04T17:00:20.783" v="14297" actId="790"/>
            <ac:spMkLst>
              <pc:docMk/>
              <pc:sldMasterMk cId="934458012" sldId="2147483904"/>
              <pc:sldLayoutMk cId="2956180974" sldId="2147483918"/>
              <ac:spMk id="17" creationId="{4C28FBEE-D636-90D7-2F91-3F2E1E15994A}"/>
            </ac:spMkLst>
          </pc:spChg>
          <pc:spChg chg="mod">
            <ac:chgData name="Ragnhild Halvorsrud" userId="917ea340-fd63-490f-a7db-68428d24cf32" providerId="ADAL" clId="{6FA999E9-229C-4E9A-8ABA-655365537A19}" dt="2026-09-04T17:00:20.783" v="14298" actId="790"/>
            <ac:spMkLst>
              <pc:docMk/>
              <pc:sldMasterMk cId="934458012" sldId="2147483904"/>
              <pc:sldLayoutMk cId="2956180974" sldId="2147483918"/>
              <ac:spMk id="18" creationId="{D8D54F4D-469E-56A8-F5DF-EB270EDFA011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0.802" v="14310" actId="790"/>
          <pc:sldLayoutMkLst>
            <pc:docMk/>
            <pc:sldMasterMk cId="934458012" sldId="2147483904"/>
            <pc:sldLayoutMk cId="3122798297" sldId="2147483919"/>
          </pc:sldLayoutMkLst>
          <pc:spChg chg="mod">
            <ac:chgData name="Ragnhild Halvorsrud" userId="917ea340-fd63-490f-a7db-68428d24cf32" providerId="ADAL" clId="{6FA999E9-229C-4E9A-8ABA-655365537A19}" dt="2026-09-04T17:00:20.799" v="14306" actId="790"/>
            <ac:spMkLst>
              <pc:docMk/>
              <pc:sldMasterMk cId="934458012" sldId="2147483904"/>
              <pc:sldLayoutMk cId="3122798297" sldId="2147483919"/>
              <ac:spMk id="2" creationId="{C997E207-0A45-4633-9E81-66E4BD9F572A}"/>
            </ac:spMkLst>
          </pc:spChg>
          <pc:spChg chg="mod">
            <ac:chgData name="Ragnhild Halvorsrud" userId="917ea340-fd63-490f-a7db-68428d24cf32" providerId="ADAL" clId="{6FA999E9-229C-4E9A-8ABA-655365537A19}" dt="2026-09-04T17:00:20.802" v="14307" actId="790"/>
            <ac:spMkLst>
              <pc:docMk/>
              <pc:sldMasterMk cId="934458012" sldId="2147483904"/>
              <pc:sldLayoutMk cId="3122798297" sldId="2147483919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20.802" v="14308" actId="790"/>
            <ac:spMkLst>
              <pc:docMk/>
              <pc:sldMasterMk cId="934458012" sldId="2147483904"/>
              <pc:sldLayoutMk cId="3122798297" sldId="2147483919"/>
              <ac:spMk id="4" creationId="{9307B538-4BCF-4B39-B331-F3CE747BECE1}"/>
            </ac:spMkLst>
          </pc:spChg>
          <pc:spChg chg="mod">
            <ac:chgData name="Ragnhild Halvorsrud" userId="917ea340-fd63-490f-a7db-68428d24cf32" providerId="ADAL" clId="{6FA999E9-229C-4E9A-8ABA-655365537A19}" dt="2026-09-04T17:00:20.802" v="14309" actId="790"/>
            <ac:spMkLst>
              <pc:docMk/>
              <pc:sldMasterMk cId="934458012" sldId="2147483904"/>
              <pc:sldLayoutMk cId="3122798297" sldId="2147483919"/>
              <ac:spMk id="5" creationId="{0E91F4D0-AB09-B28F-A2F7-1F3908BF1916}"/>
            </ac:spMkLst>
          </pc:spChg>
          <pc:spChg chg="mod">
            <ac:chgData name="Ragnhild Halvorsrud" userId="917ea340-fd63-490f-a7db-68428d24cf32" providerId="ADAL" clId="{6FA999E9-229C-4E9A-8ABA-655365537A19}" dt="2026-09-04T17:00:20.802" v="14310" actId="790"/>
            <ac:spMkLst>
              <pc:docMk/>
              <pc:sldMasterMk cId="934458012" sldId="2147483904"/>
              <pc:sldLayoutMk cId="3122798297" sldId="2147483919"/>
              <ac:spMk id="6" creationId="{2CEA5E8A-8990-5C17-9847-B1DAC025612D}"/>
            </ac:spMkLst>
          </pc:spChg>
          <pc:spChg chg="mod">
            <ac:chgData name="Ragnhild Halvorsrud" userId="917ea340-fd63-490f-a7db-68428d24cf32" providerId="ADAL" clId="{6FA999E9-229C-4E9A-8ABA-655365537A19}" dt="2026-09-04T17:00:20.799" v="14305" actId="790"/>
            <ac:spMkLst>
              <pc:docMk/>
              <pc:sldMasterMk cId="934458012" sldId="2147483904"/>
              <pc:sldLayoutMk cId="3122798297" sldId="2147483919"/>
              <ac:spMk id="8" creationId="{85318E54-A7C0-43F8-8747-5AE35BED7D21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0.814" v="14319" actId="790"/>
          <pc:sldLayoutMkLst>
            <pc:docMk/>
            <pc:sldMasterMk cId="934458012" sldId="2147483904"/>
            <pc:sldLayoutMk cId="1437473530" sldId="2147483920"/>
          </pc:sldLayoutMkLst>
          <pc:spChg chg="mod">
            <ac:chgData name="Ragnhild Halvorsrud" userId="917ea340-fd63-490f-a7db-68428d24cf32" providerId="ADAL" clId="{6FA999E9-229C-4E9A-8ABA-655365537A19}" dt="2026-09-04T17:00:20.802" v="14315" actId="790"/>
            <ac:spMkLst>
              <pc:docMk/>
              <pc:sldMasterMk cId="934458012" sldId="2147483904"/>
              <pc:sldLayoutMk cId="1437473530" sldId="2147483920"/>
              <ac:spMk id="2" creationId="{C997E207-0A45-4633-9E81-66E4BD9F572A}"/>
            </ac:spMkLst>
          </pc:spChg>
          <pc:spChg chg="mod">
            <ac:chgData name="Ragnhild Halvorsrud" userId="917ea340-fd63-490f-a7db-68428d24cf32" providerId="ADAL" clId="{6FA999E9-229C-4E9A-8ABA-655365537A19}" dt="2026-09-04T17:00:20.814" v="14316" actId="790"/>
            <ac:spMkLst>
              <pc:docMk/>
              <pc:sldMasterMk cId="934458012" sldId="2147483904"/>
              <pc:sldLayoutMk cId="1437473530" sldId="2147483920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20.814" v="14317" actId="790"/>
            <ac:spMkLst>
              <pc:docMk/>
              <pc:sldMasterMk cId="934458012" sldId="2147483904"/>
              <pc:sldLayoutMk cId="1437473530" sldId="2147483920"/>
              <ac:spMk id="4" creationId="{9307B538-4BCF-4B39-B331-F3CE747BECE1}"/>
            </ac:spMkLst>
          </pc:spChg>
          <pc:spChg chg="mod">
            <ac:chgData name="Ragnhild Halvorsrud" userId="917ea340-fd63-490f-a7db-68428d24cf32" providerId="ADAL" clId="{6FA999E9-229C-4E9A-8ABA-655365537A19}" dt="2026-09-04T17:00:20.814" v="14318" actId="790"/>
            <ac:spMkLst>
              <pc:docMk/>
              <pc:sldMasterMk cId="934458012" sldId="2147483904"/>
              <pc:sldLayoutMk cId="1437473530" sldId="2147483920"/>
              <ac:spMk id="5" creationId="{0E91F4D0-AB09-B28F-A2F7-1F3908BF1916}"/>
            </ac:spMkLst>
          </pc:spChg>
          <pc:spChg chg="mod">
            <ac:chgData name="Ragnhild Halvorsrud" userId="917ea340-fd63-490f-a7db-68428d24cf32" providerId="ADAL" clId="{6FA999E9-229C-4E9A-8ABA-655365537A19}" dt="2026-09-04T17:00:20.814" v="14319" actId="790"/>
            <ac:spMkLst>
              <pc:docMk/>
              <pc:sldMasterMk cId="934458012" sldId="2147483904"/>
              <pc:sldLayoutMk cId="1437473530" sldId="2147483920"/>
              <ac:spMk id="6" creationId="{2CEA5E8A-8990-5C17-9847-B1DAC025612D}"/>
            </ac:spMkLst>
          </pc:spChg>
          <pc:spChg chg="mod">
            <ac:chgData name="Ragnhild Halvorsrud" userId="917ea340-fd63-490f-a7db-68428d24cf32" providerId="ADAL" clId="{6FA999E9-229C-4E9A-8ABA-655365537A19}" dt="2026-09-04T17:00:20.802" v="14314" actId="790"/>
            <ac:spMkLst>
              <pc:docMk/>
              <pc:sldMasterMk cId="934458012" sldId="2147483904"/>
              <pc:sldLayoutMk cId="1437473530" sldId="2147483920"/>
              <ac:spMk id="8" creationId="{85318E54-A7C0-43F8-8747-5AE35BED7D21}"/>
            </ac:spMkLst>
          </pc:spChg>
          <pc:spChg chg="mod">
            <ac:chgData name="Ragnhild Halvorsrud" userId="917ea340-fd63-490f-a7db-68428d24cf32" providerId="ADAL" clId="{6FA999E9-229C-4E9A-8ABA-655365537A19}" dt="2026-09-04T17:00:20.802" v="14311" actId="790"/>
            <ac:spMkLst>
              <pc:docMk/>
              <pc:sldMasterMk cId="934458012" sldId="2147483904"/>
              <pc:sldLayoutMk cId="1437473530" sldId="2147483920"/>
              <ac:spMk id="9" creationId="{3E6B4029-6959-1E8A-19E4-E6CE7B529D67}"/>
            </ac:spMkLst>
          </pc:spChg>
          <pc:spChg chg="mod">
            <ac:chgData name="Ragnhild Halvorsrud" userId="917ea340-fd63-490f-a7db-68428d24cf32" providerId="ADAL" clId="{6FA999E9-229C-4E9A-8ABA-655365537A19}" dt="2026-09-04T17:00:20.802" v="14312" actId="790"/>
            <ac:spMkLst>
              <pc:docMk/>
              <pc:sldMasterMk cId="934458012" sldId="2147483904"/>
              <pc:sldLayoutMk cId="1437473530" sldId="2147483920"/>
              <ac:spMk id="17" creationId="{2E465455-B910-089C-01D8-017DCE8A6548}"/>
            </ac:spMkLst>
          </pc:spChg>
          <pc:spChg chg="mod">
            <ac:chgData name="Ragnhild Halvorsrud" userId="917ea340-fd63-490f-a7db-68428d24cf32" providerId="ADAL" clId="{6FA999E9-229C-4E9A-8ABA-655365537A19}" dt="2026-09-04T17:00:20.802" v="14313" actId="790"/>
            <ac:spMkLst>
              <pc:docMk/>
              <pc:sldMasterMk cId="934458012" sldId="2147483904"/>
              <pc:sldLayoutMk cId="1437473530" sldId="2147483920"/>
              <ac:spMk id="18" creationId="{BB5A6ABE-3142-A329-24DA-09C13C941897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0.814" v="14325" actId="790"/>
          <pc:sldLayoutMkLst>
            <pc:docMk/>
            <pc:sldMasterMk cId="934458012" sldId="2147483904"/>
            <pc:sldLayoutMk cId="1325065078" sldId="2147483921"/>
          </pc:sldLayoutMkLst>
          <pc:spChg chg="mod">
            <ac:chgData name="Ragnhild Halvorsrud" userId="917ea340-fd63-490f-a7db-68428d24cf32" providerId="ADAL" clId="{6FA999E9-229C-4E9A-8ABA-655365537A19}" dt="2026-09-04T17:00:20.814" v="14320" actId="790"/>
            <ac:spMkLst>
              <pc:docMk/>
              <pc:sldMasterMk cId="934458012" sldId="2147483904"/>
              <pc:sldLayoutMk cId="1325065078" sldId="2147483921"/>
              <ac:spMk id="2" creationId="{D947CF41-4700-4C0D-801F-1B8DD72EDF93}"/>
            </ac:spMkLst>
          </pc:spChg>
          <pc:spChg chg="mod">
            <ac:chgData name="Ragnhild Halvorsrud" userId="917ea340-fd63-490f-a7db-68428d24cf32" providerId="ADAL" clId="{6FA999E9-229C-4E9A-8ABA-655365537A19}" dt="2026-09-04T17:00:20.814" v="14321" actId="790"/>
            <ac:spMkLst>
              <pc:docMk/>
              <pc:sldMasterMk cId="934458012" sldId="2147483904"/>
              <pc:sldLayoutMk cId="1325065078" sldId="2147483921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20.814" v="14323" actId="790"/>
            <ac:spMkLst>
              <pc:docMk/>
              <pc:sldMasterMk cId="934458012" sldId="2147483904"/>
              <pc:sldLayoutMk cId="1325065078" sldId="2147483921"/>
              <ac:spMk id="4" creationId="{AD647E7C-D19F-DF24-82FD-3F87E0474975}"/>
            </ac:spMkLst>
          </pc:spChg>
          <pc:spChg chg="mod">
            <ac:chgData name="Ragnhild Halvorsrud" userId="917ea340-fd63-490f-a7db-68428d24cf32" providerId="ADAL" clId="{6FA999E9-229C-4E9A-8ABA-655365537A19}" dt="2026-09-04T17:00:20.814" v="14324" actId="790"/>
            <ac:spMkLst>
              <pc:docMk/>
              <pc:sldMasterMk cId="934458012" sldId="2147483904"/>
              <pc:sldLayoutMk cId="1325065078" sldId="2147483921"/>
              <ac:spMk id="5" creationId="{77CB9443-BBBF-D2BB-BA33-7410552DE6E1}"/>
            </ac:spMkLst>
          </pc:spChg>
          <pc:spChg chg="mod">
            <ac:chgData name="Ragnhild Halvorsrud" userId="917ea340-fd63-490f-a7db-68428d24cf32" providerId="ADAL" clId="{6FA999E9-229C-4E9A-8ABA-655365537A19}" dt="2026-09-04T17:00:20.814" v="14325" actId="790"/>
            <ac:spMkLst>
              <pc:docMk/>
              <pc:sldMasterMk cId="934458012" sldId="2147483904"/>
              <pc:sldLayoutMk cId="1325065078" sldId="2147483921"/>
              <ac:spMk id="6" creationId="{EBB78749-43D3-C7E7-0CDD-C0E213C91A26}"/>
            </ac:spMkLst>
          </pc:spChg>
          <pc:spChg chg="mod">
            <ac:chgData name="Ragnhild Halvorsrud" userId="917ea340-fd63-490f-a7db-68428d24cf32" providerId="ADAL" clId="{6FA999E9-229C-4E9A-8ABA-655365537A19}" dt="2026-09-04T17:00:20.814" v="14322" actId="790"/>
            <ac:spMkLst>
              <pc:docMk/>
              <pc:sldMasterMk cId="934458012" sldId="2147483904"/>
              <pc:sldLayoutMk cId="1325065078" sldId="2147483921"/>
              <ac:spMk id="7" creationId="{17CE2ECF-AF40-4809-BD16-DFC59D53926E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0.830" v="14334" actId="790"/>
          <pc:sldLayoutMkLst>
            <pc:docMk/>
            <pc:sldMasterMk cId="934458012" sldId="2147483904"/>
            <pc:sldLayoutMk cId="3959474979" sldId="2147483922"/>
          </pc:sldLayoutMkLst>
          <pc:spChg chg="mod">
            <ac:chgData name="Ragnhild Halvorsrud" userId="917ea340-fd63-490f-a7db-68428d24cf32" providerId="ADAL" clId="{6FA999E9-229C-4E9A-8ABA-655365537A19}" dt="2026-09-04T17:00:20.830" v="14329" actId="790"/>
            <ac:spMkLst>
              <pc:docMk/>
              <pc:sldMasterMk cId="934458012" sldId="2147483904"/>
              <pc:sldLayoutMk cId="3959474979" sldId="2147483922"/>
              <ac:spMk id="2" creationId="{D947CF41-4700-4C0D-801F-1B8DD72EDF93}"/>
            </ac:spMkLst>
          </pc:spChg>
          <pc:spChg chg="mod">
            <ac:chgData name="Ragnhild Halvorsrud" userId="917ea340-fd63-490f-a7db-68428d24cf32" providerId="ADAL" clId="{6FA999E9-229C-4E9A-8ABA-655365537A19}" dt="2026-09-04T17:00:20.830" v="14330" actId="790"/>
            <ac:spMkLst>
              <pc:docMk/>
              <pc:sldMasterMk cId="934458012" sldId="2147483904"/>
              <pc:sldLayoutMk cId="3959474979" sldId="2147483922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20.830" v="14332" actId="790"/>
            <ac:spMkLst>
              <pc:docMk/>
              <pc:sldMasterMk cId="934458012" sldId="2147483904"/>
              <pc:sldLayoutMk cId="3959474979" sldId="2147483922"/>
              <ac:spMk id="4" creationId="{AD647E7C-D19F-DF24-82FD-3F87E0474975}"/>
            </ac:spMkLst>
          </pc:spChg>
          <pc:spChg chg="mod">
            <ac:chgData name="Ragnhild Halvorsrud" userId="917ea340-fd63-490f-a7db-68428d24cf32" providerId="ADAL" clId="{6FA999E9-229C-4E9A-8ABA-655365537A19}" dt="2026-09-04T17:00:20.830" v="14333" actId="790"/>
            <ac:spMkLst>
              <pc:docMk/>
              <pc:sldMasterMk cId="934458012" sldId="2147483904"/>
              <pc:sldLayoutMk cId="3959474979" sldId="2147483922"/>
              <ac:spMk id="5" creationId="{77CB9443-BBBF-D2BB-BA33-7410552DE6E1}"/>
            </ac:spMkLst>
          </pc:spChg>
          <pc:spChg chg="mod">
            <ac:chgData name="Ragnhild Halvorsrud" userId="917ea340-fd63-490f-a7db-68428d24cf32" providerId="ADAL" clId="{6FA999E9-229C-4E9A-8ABA-655365537A19}" dt="2026-09-04T17:00:20.830" v="14334" actId="790"/>
            <ac:spMkLst>
              <pc:docMk/>
              <pc:sldMasterMk cId="934458012" sldId="2147483904"/>
              <pc:sldLayoutMk cId="3959474979" sldId="2147483922"/>
              <ac:spMk id="6" creationId="{EBB78749-43D3-C7E7-0CDD-C0E213C91A26}"/>
            </ac:spMkLst>
          </pc:spChg>
          <pc:spChg chg="mod">
            <ac:chgData name="Ragnhild Halvorsrud" userId="917ea340-fd63-490f-a7db-68428d24cf32" providerId="ADAL" clId="{6FA999E9-229C-4E9A-8ABA-655365537A19}" dt="2026-09-04T17:00:20.830" v="14331" actId="790"/>
            <ac:spMkLst>
              <pc:docMk/>
              <pc:sldMasterMk cId="934458012" sldId="2147483904"/>
              <pc:sldLayoutMk cId="3959474979" sldId="2147483922"/>
              <ac:spMk id="7" creationId="{17CE2ECF-AF40-4809-BD16-DFC59D53926E}"/>
            </ac:spMkLst>
          </pc:spChg>
          <pc:spChg chg="mod">
            <ac:chgData name="Ragnhild Halvorsrud" userId="917ea340-fd63-490f-a7db-68428d24cf32" providerId="ADAL" clId="{6FA999E9-229C-4E9A-8ABA-655365537A19}" dt="2026-09-04T17:00:20.830" v="14326" actId="790"/>
            <ac:spMkLst>
              <pc:docMk/>
              <pc:sldMasterMk cId="934458012" sldId="2147483904"/>
              <pc:sldLayoutMk cId="3959474979" sldId="2147483922"/>
              <ac:spMk id="8" creationId="{03B79206-7DB2-2399-F958-24DF8BC91195}"/>
            </ac:spMkLst>
          </pc:spChg>
          <pc:spChg chg="mod">
            <ac:chgData name="Ragnhild Halvorsrud" userId="917ea340-fd63-490f-a7db-68428d24cf32" providerId="ADAL" clId="{6FA999E9-229C-4E9A-8ABA-655365537A19}" dt="2026-09-04T17:00:20.830" v="14327" actId="790"/>
            <ac:spMkLst>
              <pc:docMk/>
              <pc:sldMasterMk cId="934458012" sldId="2147483904"/>
              <pc:sldLayoutMk cId="3959474979" sldId="2147483922"/>
              <ac:spMk id="17" creationId="{6765F22A-617E-9BDE-C5BA-852A1FFB4363}"/>
            </ac:spMkLst>
          </pc:spChg>
          <pc:spChg chg="mod">
            <ac:chgData name="Ragnhild Halvorsrud" userId="917ea340-fd63-490f-a7db-68428d24cf32" providerId="ADAL" clId="{6FA999E9-229C-4E9A-8ABA-655365537A19}" dt="2026-09-04T17:00:20.830" v="14328" actId="790"/>
            <ac:spMkLst>
              <pc:docMk/>
              <pc:sldMasterMk cId="934458012" sldId="2147483904"/>
              <pc:sldLayoutMk cId="3959474979" sldId="2147483922"/>
              <ac:spMk id="18" creationId="{537CEE73-808A-E0D2-B927-67B7A03C717B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0.846" v="14342" actId="790"/>
          <pc:sldLayoutMkLst>
            <pc:docMk/>
            <pc:sldMasterMk cId="934458012" sldId="2147483904"/>
            <pc:sldLayoutMk cId="347908064" sldId="2147483923"/>
          </pc:sldLayoutMkLst>
          <pc:spChg chg="mod">
            <ac:chgData name="Ragnhild Halvorsrud" userId="917ea340-fd63-490f-a7db-68428d24cf32" providerId="ADAL" clId="{6FA999E9-229C-4E9A-8ABA-655365537A19}" dt="2026-09-04T17:00:20.830" v="14335" actId="790"/>
            <ac:spMkLst>
              <pc:docMk/>
              <pc:sldMasterMk cId="934458012" sldId="2147483904"/>
              <pc:sldLayoutMk cId="347908064" sldId="2147483923"/>
              <ac:spMk id="2" creationId="{4166AEB5-52F0-4660-8F42-9D54730AF814}"/>
            </ac:spMkLst>
          </pc:spChg>
          <pc:spChg chg="mod">
            <ac:chgData name="Ragnhild Halvorsrud" userId="917ea340-fd63-490f-a7db-68428d24cf32" providerId="ADAL" clId="{6FA999E9-229C-4E9A-8ABA-655365537A19}" dt="2026-09-04T17:00:20.846" v="14336" actId="790"/>
            <ac:spMkLst>
              <pc:docMk/>
              <pc:sldMasterMk cId="934458012" sldId="2147483904"/>
              <pc:sldLayoutMk cId="347908064" sldId="2147483923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20.846" v="14341" actId="790"/>
            <ac:spMkLst>
              <pc:docMk/>
              <pc:sldMasterMk cId="934458012" sldId="2147483904"/>
              <pc:sldLayoutMk cId="347908064" sldId="2147483923"/>
              <ac:spMk id="4" creationId="{47464839-08B6-D8BB-D051-8E603C5B2BA4}"/>
            </ac:spMkLst>
          </pc:spChg>
          <pc:spChg chg="mod">
            <ac:chgData name="Ragnhild Halvorsrud" userId="917ea340-fd63-490f-a7db-68428d24cf32" providerId="ADAL" clId="{6FA999E9-229C-4E9A-8ABA-655365537A19}" dt="2026-09-04T17:00:20.846" v="14342" actId="790"/>
            <ac:spMkLst>
              <pc:docMk/>
              <pc:sldMasterMk cId="934458012" sldId="2147483904"/>
              <pc:sldLayoutMk cId="347908064" sldId="2147483923"/>
              <ac:spMk id="6" creationId="{F8BEBF22-5CBF-5D58-51FC-203247C213EB}"/>
            </ac:spMkLst>
          </pc:spChg>
          <pc:spChg chg="mod">
            <ac:chgData name="Ragnhild Halvorsrud" userId="917ea340-fd63-490f-a7db-68428d24cf32" providerId="ADAL" clId="{6FA999E9-229C-4E9A-8ABA-655365537A19}" dt="2026-09-04T17:00:20.846" v="14338" actId="790"/>
            <ac:spMkLst>
              <pc:docMk/>
              <pc:sldMasterMk cId="934458012" sldId="2147483904"/>
              <pc:sldLayoutMk cId="347908064" sldId="2147483923"/>
              <ac:spMk id="8" creationId="{08574DF9-53C9-8BB3-52B9-FC5371306313}"/>
            </ac:spMkLst>
          </pc:spChg>
          <pc:spChg chg="mod">
            <ac:chgData name="Ragnhild Halvorsrud" userId="917ea340-fd63-490f-a7db-68428d24cf32" providerId="ADAL" clId="{6FA999E9-229C-4E9A-8ABA-655365537A19}" dt="2026-09-04T17:00:20.846" v="14339" actId="790"/>
            <ac:spMkLst>
              <pc:docMk/>
              <pc:sldMasterMk cId="934458012" sldId="2147483904"/>
              <pc:sldLayoutMk cId="347908064" sldId="2147483923"/>
              <ac:spMk id="9" creationId="{59F540E2-C305-4054-3328-DE22D932BD49}"/>
            </ac:spMkLst>
          </pc:spChg>
          <pc:spChg chg="mod">
            <ac:chgData name="Ragnhild Halvorsrud" userId="917ea340-fd63-490f-a7db-68428d24cf32" providerId="ADAL" clId="{6FA999E9-229C-4E9A-8ABA-655365537A19}" dt="2026-09-04T17:00:20.846" v="14337" actId="790"/>
            <ac:spMkLst>
              <pc:docMk/>
              <pc:sldMasterMk cId="934458012" sldId="2147483904"/>
              <pc:sldLayoutMk cId="347908064" sldId="2147483923"/>
              <ac:spMk id="10" creationId="{ED1EC185-5B12-41DF-8263-14BD8E01E254}"/>
            </ac:spMkLst>
          </pc:spChg>
          <pc:spChg chg="mod">
            <ac:chgData name="Ragnhild Halvorsrud" userId="917ea340-fd63-490f-a7db-68428d24cf32" providerId="ADAL" clId="{6FA999E9-229C-4E9A-8ABA-655365537A19}" dt="2026-09-04T17:00:20.846" v="14340" actId="790"/>
            <ac:spMkLst>
              <pc:docMk/>
              <pc:sldMasterMk cId="934458012" sldId="2147483904"/>
              <pc:sldLayoutMk cId="347908064" sldId="2147483923"/>
              <ac:spMk id="12" creationId="{802F9186-C588-D9D9-4362-A6E39813C26C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0.861" v="14353" actId="790"/>
          <pc:sldLayoutMkLst>
            <pc:docMk/>
            <pc:sldMasterMk cId="934458012" sldId="2147483904"/>
            <pc:sldLayoutMk cId="2218727888" sldId="2147483924"/>
          </pc:sldLayoutMkLst>
          <pc:spChg chg="mod">
            <ac:chgData name="Ragnhild Halvorsrud" userId="917ea340-fd63-490f-a7db-68428d24cf32" providerId="ADAL" clId="{6FA999E9-229C-4E9A-8ABA-655365537A19}" dt="2026-09-04T17:00:20.846" v="14346" actId="790"/>
            <ac:spMkLst>
              <pc:docMk/>
              <pc:sldMasterMk cId="934458012" sldId="2147483904"/>
              <pc:sldLayoutMk cId="2218727888" sldId="2147483924"/>
              <ac:spMk id="2" creationId="{4166AEB5-52F0-4660-8F42-9D54730AF814}"/>
            </ac:spMkLst>
          </pc:spChg>
          <pc:spChg chg="mod">
            <ac:chgData name="Ragnhild Halvorsrud" userId="917ea340-fd63-490f-a7db-68428d24cf32" providerId="ADAL" clId="{6FA999E9-229C-4E9A-8ABA-655365537A19}" dt="2026-09-04T17:00:20.861" v="14347" actId="790"/>
            <ac:spMkLst>
              <pc:docMk/>
              <pc:sldMasterMk cId="934458012" sldId="2147483904"/>
              <pc:sldLayoutMk cId="2218727888" sldId="2147483924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20.861" v="14352" actId="790"/>
            <ac:spMkLst>
              <pc:docMk/>
              <pc:sldMasterMk cId="934458012" sldId="2147483904"/>
              <pc:sldLayoutMk cId="2218727888" sldId="2147483924"/>
              <ac:spMk id="4" creationId="{47464839-08B6-D8BB-D051-8E603C5B2BA4}"/>
            </ac:spMkLst>
          </pc:spChg>
          <pc:spChg chg="mod">
            <ac:chgData name="Ragnhild Halvorsrud" userId="917ea340-fd63-490f-a7db-68428d24cf32" providerId="ADAL" clId="{6FA999E9-229C-4E9A-8ABA-655365537A19}" dt="2026-09-04T17:00:20.846" v="14343" actId="790"/>
            <ac:spMkLst>
              <pc:docMk/>
              <pc:sldMasterMk cId="934458012" sldId="2147483904"/>
              <pc:sldLayoutMk cId="2218727888" sldId="2147483924"/>
              <ac:spMk id="5" creationId="{B8A72D2C-88ED-809E-5949-6F390DAA23CA}"/>
            </ac:spMkLst>
          </pc:spChg>
          <pc:spChg chg="mod">
            <ac:chgData name="Ragnhild Halvorsrud" userId="917ea340-fd63-490f-a7db-68428d24cf32" providerId="ADAL" clId="{6FA999E9-229C-4E9A-8ABA-655365537A19}" dt="2026-09-04T17:00:20.861" v="14353" actId="790"/>
            <ac:spMkLst>
              <pc:docMk/>
              <pc:sldMasterMk cId="934458012" sldId="2147483904"/>
              <pc:sldLayoutMk cId="2218727888" sldId="2147483924"/>
              <ac:spMk id="6" creationId="{F8BEBF22-5CBF-5D58-51FC-203247C213EB}"/>
            </ac:spMkLst>
          </pc:spChg>
          <pc:spChg chg="mod">
            <ac:chgData name="Ragnhild Halvorsrud" userId="917ea340-fd63-490f-a7db-68428d24cf32" providerId="ADAL" clId="{6FA999E9-229C-4E9A-8ABA-655365537A19}" dt="2026-09-04T17:00:20.861" v="14349" actId="790"/>
            <ac:spMkLst>
              <pc:docMk/>
              <pc:sldMasterMk cId="934458012" sldId="2147483904"/>
              <pc:sldLayoutMk cId="2218727888" sldId="2147483924"/>
              <ac:spMk id="8" creationId="{08574DF9-53C9-8BB3-52B9-FC5371306313}"/>
            </ac:spMkLst>
          </pc:spChg>
          <pc:spChg chg="mod">
            <ac:chgData name="Ragnhild Halvorsrud" userId="917ea340-fd63-490f-a7db-68428d24cf32" providerId="ADAL" clId="{6FA999E9-229C-4E9A-8ABA-655365537A19}" dt="2026-09-04T17:00:20.861" v="14350" actId="790"/>
            <ac:spMkLst>
              <pc:docMk/>
              <pc:sldMasterMk cId="934458012" sldId="2147483904"/>
              <pc:sldLayoutMk cId="2218727888" sldId="2147483924"/>
              <ac:spMk id="9" creationId="{59F540E2-C305-4054-3328-DE22D932BD49}"/>
            </ac:spMkLst>
          </pc:spChg>
          <pc:spChg chg="mod">
            <ac:chgData name="Ragnhild Halvorsrud" userId="917ea340-fd63-490f-a7db-68428d24cf32" providerId="ADAL" clId="{6FA999E9-229C-4E9A-8ABA-655365537A19}" dt="2026-09-04T17:00:20.861" v="14348" actId="790"/>
            <ac:spMkLst>
              <pc:docMk/>
              <pc:sldMasterMk cId="934458012" sldId="2147483904"/>
              <pc:sldLayoutMk cId="2218727888" sldId="2147483924"/>
              <ac:spMk id="10" creationId="{ED1EC185-5B12-41DF-8263-14BD8E01E254}"/>
            </ac:spMkLst>
          </pc:spChg>
          <pc:spChg chg="mod">
            <ac:chgData name="Ragnhild Halvorsrud" userId="917ea340-fd63-490f-a7db-68428d24cf32" providerId="ADAL" clId="{6FA999E9-229C-4E9A-8ABA-655365537A19}" dt="2026-09-04T17:00:20.861" v="14351" actId="790"/>
            <ac:spMkLst>
              <pc:docMk/>
              <pc:sldMasterMk cId="934458012" sldId="2147483904"/>
              <pc:sldLayoutMk cId="2218727888" sldId="2147483924"/>
              <ac:spMk id="12" creationId="{802F9186-C588-D9D9-4362-A6E39813C26C}"/>
            </ac:spMkLst>
          </pc:spChg>
          <pc:spChg chg="mod">
            <ac:chgData name="Ragnhild Halvorsrud" userId="917ea340-fd63-490f-a7db-68428d24cf32" providerId="ADAL" clId="{6FA999E9-229C-4E9A-8ABA-655365537A19}" dt="2026-09-04T17:00:20.846" v="14344" actId="790"/>
            <ac:spMkLst>
              <pc:docMk/>
              <pc:sldMasterMk cId="934458012" sldId="2147483904"/>
              <pc:sldLayoutMk cId="2218727888" sldId="2147483924"/>
              <ac:spMk id="19" creationId="{55A2E05B-01E4-6B23-1FF0-48D1809529FB}"/>
            </ac:spMkLst>
          </pc:spChg>
          <pc:spChg chg="mod">
            <ac:chgData name="Ragnhild Halvorsrud" userId="917ea340-fd63-490f-a7db-68428d24cf32" providerId="ADAL" clId="{6FA999E9-229C-4E9A-8ABA-655365537A19}" dt="2026-09-04T17:00:20.846" v="14345" actId="790"/>
            <ac:spMkLst>
              <pc:docMk/>
              <pc:sldMasterMk cId="934458012" sldId="2147483904"/>
              <pc:sldLayoutMk cId="2218727888" sldId="2147483924"/>
              <ac:spMk id="20" creationId="{19979D85-E521-128E-2FF3-F7D96B5775F1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0.877" v="14363" actId="790"/>
          <pc:sldLayoutMkLst>
            <pc:docMk/>
            <pc:sldMasterMk cId="934458012" sldId="2147483904"/>
            <pc:sldLayoutMk cId="1645831578" sldId="2147483925"/>
          </pc:sldLayoutMkLst>
          <pc:spChg chg="mod">
            <ac:chgData name="Ragnhild Halvorsrud" userId="917ea340-fd63-490f-a7db-68428d24cf32" providerId="ADAL" clId="{6FA999E9-229C-4E9A-8ABA-655365537A19}" dt="2026-09-04T17:00:20.861" v="14354" actId="790"/>
            <ac:spMkLst>
              <pc:docMk/>
              <pc:sldMasterMk cId="934458012" sldId="2147483904"/>
              <pc:sldLayoutMk cId="1645831578" sldId="2147483925"/>
              <ac:spMk id="2" creationId="{4166AEB5-52F0-4660-8F42-9D54730AF814}"/>
            </ac:spMkLst>
          </pc:spChg>
          <pc:spChg chg="mod">
            <ac:chgData name="Ragnhild Halvorsrud" userId="917ea340-fd63-490f-a7db-68428d24cf32" providerId="ADAL" clId="{6FA999E9-229C-4E9A-8ABA-655365537A19}" dt="2026-09-04T17:00:20.861" v="14355" actId="790"/>
            <ac:spMkLst>
              <pc:docMk/>
              <pc:sldMasterMk cId="934458012" sldId="2147483904"/>
              <pc:sldLayoutMk cId="1645831578" sldId="2147483925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20.877" v="14361" actId="790"/>
            <ac:spMkLst>
              <pc:docMk/>
              <pc:sldMasterMk cId="934458012" sldId="2147483904"/>
              <pc:sldLayoutMk cId="1645831578" sldId="2147483925"/>
              <ac:spMk id="4" creationId="{47464839-08B6-D8BB-D051-8E603C5B2BA4}"/>
            </ac:spMkLst>
          </pc:spChg>
          <pc:spChg chg="mod">
            <ac:chgData name="Ragnhild Halvorsrud" userId="917ea340-fd63-490f-a7db-68428d24cf32" providerId="ADAL" clId="{6FA999E9-229C-4E9A-8ABA-655365537A19}" dt="2026-09-04T17:00:20.877" v="14362" actId="790"/>
            <ac:spMkLst>
              <pc:docMk/>
              <pc:sldMasterMk cId="934458012" sldId="2147483904"/>
              <pc:sldLayoutMk cId="1645831578" sldId="2147483925"/>
              <ac:spMk id="6" creationId="{F8BEBF22-5CBF-5D58-51FC-203247C213EB}"/>
            </ac:spMkLst>
          </pc:spChg>
          <pc:spChg chg="mod">
            <ac:chgData name="Ragnhild Halvorsrud" userId="917ea340-fd63-490f-a7db-68428d24cf32" providerId="ADAL" clId="{6FA999E9-229C-4E9A-8ABA-655365537A19}" dt="2026-09-04T17:00:20.877" v="14358" actId="790"/>
            <ac:spMkLst>
              <pc:docMk/>
              <pc:sldMasterMk cId="934458012" sldId="2147483904"/>
              <pc:sldLayoutMk cId="1645831578" sldId="2147483925"/>
              <ac:spMk id="8" creationId="{08574DF9-53C9-8BB3-52B9-FC5371306313}"/>
            </ac:spMkLst>
          </pc:spChg>
          <pc:spChg chg="mod">
            <ac:chgData name="Ragnhild Halvorsrud" userId="917ea340-fd63-490f-a7db-68428d24cf32" providerId="ADAL" clId="{6FA999E9-229C-4E9A-8ABA-655365537A19}" dt="2026-09-04T17:00:20.877" v="14359" actId="790"/>
            <ac:spMkLst>
              <pc:docMk/>
              <pc:sldMasterMk cId="934458012" sldId="2147483904"/>
              <pc:sldLayoutMk cId="1645831578" sldId="2147483925"/>
              <ac:spMk id="9" creationId="{59F540E2-C305-4054-3328-DE22D932BD49}"/>
            </ac:spMkLst>
          </pc:spChg>
          <pc:spChg chg="mod">
            <ac:chgData name="Ragnhild Halvorsrud" userId="917ea340-fd63-490f-a7db-68428d24cf32" providerId="ADAL" clId="{6FA999E9-229C-4E9A-8ABA-655365537A19}" dt="2026-09-04T17:00:20.877" v="14356" actId="790"/>
            <ac:spMkLst>
              <pc:docMk/>
              <pc:sldMasterMk cId="934458012" sldId="2147483904"/>
              <pc:sldLayoutMk cId="1645831578" sldId="2147483925"/>
              <ac:spMk id="10" creationId="{ED1EC185-5B12-41DF-8263-14BD8E01E254}"/>
            </ac:spMkLst>
          </pc:spChg>
          <pc:spChg chg="mod">
            <ac:chgData name="Ragnhild Halvorsrud" userId="917ea340-fd63-490f-a7db-68428d24cf32" providerId="ADAL" clId="{6FA999E9-229C-4E9A-8ABA-655365537A19}" dt="2026-09-04T17:00:20.877" v="14357" actId="790"/>
            <ac:spMkLst>
              <pc:docMk/>
              <pc:sldMasterMk cId="934458012" sldId="2147483904"/>
              <pc:sldLayoutMk cId="1645831578" sldId="2147483925"/>
              <ac:spMk id="11" creationId="{B51A870A-B49A-41AB-A520-9F693B2A477E}"/>
            </ac:spMkLst>
          </pc:spChg>
          <pc:spChg chg="mod">
            <ac:chgData name="Ragnhild Halvorsrud" userId="917ea340-fd63-490f-a7db-68428d24cf32" providerId="ADAL" clId="{6FA999E9-229C-4E9A-8ABA-655365537A19}" dt="2026-09-04T17:00:20.877" v="14360" actId="790"/>
            <ac:spMkLst>
              <pc:docMk/>
              <pc:sldMasterMk cId="934458012" sldId="2147483904"/>
              <pc:sldLayoutMk cId="1645831578" sldId="2147483925"/>
              <ac:spMk id="12" creationId="{802F9186-C588-D9D9-4362-A6E39813C26C}"/>
            </ac:spMkLst>
          </pc:spChg>
          <pc:spChg chg="mod">
            <ac:chgData name="Ragnhild Halvorsrud" userId="917ea340-fd63-490f-a7db-68428d24cf32" providerId="ADAL" clId="{6FA999E9-229C-4E9A-8ABA-655365537A19}" dt="2026-09-04T17:00:20.877" v="14363" actId="790"/>
            <ac:spMkLst>
              <pc:docMk/>
              <pc:sldMasterMk cId="934458012" sldId="2147483904"/>
              <pc:sldLayoutMk cId="1645831578" sldId="2147483925"/>
              <ac:spMk id="14" creationId="{2D692A4D-00C0-8250-9D0A-2328D2CF9117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0.909" v="14376" actId="790"/>
          <pc:sldLayoutMkLst>
            <pc:docMk/>
            <pc:sldMasterMk cId="934458012" sldId="2147483904"/>
            <pc:sldLayoutMk cId="3133381048" sldId="2147483926"/>
          </pc:sldLayoutMkLst>
          <pc:spChg chg="mod">
            <ac:chgData name="Ragnhild Halvorsrud" userId="917ea340-fd63-490f-a7db-68428d24cf32" providerId="ADAL" clId="{6FA999E9-229C-4E9A-8ABA-655365537A19}" dt="2026-09-04T17:00:20.893" v="14367" actId="790"/>
            <ac:spMkLst>
              <pc:docMk/>
              <pc:sldMasterMk cId="934458012" sldId="2147483904"/>
              <pc:sldLayoutMk cId="3133381048" sldId="2147483926"/>
              <ac:spMk id="2" creationId="{4166AEB5-52F0-4660-8F42-9D54730AF814}"/>
            </ac:spMkLst>
          </pc:spChg>
          <pc:spChg chg="mod">
            <ac:chgData name="Ragnhild Halvorsrud" userId="917ea340-fd63-490f-a7db-68428d24cf32" providerId="ADAL" clId="{6FA999E9-229C-4E9A-8ABA-655365537A19}" dt="2026-09-04T17:00:20.893" v="14368" actId="790"/>
            <ac:spMkLst>
              <pc:docMk/>
              <pc:sldMasterMk cId="934458012" sldId="2147483904"/>
              <pc:sldLayoutMk cId="3133381048" sldId="2147483926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20.909" v="14374" actId="790"/>
            <ac:spMkLst>
              <pc:docMk/>
              <pc:sldMasterMk cId="934458012" sldId="2147483904"/>
              <pc:sldLayoutMk cId="3133381048" sldId="2147483926"/>
              <ac:spMk id="4" creationId="{47464839-08B6-D8BB-D051-8E603C5B2BA4}"/>
            </ac:spMkLst>
          </pc:spChg>
          <pc:spChg chg="mod">
            <ac:chgData name="Ragnhild Halvorsrud" userId="917ea340-fd63-490f-a7db-68428d24cf32" providerId="ADAL" clId="{6FA999E9-229C-4E9A-8ABA-655365537A19}" dt="2026-09-04T17:00:20.877" v="14364" actId="790"/>
            <ac:spMkLst>
              <pc:docMk/>
              <pc:sldMasterMk cId="934458012" sldId="2147483904"/>
              <pc:sldLayoutMk cId="3133381048" sldId="2147483926"/>
              <ac:spMk id="5" creationId="{D6FA2D24-3C77-5CA5-A91B-BF19DA4C8AA1}"/>
            </ac:spMkLst>
          </pc:spChg>
          <pc:spChg chg="mod">
            <ac:chgData name="Ragnhild Halvorsrud" userId="917ea340-fd63-490f-a7db-68428d24cf32" providerId="ADAL" clId="{6FA999E9-229C-4E9A-8ABA-655365537A19}" dt="2026-09-04T17:00:20.909" v="14375" actId="790"/>
            <ac:spMkLst>
              <pc:docMk/>
              <pc:sldMasterMk cId="934458012" sldId="2147483904"/>
              <pc:sldLayoutMk cId="3133381048" sldId="2147483926"/>
              <ac:spMk id="6" creationId="{F8BEBF22-5CBF-5D58-51FC-203247C213EB}"/>
            </ac:spMkLst>
          </pc:spChg>
          <pc:spChg chg="mod">
            <ac:chgData name="Ragnhild Halvorsrud" userId="917ea340-fd63-490f-a7db-68428d24cf32" providerId="ADAL" clId="{6FA999E9-229C-4E9A-8ABA-655365537A19}" dt="2026-09-04T17:00:20.902" v="14371" actId="790"/>
            <ac:spMkLst>
              <pc:docMk/>
              <pc:sldMasterMk cId="934458012" sldId="2147483904"/>
              <pc:sldLayoutMk cId="3133381048" sldId="2147483926"/>
              <ac:spMk id="8" creationId="{08574DF9-53C9-8BB3-52B9-FC5371306313}"/>
            </ac:spMkLst>
          </pc:spChg>
          <pc:spChg chg="mod">
            <ac:chgData name="Ragnhild Halvorsrud" userId="917ea340-fd63-490f-a7db-68428d24cf32" providerId="ADAL" clId="{6FA999E9-229C-4E9A-8ABA-655365537A19}" dt="2026-09-04T17:00:20.902" v="14372" actId="790"/>
            <ac:spMkLst>
              <pc:docMk/>
              <pc:sldMasterMk cId="934458012" sldId="2147483904"/>
              <pc:sldLayoutMk cId="3133381048" sldId="2147483926"/>
              <ac:spMk id="9" creationId="{59F540E2-C305-4054-3328-DE22D932BD49}"/>
            </ac:spMkLst>
          </pc:spChg>
          <pc:spChg chg="mod">
            <ac:chgData name="Ragnhild Halvorsrud" userId="917ea340-fd63-490f-a7db-68428d24cf32" providerId="ADAL" clId="{6FA999E9-229C-4E9A-8ABA-655365537A19}" dt="2026-09-04T17:00:20.893" v="14369" actId="790"/>
            <ac:spMkLst>
              <pc:docMk/>
              <pc:sldMasterMk cId="934458012" sldId="2147483904"/>
              <pc:sldLayoutMk cId="3133381048" sldId="2147483926"/>
              <ac:spMk id="10" creationId="{ED1EC185-5B12-41DF-8263-14BD8E01E254}"/>
            </ac:spMkLst>
          </pc:spChg>
          <pc:spChg chg="mod">
            <ac:chgData name="Ragnhild Halvorsrud" userId="917ea340-fd63-490f-a7db-68428d24cf32" providerId="ADAL" clId="{6FA999E9-229C-4E9A-8ABA-655365537A19}" dt="2026-09-04T17:00:20.902" v="14370" actId="790"/>
            <ac:spMkLst>
              <pc:docMk/>
              <pc:sldMasterMk cId="934458012" sldId="2147483904"/>
              <pc:sldLayoutMk cId="3133381048" sldId="2147483926"/>
              <ac:spMk id="11" creationId="{B51A870A-B49A-41AB-A520-9F693B2A477E}"/>
            </ac:spMkLst>
          </pc:spChg>
          <pc:spChg chg="mod">
            <ac:chgData name="Ragnhild Halvorsrud" userId="917ea340-fd63-490f-a7db-68428d24cf32" providerId="ADAL" clId="{6FA999E9-229C-4E9A-8ABA-655365537A19}" dt="2026-09-04T17:00:20.902" v="14373" actId="790"/>
            <ac:spMkLst>
              <pc:docMk/>
              <pc:sldMasterMk cId="934458012" sldId="2147483904"/>
              <pc:sldLayoutMk cId="3133381048" sldId="2147483926"/>
              <ac:spMk id="12" creationId="{802F9186-C588-D9D9-4362-A6E39813C26C}"/>
            </ac:spMkLst>
          </pc:spChg>
          <pc:spChg chg="mod">
            <ac:chgData name="Ragnhild Halvorsrud" userId="917ea340-fd63-490f-a7db-68428d24cf32" providerId="ADAL" clId="{6FA999E9-229C-4E9A-8ABA-655365537A19}" dt="2026-09-04T17:00:20.909" v="14376" actId="790"/>
            <ac:spMkLst>
              <pc:docMk/>
              <pc:sldMasterMk cId="934458012" sldId="2147483904"/>
              <pc:sldLayoutMk cId="3133381048" sldId="2147483926"/>
              <ac:spMk id="14" creationId="{2D692A4D-00C0-8250-9D0A-2328D2CF9117}"/>
            </ac:spMkLst>
          </pc:spChg>
          <pc:spChg chg="mod">
            <ac:chgData name="Ragnhild Halvorsrud" userId="917ea340-fd63-490f-a7db-68428d24cf32" providerId="ADAL" clId="{6FA999E9-229C-4E9A-8ABA-655365537A19}" dt="2026-09-04T17:00:20.893" v="14365" actId="790"/>
            <ac:spMkLst>
              <pc:docMk/>
              <pc:sldMasterMk cId="934458012" sldId="2147483904"/>
              <pc:sldLayoutMk cId="3133381048" sldId="2147483926"/>
              <ac:spMk id="21" creationId="{E44C089F-6E8C-7D84-7B54-C016BB1CD334}"/>
            </ac:spMkLst>
          </pc:spChg>
          <pc:spChg chg="mod">
            <ac:chgData name="Ragnhild Halvorsrud" userId="917ea340-fd63-490f-a7db-68428d24cf32" providerId="ADAL" clId="{6FA999E9-229C-4E9A-8ABA-655365537A19}" dt="2026-09-04T17:00:20.893" v="14366" actId="790"/>
            <ac:spMkLst>
              <pc:docMk/>
              <pc:sldMasterMk cId="934458012" sldId="2147483904"/>
              <pc:sldLayoutMk cId="3133381048" sldId="2147483926"/>
              <ac:spMk id="22" creationId="{1C12A061-AD2B-5524-6A46-E08F1E4AAEBF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0.925" v="14388" actId="790"/>
          <pc:sldLayoutMkLst>
            <pc:docMk/>
            <pc:sldMasterMk cId="934458012" sldId="2147483904"/>
            <pc:sldLayoutMk cId="523354871" sldId="2147483927"/>
          </pc:sldLayoutMkLst>
          <pc:spChg chg="mod">
            <ac:chgData name="Ragnhild Halvorsrud" userId="917ea340-fd63-490f-a7db-68428d24cf32" providerId="ADAL" clId="{6FA999E9-229C-4E9A-8ABA-655365537A19}" dt="2026-09-04T17:00:20.909" v="14377" actId="790"/>
            <ac:spMkLst>
              <pc:docMk/>
              <pc:sldMasterMk cId="934458012" sldId="2147483904"/>
              <pc:sldLayoutMk cId="523354871" sldId="2147483927"/>
              <ac:spMk id="2" creationId="{4166AEB5-52F0-4660-8F42-9D54730AF814}"/>
            </ac:spMkLst>
          </pc:spChg>
          <pc:spChg chg="mod">
            <ac:chgData name="Ragnhild Halvorsrud" userId="917ea340-fd63-490f-a7db-68428d24cf32" providerId="ADAL" clId="{6FA999E9-229C-4E9A-8ABA-655365537A19}" dt="2026-09-04T17:00:20.909" v="14378" actId="790"/>
            <ac:spMkLst>
              <pc:docMk/>
              <pc:sldMasterMk cId="934458012" sldId="2147483904"/>
              <pc:sldLayoutMk cId="523354871" sldId="2147483927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20.925" v="14385" actId="790"/>
            <ac:spMkLst>
              <pc:docMk/>
              <pc:sldMasterMk cId="934458012" sldId="2147483904"/>
              <pc:sldLayoutMk cId="523354871" sldId="2147483927"/>
              <ac:spMk id="4" creationId="{47464839-08B6-D8BB-D051-8E603C5B2BA4}"/>
            </ac:spMkLst>
          </pc:spChg>
          <pc:spChg chg="mod">
            <ac:chgData name="Ragnhild Halvorsrud" userId="917ea340-fd63-490f-a7db-68428d24cf32" providerId="ADAL" clId="{6FA999E9-229C-4E9A-8ABA-655365537A19}" dt="2026-09-04T17:00:20.925" v="14386" actId="790"/>
            <ac:spMkLst>
              <pc:docMk/>
              <pc:sldMasterMk cId="934458012" sldId="2147483904"/>
              <pc:sldLayoutMk cId="523354871" sldId="2147483927"/>
              <ac:spMk id="6" creationId="{F8BEBF22-5CBF-5D58-51FC-203247C213EB}"/>
            </ac:spMkLst>
          </pc:spChg>
          <pc:spChg chg="mod">
            <ac:chgData name="Ragnhild Halvorsrud" userId="917ea340-fd63-490f-a7db-68428d24cf32" providerId="ADAL" clId="{6FA999E9-229C-4E9A-8ABA-655365537A19}" dt="2026-09-04T17:00:20.925" v="14381" actId="790"/>
            <ac:spMkLst>
              <pc:docMk/>
              <pc:sldMasterMk cId="934458012" sldId="2147483904"/>
              <pc:sldLayoutMk cId="523354871" sldId="2147483927"/>
              <ac:spMk id="7" creationId="{BE983074-D604-7B9A-67C0-E8DE88FC370E}"/>
            </ac:spMkLst>
          </pc:spChg>
          <pc:spChg chg="mod">
            <ac:chgData name="Ragnhild Halvorsrud" userId="917ea340-fd63-490f-a7db-68428d24cf32" providerId="ADAL" clId="{6FA999E9-229C-4E9A-8ABA-655365537A19}" dt="2026-09-04T17:00:20.925" v="14382" actId="790"/>
            <ac:spMkLst>
              <pc:docMk/>
              <pc:sldMasterMk cId="934458012" sldId="2147483904"/>
              <pc:sldLayoutMk cId="523354871" sldId="2147483927"/>
              <ac:spMk id="8" creationId="{08574DF9-53C9-8BB3-52B9-FC5371306313}"/>
            </ac:spMkLst>
          </pc:spChg>
          <pc:spChg chg="mod">
            <ac:chgData name="Ragnhild Halvorsrud" userId="917ea340-fd63-490f-a7db-68428d24cf32" providerId="ADAL" clId="{6FA999E9-229C-4E9A-8ABA-655365537A19}" dt="2026-09-04T17:00:20.925" v="14383" actId="790"/>
            <ac:spMkLst>
              <pc:docMk/>
              <pc:sldMasterMk cId="934458012" sldId="2147483904"/>
              <pc:sldLayoutMk cId="523354871" sldId="2147483927"/>
              <ac:spMk id="9" creationId="{59F540E2-C305-4054-3328-DE22D932BD49}"/>
            </ac:spMkLst>
          </pc:spChg>
          <pc:spChg chg="mod">
            <ac:chgData name="Ragnhild Halvorsrud" userId="917ea340-fd63-490f-a7db-68428d24cf32" providerId="ADAL" clId="{6FA999E9-229C-4E9A-8ABA-655365537A19}" dt="2026-09-04T17:00:20.909" v="14379" actId="790"/>
            <ac:spMkLst>
              <pc:docMk/>
              <pc:sldMasterMk cId="934458012" sldId="2147483904"/>
              <pc:sldLayoutMk cId="523354871" sldId="2147483927"/>
              <ac:spMk id="10" creationId="{ED1EC185-5B12-41DF-8263-14BD8E01E254}"/>
            </ac:spMkLst>
          </pc:spChg>
          <pc:spChg chg="mod">
            <ac:chgData name="Ragnhild Halvorsrud" userId="917ea340-fd63-490f-a7db-68428d24cf32" providerId="ADAL" clId="{6FA999E9-229C-4E9A-8ABA-655365537A19}" dt="2026-09-04T17:00:20.925" v="14380" actId="790"/>
            <ac:spMkLst>
              <pc:docMk/>
              <pc:sldMasterMk cId="934458012" sldId="2147483904"/>
              <pc:sldLayoutMk cId="523354871" sldId="2147483927"/>
              <ac:spMk id="11" creationId="{B51A870A-B49A-41AB-A520-9F693B2A477E}"/>
            </ac:spMkLst>
          </pc:spChg>
          <pc:spChg chg="mod">
            <ac:chgData name="Ragnhild Halvorsrud" userId="917ea340-fd63-490f-a7db-68428d24cf32" providerId="ADAL" clId="{6FA999E9-229C-4E9A-8ABA-655365537A19}" dt="2026-09-04T17:00:20.925" v="14384" actId="790"/>
            <ac:spMkLst>
              <pc:docMk/>
              <pc:sldMasterMk cId="934458012" sldId="2147483904"/>
              <pc:sldLayoutMk cId="523354871" sldId="2147483927"/>
              <ac:spMk id="12" creationId="{802F9186-C588-D9D9-4362-A6E39813C26C}"/>
            </ac:spMkLst>
          </pc:spChg>
          <pc:spChg chg="mod">
            <ac:chgData name="Ragnhild Halvorsrud" userId="917ea340-fd63-490f-a7db-68428d24cf32" providerId="ADAL" clId="{6FA999E9-229C-4E9A-8ABA-655365537A19}" dt="2026-09-04T17:00:20.925" v="14387" actId="790"/>
            <ac:spMkLst>
              <pc:docMk/>
              <pc:sldMasterMk cId="934458012" sldId="2147483904"/>
              <pc:sldLayoutMk cId="523354871" sldId="2147483927"/>
              <ac:spMk id="14" creationId="{2D692A4D-00C0-8250-9D0A-2328D2CF9117}"/>
            </ac:spMkLst>
          </pc:spChg>
          <pc:spChg chg="mod">
            <ac:chgData name="Ragnhild Halvorsrud" userId="917ea340-fd63-490f-a7db-68428d24cf32" providerId="ADAL" clId="{6FA999E9-229C-4E9A-8ABA-655365537A19}" dt="2026-09-04T17:00:20.925" v="14388" actId="790"/>
            <ac:spMkLst>
              <pc:docMk/>
              <pc:sldMasterMk cId="934458012" sldId="2147483904"/>
              <pc:sldLayoutMk cId="523354871" sldId="2147483927"/>
              <ac:spMk id="16" creationId="{F5B994B7-C413-D58E-3632-8C50FE047C2E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0.956" v="14403" actId="790"/>
          <pc:sldLayoutMkLst>
            <pc:docMk/>
            <pc:sldMasterMk cId="934458012" sldId="2147483904"/>
            <pc:sldLayoutMk cId="2752958144" sldId="2147483928"/>
          </pc:sldLayoutMkLst>
          <pc:spChg chg="mod">
            <ac:chgData name="Ragnhild Halvorsrud" userId="917ea340-fd63-490f-a7db-68428d24cf32" providerId="ADAL" clId="{6FA999E9-229C-4E9A-8ABA-655365537A19}" dt="2026-09-04T17:00:20.940" v="14392" actId="790"/>
            <ac:spMkLst>
              <pc:docMk/>
              <pc:sldMasterMk cId="934458012" sldId="2147483904"/>
              <pc:sldLayoutMk cId="2752958144" sldId="2147483928"/>
              <ac:spMk id="2" creationId="{4166AEB5-52F0-4660-8F42-9D54730AF814}"/>
            </ac:spMkLst>
          </pc:spChg>
          <pc:spChg chg="mod">
            <ac:chgData name="Ragnhild Halvorsrud" userId="917ea340-fd63-490f-a7db-68428d24cf32" providerId="ADAL" clId="{6FA999E9-229C-4E9A-8ABA-655365537A19}" dt="2026-09-04T17:00:20.940" v="14393" actId="790"/>
            <ac:spMkLst>
              <pc:docMk/>
              <pc:sldMasterMk cId="934458012" sldId="2147483904"/>
              <pc:sldLayoutMk cId="2752958144" sldId="2147483928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20.956" v="14400" actId="790"/>
            <ac:spMkLst>
              <pc:docMk/>
              <pc:sldMasterMk cId="934458012" sldId="2147483904"/>
              <pc:sldLayoutMk cId="2752958144" sldId="2147483928"/>
              <ac:spMk id="4" creationId="{47464839-08B6-D8BB-D051-8E603C5B2BA4}"/>
            </ac:spMkLst>
          </pc:spChg>
          <pc:spChg chg="mod">
            <ac:chgData name="Ragnhild Halvorsrud" userId="917ea340-fd63-490f-a7db-68428d24cf32" providerId="ADAL" clId="{6FA999E9-229C-4E9A-8ABA-655365537A19}" dt="2026-09-04T17:00:20.925" v="14389" actId="790"/>
            <ac:spMkLst>
              <pc:docMk/>
              <pc:sldMasterMk cId="934458012" sldId="2147483904"/>
              <pc:sldLayoutMk cId="2752958144" sldId="2147483928"/>
              <ac:spMk id="5" creationId="{E827F5F6-1956-33CF-EFFB-DE3CC0F261F9}"/>
            </ac:spMkLst>
          </pc:spChg>
          <pc:spChg chg="mod">
            <ac:chgData name="Ragnhild Halvorsrud" userId="917ea340-fd63-490f-a7db-68428d24cf32" providerId="ADAL" clId="{6FA999E9-229C-4E9A-8ABA-655365537A19}" dt="2026-09-04T17:00:20.956" v="14401" actId="790"/>
            <ac:spMkLst>
              <pc:docMk/>
              <pc:sldMasterMk cId="934458012" sldId="2147483904"/>
              <pc:sldLayoutMk cId="2752958144" sldId="2147483928"/>
              <ac:spMk id="6" creationId="{F8BEBF22-5CBF-5D58-51FC-203247C213EB}"/>
            </ac:spMkLst>
          </pc:spChg>
          <pc:spChg chg="mod">
            <ac:chgData name="Ragnhild Halvorsrud" userId="917ea340-fd63-490f-a7db-68428d24cf32" providerId="ADAL" clId="{6FA999E9-229C-4E9A-8ABA-655365537A19}" dt="2026-09-04T17:00:20.940" v="14396" actId="790"/>
            <ac:spMkLst>
              <pc:docMk/>
              <pc:sldMasterMk cId="934458012" sldId="2147483904"/>
              <pc:sldLayoutMk cId="2752958144" sldId="2147483928"/>
              <ac:spMk id="7" creationId="{BE983074-D604-7B9A-67C0-E8DE88FC370E}"/>
            </ac:spMkLst>
          </pc:spChg>
          <pc:spChg chg="mod">
            <ac:chgData name="Ragnhild Halvorsrud" userId="917ea340-fd63-490f-a7db-68428d24cf32" providerId="ADAL" clId="{6FA999E9-229C-4E9A-8ABA-655365537A19}" dt="2026-09-04T17:00:20.940" v="14397" actId="790"/>
            <ac:spMkLst>
              <pc:docMk/>
              <pc:sldMasterMk cId="934458012" sldId="2147483904"/>
              <pc:sldLayoutMk cId="2752958144" sldId="2147483928"/>
              <ac:spMk id="8" creationId="{08574DF9-53C9-8BB3-52B9-FC5371306313}"/>
            </ac:spMkLst>
          </pc:spChg>
          <pc:spChg chg="mod">
            <ac:chgData name="Ragnhild Halvorsrud" userId="917ea340-fd63-490f-a7db-68428d24cf32" providerId="ADAL" clId="{6FA999E9-229C-4E9A-8ABA-655365537A19}" dt="2026-09-04T17:00:20.940" v="14398" actId="790"/>
            <ac:spMkLst>
              <pc:docMk/>
              <pc:sldMasterMk cId="934458012" sldId="2147483904"/>
              <pc:sldLayoutMk cId="2752958144" sldId="2147483928"/>
              <ac:spMk id="9" creationId="{59F540E2-C305-4054-3328-DE22D932BD49}"/>
            </ac:spMkLst>
          </pc:spChg>
          <pc:spChg chg="mod">
            <ac:chgData name="Ragnhild Halvorsrud" userId="917ea340-fd63-490f-a7db-68428d24cf32" providerId="ADAL" clId="{6FA999E9-229C-4E9A-8ABA-655365537A19}" dt="2026-09-04T17:00:20.940" v="14394" actId="790"/>
            <ac:spMkLst>
              <pc:docMk/>
              <pc:sldMasterMk cId="934458012" sldId="2147483904"/>
              <pc:sldLayoutMk cId="2752958144" sldId="2147483928"/>
              <ac:spMk id="10" creationId="{ED1EC185-5B12-41DF-8263-14BD8E01E254}"/>
            </ac:spMkLst>
          </pc:spChg>
          <pc:spChg chg="mod">
            <ac:chgData name="Ragnhild Halvorsrud" userId="917ea340-fd63-490f-a7db-68428d24cf32" providerId="ADAL" clId="{6FA999E9-229C-4E9A-8ABA-655365537A19}" dt="2026-09-04T17:00:20.940" v="14395" actId="790"/>
            <ac:spMkLst>
              <pc:docMk/>
              <pc:sldMasterMk cId="934458012" sldId="2147483904"/>
              <pc:sldLayoutMk cId="2752958144" sldId="2147483928"/>
              <ac:spMk id="11" creationId="{B51A870A-B49A-41AB-A520-9F693B2A477E}"/>
            </ac:spMkLst>
          </pc:spChg>
          <pc:spChg chg="mod">
            <ac:chgData name="Ragnhild Halvorsrud" userId="917ea340-fd63-490f-a7db-68428d24cf32" providerId="ADAL" clId="{6FA999E9-229C-4E9A-8ABA-655365537A19}" dt="2026-09-04T17:00:20.956" v="14399" actId="790"/>
            <ac:spMkLst>
              <pc:docMk/>
              <pc:sldMasterMk cId="934458012" sldId="2147483904"/>
              <pc:sldLayoutMk cId="2752958144" sldId="2147483928"/>
              <ac:spMk id="12" creationId="{802F9186-C588-D9D9-4362-A6E39813C26C}"/>
            </ac:spMkLst>
          </pc:spChg>
          <pc:spChg chg="mod">
            <ac:chgData name="Ragnhild Halvorsrud" userId="917ea340-fd63-490f-a7db-68428d24cf32" providerId="ADAL" clId="{6FA999E9-229C-4E9A-8ABA-655365537A19}" dt="2026-09-04T17:00:20.956" v="14402" actId="790"/>
            <ac:spMkLst>
              <pc:docMk/>
              <pc:sldMasterMk cId="934458012" sldId="2147483904"/>
              <pc:sldLayoutMk cId="2752958144" sldId="2147483928"/>
              <ac:spMk id="14" creationId="{2D692A4D-00C0-8250-9D0A-2328D2CF9117}"/>
            </ac:spMkLst>
          </pc:spChg>
          <pc:spChg chg="mod">
            <ac:chgData name="Ragnhild Halvorsrud" userId="917ea340-fd63-490f-a7db-68428d24cf32" providerId="ADAL" clId="{6FA999E9-229C-4E9A-8ABA-655365537A19}" dt="2026-09-04T17:00:20.956" v="14403" actId="790"/>
            <ac:spMkLst>
              <pc:docMk/>
              <pc:sldMasterMk cId="934458012" sldId="2147483904"/>
              <pc:sldLayoutMk cId="2752958144" sldId="2147483928"/>
              <ac:spMk id="16" creationId="{F5B994B7-C413-D58E-3632-8C50FE047C2E}"/>
            </ac:spMkLst>
          </pc:spChg>
          <pc:spChg chg="mod">
            <ac:chgData name="Ragnhild Halvorsrud" userId="917ea340-fd63-490f-a7db-68428d24cf32" providerId="ADAL" clId="{6FA999E9-229C-4E9A-8ABA-655365537A19}" dt="2026-09-04T17:00:20.925" v="14390" actId="790"/>
            <ac:spMkLst>
              <pc:docMk/>
              <pc:sldMasterMk cId="934458012" sldId="2147483904"/>
              <pc:sldLayoutMk cId="2752958144" sldId="2147483928"/>
              <ac:spMk id="23" creationId="{E1A1B2F5-3C05-AFCC-D170-6EEB3AC8B72E}"/>
            </ac:spMkLst>
          </pc:spChg>
          <pc:spChg chg="mod">
            <ac:chgData name="Ragnhild Halvorsrud" userId="917ea340-fd63-490f-a7db-68428d24cf32" providerId="ADAL" clId="{6FA999E9-229C-4E9A-8ABA-655365537A19}" dt="2026-09-04T17:00:20.940" v="14391" actId="790"/>
            <ac:spMkLst>
              <pc:docMk/>
              <pc:sldMasterMk cId="934458012" sldId="2147483904"/>
              <pc:sldLayoutMk cId="2752958144" sldId="2147483928"/>
              <ac:spMk id="24" creationId="{03581F4F-E805-A5E7-48EE-FE7B4A6FEFA0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0.972" v="14411" actId="790"/>
          <pc:sldLayoutMkLst>
            <pc:docMk/>
            <pc:sldMasterMk cId="934458012" sldId="2147483904"/>
            <pc:sldLayoutMk cId="1320068173" sldId="2147483929"/>
          </pc:sldLayoutMkLst>
          <pc:spChg chg="mod">
            <ac:chgData name="Ragnhild Halvorsrud" userId="917ea340-fd63-490f-a7db-68428d24cf32" providerId="ADAL" clId="{6FA999E9-229C-4E9A-8ABA-655365537A19}" dt="2026-09-04T17:00:20.956" v="14404" actId="790"/>
            <ac:spMkLst>
              <pc:docMk/>
              <pc:sldMasterMk cId="934458012" sldId="2147483904"/>
              <pc:sldLayoutMk cId="1320068173" sldId="2147483929"/>
              <ac:spMk id="2" creationId="{4166AEB5-52F0-4660-8F42-9D54730AF814}"/>
            </ac:spMkLst>
          </pc:spChg>
          <pc:spChg chg="mod">
            <ac:chgData name="Ragnhild Halvorsrud" userId="917ea340-fd63-490f-a7db-68428d24cf32" providerId="ADAL" clId="{6FA999E9-229C-4E9A-8ABA-655365537A19}" dt="2026-09-04T17:00:20.956" v="14405" actId="790"/>
            <ac:spMkLst>
              <pc:docMk/>
              <pc:sldMasterMk cId="934458012" sldId="2147483904"/>
              <pc:sldLayoutMk cId="1320068173" sldId="2147483929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20.972" v="14408" actId="790"/>
            <ac:spMkLst>
              <pc:docMk/>
              <pc:sldMasterMk cId="934458012" sldId="2147483904"/>
              <pc:sldLayoutMk cId="1320068173" sldId="2147483929"/>
              <ac:spMk id="7" creationId="{BE983074-D604-7B9A-67C0-E8DE88FC370E}"/>
            </ac:spMkLst>
          </pc:spChg>
          <pc:spChg chg="mod">
            <ac:chgData name="Ragnhild Halvorsrud" userId="917ea340-fd63-490f-a7db-68428d24cf32" providerId="ADAL" clId="{6FA999E9-229C-4E9A-8ABA-655365537A19}" dt="2026-09-04T17:00:20.972" v="14409" actId="790"/>
            <ac:spMkLst>
              <pc:docMk/>
              <pc:sldMasterMk cId="934458012" sldId="2147483904"/>
              <pc:sldLayoutMk cId="1320068173" sldId="2147483929"/>
              <ac:spMk id="8" creationId="{08574DF9-53C9-8BB3-52B9-FC5371306313}"/>
            </ac:spMkLst>
          </pc:spChg>
          <pc:spChg chg="mod">
            <ac:chgData name="Ragnhild Halvorsrud" userId="917ea340-fd63-490f-a7db-68428d24cf32" providerId="ADAL" clId="{6FA999E9-229C-4E9A-8ABA-655365537A19}" dt="2026-09-04T17:00:20.972" v="14410" actId="790"/>
            <ac:spMkLst>
              <pc:docMk/>
              <pc:sldMasterMk cId="934458012" sldId="2147483904"/>
              <pc:sldLayoutMk cId="1320068173" sldId="2147483929"/>
              <ac:spMk id="9" creationId="{59F540E2-C305-4054-3328-DE22D932BD49}"/>
            </ac:spMkLst>
          </pc:spChg>
          <pc:spChg chg="mod">
            <ac:chgData name="Ragnhild Halvorsrud" userId="917ea340-fd63-490f-a7db-68428d24cf32" providerId="ADAL" clId="{6FA999E9-229C-4E9A-8ABA-655365537A19}" dt="2026-09-04T17:00:20.956" v="14406" actId="790"/>
            <ac:spMkLst>
              <pc:docMk/>
              <pc:sldMasterMk cId="934458012" sldId="2147483904"/>
              <pc:sldLayoutMk cId="1320068173" sldId="2147483929"/>
              <ac:spMk id="10" creationId="{ED1EC185-5B12-41DF-8263-14BD8E01E254}"/>
            </ac:spMkLst>
          </pc:spChg>
          <pc:spChg chg="mod">
            <ac:chgData name="Ragnhild Halvorsrud" userId="917ea340-fd63-490f-a7db-68428d24cf32" providerId="ADAL" clId="{6FA999E9-229C-4E9A-8ABA-655365537A19}" dt="2026-09-04T17:00:20.972" v="14407" actId="790"/>
            <ac:spMkLst>
              <pc:docMk/>
              <pc:sldMasterMk cId="934458012" sldId="2147483904"/>
              <pc:sldLayoutMk cId="1320068173" sldId="2147483929"/>
              <ac:spMk id="11" creationId="{B51A870A-B49A-41AB-A520-9F693B2A477E}"/>
            </ac:spMkLst>
          </pc:spChg>
          <pc:spChg chg="mod">
            <ac:chgData name="Ragnhild Halvorsrud" userId="917ea340-fd63-490f-a7db-68428d24cf32" providerId="ADAL" clId="{6FA999E9-229C-4E9A-8ABA-655365537A19}" dt="2026-09-04T17:00:20.972" v="14411" actId="790"/>
            <ac:spMkLst>
              <pc:docMk/>
              <pc:sldMasterMk cId="934458012" sldId="2147483904"/>
              <pc:sldLayoutMk cId="1320068173" sldId="2147483929"/>
              <ac:spMk id="12" creationId="{802F9186-C588-D9D9-4362-A6E39813C26C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0.988" v="14422" actId="790"/>
          <pc:sldLayoutMkLst>
            <pc:docMk/>
            <pc:sldMasterMk cId="934458012" sldId="2147483904"/>
            <pc:sldLayoutMk cId="1000033596" sldId="2147483930"/>
          </pc:sldLayoutMkLst>
          <pc:spChg chg="mod">
            <ac:chgData name="Ragnhild Halvorsrud" userId="917ea340-fd63-490f-a7db-68428d24cf32" providerId="ADAL" clId="{6FA999E9-229C-4E9A-8ABA-655365537A19}" dt="2026-09-04T17:00:20.972" v="14415" actId="790"/>
            <ac:spMkLst>
              <pc:docMk/>
              <pc:sldMasterMk cId="934458012" sldId="2147483904"/>
              <pc:sldLayoutMk cId="1000033596" sldId="2147483930"/>
              <ac:spMk id="2" creationId="{4166AEB5-52F0-4660-8F42-9D54730AF814}"/>
            </ac:spMkLst>
          </pc:spChg>
          <pc:spChg chg="mod">
            <ac:chgData name="Ragnhild Halvorsrud" userId="917ea340-fd63-490f-a7db-68428d24cf32" providerId="ADAL" clId="{6FA999E9-229C-4E9A-8ABA-655365537A19}" dt="2026-09-04T17:00:20.972" v="14416" actId="790"/>
            <ac:spMkLst>
              <pc:docMk/>
              <pc:sldMasterMk cId="934458012" sldId="2147483904"/>
              <pc:sldLayoutMk cId="1000033596" sldId="2147483930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20.972" v="14412" actId="790"/>
            <ac:spMkLst>
              <pc:docMk/>
              <pc:sldMasterMk cId="934458012" sldId="2147483904"/>
              <pc:sldLayoutMk cId="1000033596" sldId="2147483930"/>
              <ac:spMk id="4" creationId="{E91791C3-7F50-DE78-15AD-11025E2A5715}"/>
            </ac:spMkLst>
          </pc:spChg>
          <pc:spChg chg="mod">
            <ac:chgData name="Ragnhild Halvorsrud" userId="917ea340-fd63-490f-a7db-68428d24cf32" providerId="ADAL" clId="{6FA999E9-229C-4E9A-8ABA-655365537A19}" dt="2026-09-04T17:00:20.988" v="14419" actId="790"/>
            <ac:spMkLst>
              <pc:docMk/>
              <pc:sldMasterMk cId="934458012" sldId="2147483904"/>
              <pc:sldLayoutMk cId="1000033596" sldId="2147483930"/>
              <ac:spMk id="7" creationId="{BE983074-D604-7B9A-67C0-E8DE88FC370E}"/>
            </ac:spMkLst>
          </pc:spChg>
          <pc:spChg chg="mod">
            <ac:chgData name="Ragnhild Halvorsrud" userId="917ea340-fd63-490f-a7db-68428d24cf32" providerId="ADAL" clId="{6FA999E9-229C-4E9A-8ABA-655365537A19}" dt="2026-09-04T17:00:20.988" v="14420" actId="790"/>
            <ac:spMkLst>
              <pc:docMk/>
              <pc:sldMasterMk cId="934458012" sldId="2147483904"/>
              <pc:sldLayoutMk cId="1000033596" sldId="2147483930"/>
              <ac:spMk id="8" creationId="{08574DF9-53C9-8BB3-52B9-FC5371306313}"/>
            </ac:spMkLst>
          </pc:spChg>
          <pc:spChg chg="mod">
            <ac:chgData name="Ragnhild Halvorsrud" userId="917ea340-fd63-490f-a7db-68428d24cf32" providerId="ADAL" clId="{6FA999E9-229C-4E9A-8ABA-655365537A19}" dt="2026-09-04T17:00:20.988" v="14421" actId="790"/>
            <ac:spMkLst>
              <pc:docMk/>
              <pc:sldMasterMk cId="934458012" sldId="2147483904"/>
              <pc:sldLayoutMk cId="1000033596" sldId="2147483930"/>
              <ac:spMk id="9" creationId="{59F540E2-C305-4054-3328-DE22D932BD49}"/>
            </ac:spMkLst>
          </pc:spChg>
          <pc:spChg chg="mod">
            <ac:chgData name="Ragnhild Halvorsrud" userId="917ea340-fd63-490f-a7db-68428d24cf32" providerId="ADAL" clId="{6FA999E9-229C-4E9A-8ABA-655365537A19}" dt="2026-09-04T17:00:20.972" v="14417" actId="790"/>
            <ac:spMkLst>
              <pc:docMk/>
              <pc:sldMasterMk cId="934458012" sldId="2147483904"/>
              <pc:sldLayoutMk cId="1000033596" sldId="2147483930"/>
              <ac:spMk id="10" creationId="{ED1EC185-5B12-41DF-8263-14BD8E01E254}"/>
            </ac:spMkLst>
          </pc:spChg>
          <pc:spChg chg="mod">
            <ac:chgData name="Ragnhild Halvorsrud" userId="917ea340-fd63-490f-a7db-68428d24cf32" providerId="ADAL" clId="{6FA999E9-229C-4E9A-8ABA-655365537A19}" dt="2026-09-04T17:00:20.988" v="14418" actId="790"/>
            <ac:spMkLst>
              <pc:docMk/>
              <pc:sldMasterMk cId="934458012" sldId="2147483904"/>
              <pc:sldLayoutMk cId="1000033596" sldId="2147483930"/>
              <ac:spMk id="11" creationId="{B51A870A-B49A-41AB-A520-9F693B2A477E}"/>
            </ac:spMkLst>
          </pc:spChg>
          <pc:spChg chg="mod">
            <ac:chgData name="Ragnhild Halvorsrud" userId="917ea340-fd63-490f-a7db-68428d24cf32" providerId="ADAL" clId="{6FA999E9-229C-4E9A-8ABA-655365537A19}" dt="2026-09-04T17:00:20.988" v="14422" actId="790"/>
            <ac:spMkLst>
              <pc:docMk/>
              <pc:sldMasterMk cId="934458012" sldId="2147483904"/>
              <pc:sldLayoutMk cId="1000033596" sldId="2147483930"/>
              <ac:spMk id="12" creationId="{802F9186-C588-D9D9-4362-A6E39813C26C}"/>
            </ac:spMkLst>
          </pc:spChg>
          <pc:spChg chg="mod">
            <ac:chgData name="Ragnhild Halvorsrud" userId="917ea340-fd63-490f-a7db-68428d24cf32" providerId="ADAL" clId="{6FA999E9-229C-4E9A-8ABA-655365537A19}" dt="2026-09-04T17:00:20.972" v="14413" actId="790"/>
            <ac:spMkLst>
              <pc:docMk/>
              <pc:sldMasterMk cId="934458012" sldId="2147483904"/>
              <pc:sldLayoutMk cId="1000033596" sldId="2147483930"/>
              <ac:spMk id="19" creationId="{42D71E11-BBB0-240E-B51E-B3A0EAA4E00E}"/>
            </ac:spMkLst>
          </pc:spChg>
          <pc:spChg chg="mod">
            <ac:chgData name="Ragnhild Halvorsrud" userId="917ea340-fd63-490f-a7db-68428d24cf32" providerId="ADAL" clId="{6FA999E9-229C-4E9A-8ABA-655365537A19}" dt="2026-09-04T17:00:20.972" v="14414" actId="790"/>
            <ac:spMkLst>
              <pc:docMk/>
              <pc:sldMasterMk cId="934458012" sldId="2147483904"/>
              <pc:sldLayoutMk cId="1000033596" sldId="2147483930"/>
              <ac:spMk id="20" creationId="{D9F94510-FF01-2DAB-801F-37A49857A445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1.019" v="14442" actId="790"/>
          <pc:sldLayoutMkLst>
            <pc:docMk/>
            <pc:sldMasterMk cId="934458012" sldId="2147483904"/>
            <pc:sldLayoutMk cId="762290627" sldId="2147483931"/>
          </pc:sldLayoutMkLst>
          <pc:spChg chg="mod">
            <ac:chgData name="Ragnhild Halvorsrud" userId="917ea340-fd63-490f-a7db-68428d24cf32" providerId="ADAL" clId="{6FA999E9-229C-4E9A-8ABA-655365537A19}" dt="2026-09-04T17:00:20.988" v="14423" actId="790"/>
            <ac:spMkLst>
              <pc:docMk/>
              <pc:sldMasterMk cId="934458012" sldId="2147483904"/>
              <pc:sldLayoutMk cId="762290627" sldId="2147483931"/>
              <ac:spMk id="2" creationId="{9219155F-E484-16BD-A026-E7600933DF51}"/>
            </ac:spMkLst>
          </pc:spChg>
          <pc:spChg chg="mod">
            <ac:chgData name="Ragnhild Halvorsrud" userId="917ea340-fd63-490f-a7db-68428d24cf32" providerId="ADAL" clId="{6FA999E9-229C-4E9A-8ABA-655365537A19}" dt="2026-09-04T17:00:20.988" v="14424" actId="790"/>
            <ac:spMkLst>
              <pc:docMk/>
              <pc:sldMasterMk cId="934458012" sldId="2147483904"/>
              <pc:sldLayoutMk cId="762290627" sldId="2147483931"/>
              <ac:spMk id="3" creationId="{6B1BA5ED-3537-7D6A-425A-C397388A5D88}"/>
            </ac:spMkLst>
          </pc:spChg>
          <pc:spChg chg="mod">
            <ac:chgData name="Ragnhild Halvorsrud" userId="917ea340-fd63-490f-a7db-68428d24cf32" providerId="ADAL" clId="{6FA999E9-229C-4E9A-8ABA-655365537A19}" dt="2026-09-04T17:00:20.988" v="14425" actId="790"/>
            <ac:spMkLst>
              <pc:docMk/>
              <pc:sldMasterMk cId="934458012" sldId="2147483904"/>
              <pc:sldLayoutMk cId="762290627" sldId="2147483931"/>
              <ac:spMk id="4" creationId="{2BC86C2E-97BB-31F7-12A5-0644C04B93F9}"/>
            </ac:spMkLst>
          </pc:spChg>
          <pc:spChg chg="mod">
            <ac:chgData name="Ragnhild Halvorsrud" userId="917ea340-fd63-490f-a7db-68428d24cf32" providerId="ADAL" clId="{6FA999E9-229C-4E9A-8ABA-655365537A19}" dt="2026-09-04T17:00:20.988" v="14426" actId="790"/>
            <ac:spMkLst>
              <pc:docMk/>
              <pc:sldMasterMk cId="934458012" sldId="2147483904"/>
              <pc:sldLayoutMk cId="762290627" sldId="2147483931"/>
              <ac:spMk id="5" creationId="{47B0D68A-51E3-9584-38D0-1105C2821188}"/>
            </ac:spMkLst>
          </pc:spChg>
          <pc:spChg chg="mod">
            <ac:chgData name="Ragnhild Halvorsrud" userId="917ea340-fd63-490f-a7db-68428d24cf32" providerId="ADAL" clId="{6FA999E9-229C-4E9A-8ABA-655365537A19}" dt="2026-09-04T17:00:21.002" v="14427" actId="790"/>
            <ac:spMkLst>
              <pc:docMk/>
              <pc:sldMasterMk cId="934458012" sldId="2147483904"/>
              <pc:sldLayoutMk cId="762290627" sldId="2147483931"/>
              <ac:spMk id="6" creationId="{81E742A1-F281-1014-E2D5-C30B91F1654E}"/>
            </ac:spMkLst>
          </pc:spChg>
          <pc:spChg chg="mod">
            <ac:chgData name="Ragnhild Halvorsrud" userId="917ea340-fd63-490f-a7db-68428d24cf32" providerId="ADAL" clId="{6FA999E9-229C-4E9A-8ABA-655365537A19}" dt="2026-09-04T17:00:21.002" v="14428" actId="790"/>
            <ac:spMkLst>
              <pc:docMk/>
              <pc:sldMasterMk cId="934458012" sldId="2147483904"/>
              <pc:sldLayoutMk cId="762290627" sldId="2147483931"/>
              <ac:spMk id="7" creationId="{3CE76770-965E-1DD3-A755-6DFE781A0335}"/>
            </ac:spMkLst>
          </pc:spChg>
          <pc:spChg chg="mod">
            <ac:chgData name="Ragnhild Halvorsrud" userId="917ea340-fd63-490f-a7db-68428d24cf32" providerId="ADAL" clId="{6FA999E9-229C-4E9A-8ABA-655365537A19}" dt="2026-09-04T17:00:21.004" v="14429" actId="790"/>
            <ac:spMkLst>
              <pc:docMk/>
              <pc:sldMasterMk cId="934458012" sldId="2147483904"/>
              <pc:sldLayoutMk cId="762290627" sldId="2147483931"/>
              <ac:spMk id="8" creationId="{5127E865-BC90-C8BC-ED27-0C583BEEB711}"/>
            </ac:spMkLst>
          </pc:spChg>
          <pc:spChg chg="mod">
            <ac:chgData name="Ragnhild Halvorsrud" userId="917ea340-fd63-490f-a7db-68428d24cf32" providerId="ADAL" clId="{6FA999E9-229C-4E9A-8ABA-655365537A19}" dt="2026-09-04T17:00:21.004" v="14430" actId="790"/>
            <ac:spMkLst>
              <pc:docMk/>
              <pc:sldMasterMk cId="934458012" sldId="2147483904"/>
              <pc:sldLayoutMk cId="762290627" sldId="2147483931"/>
              <ac:spMk id="9" creationId="{C246A86C-5D5C-58F4-FB7A-C3D8EB88D184}"/>
            </ac:spMkLst>
          </pc:spChg>
          <pc:spChg chg="mod">
            <ac:chgData name="Ragnhild Halvorsrud" userId="917ea340-fd63-490f-a7db-68428d24cf32" providerId="ADAL" clId="{6FA999E9-229C-4E9A-8ABA-655365537A19}" dt="2026-09-04T17:00:21.004" v="14431" actId="790"/>
            <ac:spMkLst>
              <pc:docMk/>
              <pc:sldMasterMk cId="934458012" sldId="2147483904"/>
              <pc:sldLayoutMk cId="762290627" sldId="2147483931"/>
              <ac:spMk id="10" creationId="{979E44AF-3808-2ED9-4AB3-3E8402E9A899}"/>
            </ac:spMkLst>
          </pc:spChg>
          <pc:spChg chg="mod">
            <ac:chgData name="Ragnhild Halvorsrud" userId="917ea340-fd63-490f-a7db-68428d24cf32" providerId="ADAL" clId="{6FA999E9-229C-4E9A-8ABA-655365537A19}" dt="2026-09-04T17:00:21.004" v="14432" actId="790"/>
            <ac:spMkLst>
              <pc:docMk/>
              <pc:sldMasterMk cId="934458012" sldId="2147483904"/>
              <pc:sldLayoutMk cId="762290627" sldId="2147483931"/>
              <ac:spMk id="11" creationId="{D86A206B-2815-D954-4995-D32CF268099F}"/>
            </ac:spMkLst>
          </pc:spChg>
          <pc:spChg chg="mod">
            <ac:chgData name="Ragnhild Halvorsrud" userId="917ea340-fd63-490f-a7db-68428d24cf32" providerId="ADAL" clId="{6FA999E9-229C-4E9A-8ABA-655365537A19}" dt="2026-09-04T17:00:21.004" v="14433" actId="790"/>
            <ac:spMkLst>
              <pc:docMk/>
              <pc:sldMasterMk cId="934458012" sldId="2147483904"/>
              <pc:sldLayoutMk cId="762290627" sldId="2147483931"/>
              <ac:spMk id="12" creationId="{CCB79526-A9BF-641A-4C3C-42D34BB81373}"/>
            </ac:spMkLst>
          </pc:spChg>
          <pc:spChg chg="mod">
            <ac:chgData name="Ragnhild Halvorsrud" userId="917ea340-fd63-490f-a7db-68428d24cf32" providerId="ADAL" clId="{6FA999E9-229C-4E9A-8ABA-655365537A19}" dt="2026-09-04T17:00:21.004" v="14434" actId="790"/>
            <ac:spMkLst>
              <pc:docMk/>
              <pc:sldMasterMk cId="934458012" sldId="2147483904"/>
              <pc:sldLayoutMk cId="762290627" sldId="2147483931"/>
              <ac:spMk id="15" creationId="{F58BA53C-9C01-6312-66F7-0CB7BEE3B90F}"/>
            </ac:spMkLst>
          </pc:spChg>
          <pc:spChg chg="mod">
            <ac:chgData name="Ragnhild Halvorsrud" userId="917ea340-fd63-490f-a7db-68428d24cf32" providerId="ADAL" clId="{6FA999E9-229C-4E9A-8ABA-655365537A19}" dt="2026-09-04T17:00:21.004" v="14435" actId="790"/>
            <ac:spMkLst>
              <pc:docMk/>
              <pc:sldMasterMk cId="934458012" sldId="2147483904"/>
              <pc:sldLayoutMk cId="762290627" sldId="2147483931"/>
              <ac:spMk id="16" creationId="{462D0E5A-E779-27A6-889B-D963AE1559E4}"/>
            </ac:spMkLst>
          </pc:spChg>
          <pc:spChg chg="mod">
            <ac:chgData name="Ragnhild Halvorsrud" userId="917ea340-fd63-490f-a7db-68428d24cf32" providerId="ADAL" clId="{6FA999E9-229C-4E9A-8ABA-655365537A19}" dt="2026-09-04T17:00:21.004" v="14436" actId="790"/>
            <ac:spMkLst>
              <pc:docMk/>
              <pc:sldMasterMk cId="934458012" sldId="2147483904"/>
              <pc:sldLayoutMk cId="762290627" sldId="2147483931"/>
              <ac:spMk id="17" creationId="{4171DA5C-83F2-3BED-EF66-D49F9EBBCFB3}"/>
            </ac:spMkLst>
          </pc:spChg>
          <pc:spChg chg="mod">
            <ac:chgData name="Ragnhild Halvorsrud" userId="917ea340-fd63-490f-a7db-68428d24cf32" providerId="ADAL" clId="{6FA999E9-229C-4E9A-8ABA-655365537A19}" dt="2026-09-04T17:00:21.004" v="14437" actId="790"/>
            <ac:spMkLst>
              <pc:docMk/>
              <pc:sldMasterMk cId="934458012" sldId="2147483904"/>
              <pc:sldLayoutMk cId="762290627" sldId="2147483931"/>
              <ac:spMk id="18" creationId="{FDA6BAF1-3C69-FACB-C8FC-A3F577E84F70}"/>
            </ac:spMkLst>
          </pc:spChg>
          <pc:spChg chg="mod">
            <ac:chgData name="Ragnhild Halvorsrud" userId="917ea340-fd63-490f-a7db-68428d24cf32" providerId="ADAL" clId="{6FA999E9-229C-4E9A-8ABA-655365537A19}" dt="2026-09-04T17:00:21.004" v="14438" actId="790"/>
            <ac:spMkLst>
              <pc:docMk/>
              <pc:sldMasterMk cId="934458012" sldId="2147483904"/>
              <pc:sldLayoutMk cId="762290627" sldId="2147483931"/>
              <ac:spMk id="19" creationId="{CD25111E-2DF3-4F71-B51C-31A085AF99E1}"/>
            </ac:spMkLst>
          </pc:spChg>
          <pc:spChg chg="mod">
            <ac:chgData name="Ragnhild Halvorsrud" userId="917ea340-fd63-490f-a7db-68428d24cf32" providerId="ADAL" clId="{6FA999E9-229C-4E9A-8ABA-655365537A19}" dt="2026-09-04T17:00:21.019" v="14439" actId="790"/>
            <ac:spMkLst>
              <pc:docMk/>
              <pc:sldMasterMk cId="934458012" sldId="2147483904"/>
              <pc:sldLayoutMk cId="762290627" sldId="2147483931"/>
              <ac:spMk id="20" creationId="{1F5A6729-0677-3E4E-4433-2D57EE6BA5FC}"/>
            </ac:spMkLst>
          </pc:spChg>
          <pc:spChg chg="mod">
            <ac:chgData name="Ragnhild Halvorsrud" userId="917ea340-fd63-490f-a7db-68428d24cf32" providerId="ADAL" clId="{6FA999E9-229C-4E9A-8ABA-655365537A19}" dt="2026-09-04T17:00:21.019" v="14440" actId="790"/>
            <ac:spMkLst>
              <pc:docMk/>
              <pc:sldMasterMk cId="934458012" sldId="2147483904"/>
              <pc:sldLayoutMk cId="762290627" sldId="2147483931"/>
              <ac:spMk id="21" creationId="{8D90A84F-73BE-DBFF-AA3C-EE8E9AE063CF}"/>
            </ac:spMkLst>
          </pc:spChg>
          <pc:spChg chg="mod">
            <ac:chgData name="Ragnhild Halvorsrud" userId="917ea340-fd63-490f-a7db-68428d24cf32" providerId="ADAL" clId="{6FA999E9-229C-4E9A-8ABA-655365537A19}" dt="2026-09-04T17:00:21.019" v="14441" actId="790"/>
            <ac:spMkLst>
              <pc:docMk/>
              <pc:sldMasterMk cId="934458012" sldId="2147483904"/>
              <pc:sldLayoutMk cId="762290627" sldId="2147483931"/>
              <ac:spMk id="22" creationId="{9EA507EC-0D5F-BD46-45E7-3B97BB82A857}"/>
            </ac:spMkLst>
          </pc:spChg>
          <pc:spChg chg="mod">
            <ac:chgData name="Ragnhild Halvorsrud" userId="917ea340-fd63-490f-a7db-68428d24cf32" providerId="ADAL" clId="{6FA999E9-229C-4E9A-8ABA-655365537A19}" dt="2026-09-04T17:00:21.019" v="14442" actId="790"/>
            <ac:spMkLst>
              <pc:docMk/>
              <pc:sldMasterMk cId="934458012" sldId="2147483904"/>
              <pc:sldLayoutMk cId="762290627" sldId="2147483931"/>
              <ac:spMk id="23" creationId="{14E97ED1-0A84-3BD0-BDB8-B3C3662D77CB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1.051" v="14465" actId="790"/>
          <pc:sldLayoutMkLst>
            <pc:docMk/>
            <pc:sldMasterMk cId="934458012" sldId="2147483904"/>
            <pc:sldLayoutMk cId="2862306753" sldId="2147483932"/>
          </pc:sldLayoutMkLst>
          <pc:spChg chg="mod">
            <ac:chgData name="Ragnhild Halvorsrud" userId="917ea340-fd63-490f-a7db-68428d24cf32" providerId="ADAL" clId="{6FA999E9-229C-4E9A-8ABA-655365537A19}" dt="2026-09-04T17:00:21.019" v="14446" actId="790"/>
            <ac:spMkLst>
              <pc:docMk/>
              <pc:sldMasterMk cId="934458012" sldId="2147483904"/>
              <pc:sldLayoutMk cId="2862306753" sldId="2147483932"/>
              <ac:spMk id="2" creationId="{9219155F-E484-16BD-A026-E7600933DF51}"/>
            </ac:spMkLst>
          </pc:spChg>
          <pc:spChg chg="mod">
            <ac:chgData name="Ragnhild Halvorsrud" userId="917ea340-fd63-490f-a7db-68428d24cf32" providerId="ADAL" clId="{6FA999E9-229C-4E9A-8ABA-655365537A19}" dt="2026-09-04T17:00:21.019" v="14447" actId="790"/>
            <ac:spMkLst>
              <pc:docMk/>
              <pc:sldMasterMk cId="934458012" sldId="2147483904"/>
              <pc:sldLayoutMk cId="2862306753" sldId="2147483932"/>
              <ac:spMk id="3" creationId="{6B1BA5ED-3537-7D6A-425A-C397388A5D88}"/>
            </ac:spMkLst>
          </pc:spChg>
          <pc:spChg chg="mod">
            <ac:chgData name="Ragnhild Halvorsrud" userId="917ea340-fd63-490f-a7db-68428d24cf32" providerId="ADAL" clId="{6FA999E9-229C-4E9A-8ABA-655365537A19}" dt="2026-09-04T17:00:21.019" v="14448" actId="790"/>
            <ac:spMkLst>
              <pc:docMk/>
              <pc:sldMasterMk cId="934458012" sldId="2147483904"/>
              <pc:sldLayoutMk cId="2862306753" sldId="2147483932"/>
              <ac:spMk id="4" creationId="{2BC86C2E-97BB-31F7-12A5-0644C04B93F9}"/>
            </ac:spMkLst>
          </pc:spChg>
          <pc:spChg chg="mod">
            <ac:chgData name="Ragnhild Halvorsrud" userId="917ea340-fd63-490f-a7db-68428d24cf32" providerId="ADAL" clId="{6FA999E9-229C-4E9A-8ABA-655365537A19}" dt="2026-09-04T17:00:21.019" v="14449" actId="790"/>
            <ac:spMkLst>
              <pc:docMk/>
              <pc:sldMasterMk cId="934458012" sldId="2147483904"/>
              <pc:sldLayoutMk cId="2862306753" sldId="2147483932"/>
              <ac:spMk id="5" creationId="{47B0D68A-51E3-9584-38D0-1105C2821188}"/>
            </ac:spMkLst>
          </pc:spChg>
          <pc:spChg chg="mod">
            <ac:chgData name="Ragnhild Halvorsrud" userId="917ea340-fd63-490f-a7db-68428d24cf32" providerId="ADAL" clId="{6FA999E9-229C-4E9A-8ABA-655365537A19}" dt="2026-09-04T17:00:21.019" v="14450" actId="790"/>
            <ac:spMkLst>
              <pc:docMk/>
              <pc:sldMasterMk cId="934458012" sldId="2147483904"/>
              <pc:sldLayoutMk cId="2862306753" sldId="2147483932"/>
              <ac:spMk id="6" creationId="{81E742A1-F281-1014-E2D5-C30B91F1654E}"/>
            </ac:spMkLst>
          </pc:spChg>
          <pc:spChg chg="mod">
            <ac:chgData name="Ragnhild Halvorsrud" userId="917ea340-fd63-490f-a7db-68428d24cf32" providerId="ADAL" clId="{6FA999E9-229C-4E9A-8ABA-655365537A19}" dt="2026-09-04T17:00:21.035" v="14451" actId="790"/>
            <ac:spMkLst>
              <pc:docMk/>
              <pc:sldMasterMk cId="934458012" sldId="2147483904"/>
              <pc:sldLayoutMk cId="2862306753" sldId="2147483932"/>
              <ac:spMk id="7" creationId="{3CE76770-965E-1DD3-A755-6DFE781A0335}"/>
            </ac:spMkLst>
          </pc:spChg>
          <pc:spChg chg="mod">
            <ac:chgData name="Ragnhild Halvorsrud" userId="917ea340-fd63-490f-a7db-68428d24cf32" providerId="ADAL" clId="{6FA999E9-229C-4E9A-8ABA-655365537A19}" dt="2026-09-04T17:00:21.037" v="14452" actId="790"/>
            <ac:spMkLst>
              <pc:docMk/>
              <pc:sldMasterMk cId="934458012" sldId="2147483904"/>
              <pc:sldLayoutMk cId="2862306753" sldId="2147483932"/>
              <ac:spMk id="8" creationId="{5127E865-BC90-C8BC-ED27-0C583BEEB711}"/>
            </ac:spMkLst>
          </pc:spChg>
          <pc:spChg chg="mod">
            <ac:chgData name="Ragnhild Halvorsrud" userId="917ea340-fd63-490f-a7db-68428d24cf32" providerId="ADAL" clId="{6FA999E9-229C-4E9A-8ABA-655365537A19}" dt="2026-09-04T17:00:21.037" v="14453" actId="790"/>
            <ac:spMkLst>
              <pc:docMk/>
              <pc:sldMasterMk cId="934458012" sldId="2147483904"/>
              <pc:sldLayoutMk cId="2862306753" sldId="2147483932"/>
              <ac:spMk id="9" creationId="{C246A86C-5D5C-58F4-FB7A-C3D8EB88D184}"/>
            </ac:spMkLst>
          </pc:spChg>
          <pc:spChg chg="mod">
            <ac:chgData name="Ragnhild Halvorsrud" userId="917ea340-fd63-490f-a7db-68428d24cf32" providerId="ADAL" clId="{6FA999E9-229C-4E9A-8ABA-655365537A19}" dt="2026-09-04T17:00:21.040" v="14454" actId="790"/>
            <ac:spMkLst>
              <pc:docMk/>
              <pc:sldMasterMk cId="934458012" sldId="2147483904"/>
              <pc:sldLayoutMk cId="2862306753" sldId="2147483932"/>
              <ac:spMk id="10" creationId="{979E44AF-3808-2ED9-4AB3-3E8402E9A899}"/>
            </ac:spMkLst>
          </pc:spChg>
          <pc:spChg chg="mod">
            <ac:chgData name="Ragnhild Halvorsrud" userId="917ea340-fd63-490f-a7db-68428d24cf32" providerId="ADAL" clId="{6FA999E9-229C-4E9A-8ABA-655365537A19}" dt="2026-09-04T17:00:21.040" v="14455" actId="790"/>
            <ac:spMkLst>
              <pc:docMk/>
              <pc:sldMasterMk cId="934458012" sldId="2147483904"/>
              <pc:sldLayoutMk cId="2862306753" sldId="2147483932"/>
              <ac:spMk id="11" creationId="{D86A206B-2815-D954-4995-D32CF268099F}"/>
            </ac:spMkLst>
          </pc:spChg>
          <pc:spChg chg="mod">
            <ac:chgData name="Ragnhild Halvorsrud" userId="917ea340-fd63-490f-a7db-68428d24cf32" providerId="ADAL" clId="{6FA999E9-229C-4E9A-8ABA-655365537A19}" dt="2026-09-04T17:00:21.041" v="14456" actId="790"/>
            <ac:spMkLst>
              <pc:docMk/>
              <pc:sldMasterMk cId="934458012" sldId="2147483904"/>
              <pc:sldLayoutMk cId="2862306753" sldId="2147483932"/>
              <ac:spMk id="12" creationId="{CCB79526-A9BF-641A-4C3C-42D34BB81373}"/>
            </ac:spMkLst>
          </pc:spChg>
          <pc:spChg chg="mod">
            <ac:chgData name="Ragnhild Halvorsrud" userId="917ea340-fd63-490f-a7db-68428d24cf32" providerId="ADAL" clId="{6FA999E9-229C-4E9A-8ABA-655365537A19}" dt="2026-09-04T17:00:21.019" v="14443" actId="790"/>
            <ac:spMkLst>
              <pc:docMk/>
              <pc:sldMasterMk cId="934458012" sldId="2147483904"/>
              <pc:sldLayoutMk cId="2862306753" sldId="2147483932"/>
              <ac:spMk id="13" creationId="{2DD30D77-4720-E303-69ED-3D964131666A}"/>
            </ac:spMkLst>
          </pc:spChg>
          <pc:spChg chg="mod">
            <ac:chgData name="Ragnhild Halvorsrud" userId="917ea340-fd63-490f-a7db-68428d24cf32" providerId="ADAL" clId="{6FA999E9-229C-4E9A-8ABA-655365537A19}" dt="2026-09-04T17:00:21.043" v="14457" actId="790"/>
            <ac:spMkLst>
              <pc:docMk/>
              <pc:sldMasterMk cId="934458012" sldId="2147483904"/>
              <pc:sldLayoutMk cId="2862306753" sldId="2147483932"/>
              <ac:spMk id="15" creationId="{F58BA53C-9C01-6312-66F7-0CB7BEE3B90F}"/>
            </ac:spMkLst>
          </pc:spChg>
          <pc:spChg chg="mod">
            <ac:chgData name="Ragnhild Halvorsrud" userId="917ea340-fd63-490f-a7db-68428d24cf32" providerId="ADAL" clId="{6FA999E9-229C-4E9A-8ABA-655365537A19}" dt="2026-09-04T17:00:21.045" v="14458" actId="790"/>
            <ac:spMkLst>
              <pc:docMk/>
              <pc:sldMasterMk cId="934458012" sldId="2147483904"/>
              <pc:sldLayoutMk cId="2862306753" sldId="2147483932"/>
              <ac:spMk id="16" creationId="{462D0E5A-E779-27A6-889B-D963AE1559E4}"/>
            </ac:spMkLst>
          </pc:spChg>
          <pc:spChg chg="mod">
            <ac:chgData name="Ragnhild Halvorsrud" userId="917ea340-fd63-490f-a7db-68428d24cf32" providerId="ADAL" clId="{6FA999E9-229C-4E9A-8ABA-655365537A19}" dt="2026-09-04T17:00:21.047" v="14459" actId="790"/>
            <ac:spMkLst>
              <pc:docMk/>
              <pc:sldMasterMk cId="934458012" sldId="2147483904"/>
              <pc:sldLayoutMk cId="2862306753" sldId="2147483932"/>
              <ac:spMk id="17" creationId="{4171DA5C-83F2-3BED-EF66-D49F9EBBCFB3}"/>
            </ac:spMkLst>
          </pc:spChg>
          <pc:spChg chg="mod">
            <ac:chgData name="Ragnhild Halvorsrud" userId="917ea340-fd63-490f-a7db-68428d24cf32" providerId="ADAL" clId="{6FA999E9-229C-4E9A-8ABA-655365537A19}" dt="2026-09-04T17:00:21.047" v="14460" actId="790"/>
            <ac:spMkLst>
              <pc:docMk/>
              <pc:sldMasterMk cId="934458012" sldId="2147483904"/>
              <pc:sldLayoutMk cId="2862306753" sldId="2147483932"/>
              <ac:spMk id="18" creationId="{FDA6BAF1-3C69-FACB-C8FC-A3F577E84F70}"/>
            </ac:spMkLst>
          </pc:spChg>
          <pc:spChg chg="mod">
            <ac:chgData name="Ragnhild Halvorsrud" userId="917ea340-fd63-490f-a7db-68428d24cf32" providerId="ADAL" clId="{6FA999E9-229C-4E9A-8ABA-655365537A19}" dt="2026-09-04T17:00:21.047" v="14461" actId="790"/>
            <ac:spMkLst>
              <pc:docMk/>
              <pc:sldMasterMk cId="934458012" sldId="2147483904"/>
              <pc:sldLayoutMk cId="2862306753" sldId="2147483932"/>
              <ac:spMk id="19" creationId="{CD25111E-2DF3-4F71-B51C-31A085AF99E1}"/>
            </ac:spMkLst>
          </pc:spChg>
          <pc:spChg chg="mod">
            <ac:chgData name="Ragnhild Halvorsrud" userId="917ea340-fd63-490f-a7db-68428d24cf32" providerId="ADAL" clId="{6FA999E9-229C-4E9A-8ABA-655365537A19}" dt="2026-09-04T17:00:21.051" v="14462" actId="790"/>
            <ac:spMkLst>
              <pc:docMk/>
              <pc:sldMasterMk cId="934458012" sldId="2147483904"/>
              <pc:sldLayoutMk cId="2862306753" sldId="2147483932"/>
              <ac:spMk id="20" creationId="{1F5A6729-0677-3E4E-4433-2D57EE6BA5FC}"/>
            </ac:spMkLst>
          </pc:spChg>
          <pc:spChg chg="mod">
            <ac:chgData name="Ragnhild Halvorsrud" userId="917ea340-fd63-490f-a7db-68428d24cf32" providerId="ADAL" clId="{6FA999E9-229C-4E9A-8ABA-655365537A19}" dt="2026-09-04T17:00:21.051" v="14463" actId="790"/>
            <ac:spMkLst>
              <pc:docMk/>
              <pc:sldMasterMk cId="934458012" sldId="2147483904"/>
              <pc:sldLayoutMk cId="2862306753" sldId="2147483932"/>
              <ac:spMk id="21" creationId="{8D90A84F-73BE-DBFF-AA3C-EE8E9AE063CF}"/>
            </ac:spMkLst>
          </pc:spChg>
          <pc:spChg chg="mod">
            <ac:chgData name="Ragnhild Halvorsrud" userId="917ea340-fd63-490f-a7db-68428d24cf32" providerId="ADAL" clId="{6FA999E9-229C-4E9A-8ABA-655365537A19}" dt="2026-09-04T17:00:21.051" v="14464" actId="790"/>
            <ac:spMkLst>
              <pc:docMk/>
              <pc:sldMasterMk cId="934458012" sldId="2147483904"/>
              <pc:sldLayoutMk cId="2862306753" sldId="2147483932"/>
              <ac:spMk id="22" creationId="{9EA507EC-0D5F-BD46-45E7-3B97BB82A857}"/>
            </ac:spMkLst>
          </pc:spChg>
          <pc:spChg chg="mod">
            <ac:chgData name="Ragnhild Halvorsrud" userId="917ea340-fd63-490f-a7db-68428d24cf32" providerId="ADAL" clId="{6FA999E9-229C-4E9A-8ABA-655365537A19}" dt="2026-09-04T17:00:21.051" v="14465" actId="790"/>
            <ac:spMkLst>
              <pc:docMk/>
              <pc:sldMasterMk cId="934458012" sldId="2147483904"/>
              <pc:sldLayoutMk cId="2862306753" sldId="2147483932"/>
              <ac:spMk id="23" creationId="{14E97ED1-0A84-3BD0-BDB8-B3C3662D77CB}"/>
            </ac:spMkLst>
          </pc:spChg>
          <pc:spChg chg="mod">
            <ac:chgData name="Ragnhild Halvorsrud" userId="917ea340-fd63-490f-a7db-68428d24cf32" providerId="ADAL" clId="{6FA999E9-229C-4E9A-8ABA-655365537A19}" dt="2026-09-04T17:00:21.019" v="14444" actId="790"/>
            <ac:spMkLst>
              <pc:docMk/>
              <pc:sldMasterMk cId="934458012" sldId="2147483904"/>
              <pc:sldLayoutMk cId="2862306753" sldId="2147483932"/>
              <ac:spMk id="31" creationId="{3BEA535B-5BD3-93D5-4759-F4E578520BEB}"/>
            </ac:spMkLst>
          </pc:spChg>
          <pc:spChg chg="mod">
            <ac:chgData name="Ragnhild Halvorsrud" userId="917ea340-fd63-490f-a7db-68428d24cf32" providerId="ADAL" clId="{6FA999E9-229C-4E9A-8ABA-655365537A19}" dt="2026-09-04T17:00:21.019" v="14445" actId="790"/>
            <ac:spMkLst>
              <pc:docMk/>
              <pc:sldMasterMk cId="934458012" sldId="2147483904"/>
              <pc:sldLayoutMk cId="2862306753" sldId="2147483932"/>
              <ac:spMk id="32" creationId="{61E15E75-930A-FA12-46D9-1EC8562BD9A8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1.067" v="14474" actId="790"/>
          <pc:sldLayoutMkLst>
            <pc:docMk/>
            <pc:sldMasterMk cId="934458012" sldId="2147483904"/>
            <pc:sldLayoutMk cId="929109976" sldId="2147483933"/>
          </pc:sldLayoutMkLst>
          <pc:spChg chg="mod">
            <ac:chgData name="Ragnhild Halvorsrud" userId="917ea340-fd63-490f-a7db-68428d24cf32" providerId="ADAL" clId="{6FA999E9-229C-4E9A-8ABA-655365537A19}" dt="2026-09-04T17:00:21.051" v="14472" actId="790"/>
            <ac:spMkLst>
              <pc:docMk/>
              <pc:sldMasterMk cId="934458012" sldId="2147483904"/>
              <pc:sldLayoutMk cId="929109976" sldId="2147483933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21.051" v="14473" actId="790"/>
            <ac:spMkLst>
              <pc:docMk/>
              <pc:sldMasterMk cId="934458012" sldId="2147483904"/>
              <pc:sldLayoutMk cId="929109976" sldId="2147483933"/>
              <ac:spMk id="3" creationId="{D0ADCE74-389D-439B-878C-4499B268109B}"/>
            </ac:spMkLst>
          </pc:spChg>
          <pc:spChg chg="mod">
            <ac:chgData name="Ragnhild Halvorsrud" userId="917ea340-fd63-490f-a7db-68428d24cf32" providerId="ADAL" clId="{6FA999E9-229C-4E9A-8ABA-655365537A19}" dt="2026-09-04T17:00:21.051" v="14466" actId="790"/>
            <ac:spMkLst>
              <pc:docMk/>
              <pc:sldMasterMk cId="934458012" sldId="2147483904"/>
              <pc:sldLayoutMk cId="929109976" sldId="2147483933"/>
              <ac:spMk id="4" creationId="{7A143000-0601-FF74-57D4-1BBFF0DFD103}"/>
            </ac:spMkLst>
          </pc:spChg>
          <pc:spChg chg="mod">
            <ac:chgData name="Ragnhild Halvorsrud" userId="917ea340-fd63-490f-a7db-68428d24cf32" providerId="ADAL" clId="{6FA999E9-229C-4E9A-8ABA-655365537A19}" dt="2026-09-04T17:00:21.067" v="14474" actId="790"/>
            <ac:spMkLst>
              <pc:docMk/>
              <pc:sldMasterMk cId="934458012" sldId="2147483904"/>
              <pc:sldLayoutMk cId="929109976" sldId="2147483933"/>
              <ac:spMk id="5" creationId="{14BC0D4E-FA8C-F17A-B9F8-3356A6B5A3AA}"/>
            </ac:spMkLst>
          </pc:spChg>
          <pc:spChg chg="mod">
            <ac:chgData name="Ragnhild Halvorsrud" userId="917ea340-fd63-490f-a7db-68428d24cf32" providerId="ADAL" clId="{6FA999E9-229C-4E9A-8ABA-655365537A19}" dt="2026-09-04T17:00:21.051" v="14469" actId="790"/>
            <ac:spMkLst>
              <pc:docMk/>
              <pc:sldMasterMk cId="934458012" sldId="2147483904"/>
              <pc:sldLayoutMk cId="929109976" sldId="2147483933"/>
              <ac:spMk id="9" creationId="{E6CC55FA-9983-59D0-E367-D79DF00EC0BD}"/>
            </ac:spMkLst>
          </pc:spChg>
          <pc:spChg chg="mod">
            <ac:chgData name="Ragnhild Halvorsrud" userId="917ea340-fd63-490f-a7db-68428d24cf32" providerId="ADAL" clId="{6FA999E9-229C-4E9A-8ABA-655365537A19}" dt="2026-09-04T17:00:21.051" v="14470" actId="790"/>
            <ac:spMkLst>
              <pc:docMk/>
              <pc:sldMasterMk cId="934458012" sldId="2147483904"/>
              <pc:sldLayoutMk cId="929109976" sldId="2147483933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9-04T17:00:21.051" v="14471" actId="790"/>
            <ac:spMkLst>
              <pc:docMk/>
              <pc:sldMasterMk cId="934458012" sldId="2147483904"/>
              <pc:sldLayoutMk cId="929109976" sldId="2147483933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9-04T17:00:21.051" v="14467" actId="790"/>
            <ac:spMkLst>
              <pc:docMk/>
              <pc:sldMasterMk cId="934458012" sldId="2147483904"/>
              <pc:sldLayoutMk cId="929109976" sldId="2147483933"/>
              <ac:spMk id="12" creationId="{D978FB4B-5A3B-5352-B216-D15A3CCD9A28}"/>
            </ac:spMkLst>
          </pc:spChg>
          <pc:spChg chg="mod">
            <ac:chgData name="Ragnhild Halvorsrud" userId="917ea340-fd63-490f-a7db-68428d24cf32" providerId="ADAL" clId="{6FA999E9-229C-4E9A-8ABA-655365537A19}" dt="2026-09-04T17:00:21.051" v="14468" actId="790"/>
            <ac:spMkLst>
              <pc:docMk/>
              <pc:sldMasterMk cId="934458012" sldId="2147483904"/>
              <pc:sldLayoutMk cId="929109976" sldId="2147483933"/>
              <ac:spMk id="15" creationId="{C91D50D2-F07C-5E5D-EDBC-5CEA76309D2A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1.067" v="14483" actId="790"/>
          <pc:sldLayoutMkLst>
            <pc:docMk/>
            <pc:sldMasterMk cId="934458012" sldId="2147483904"/>
            <pc:sldLayoutMk cId="2057864626" sldId="2147483934"/>
          </pc:sldLayoutMkLst>
          <pc:spChg chg="mod">
            <ac:chgData name="Ragnhild Halvorsrud" userId="917ea340-fd63-490f-a7db-68428d24cf32" providerId="ADAL" clId="{6FA999E9-229C-4E9A-8ABA-655365537A19}" dt="2026-09-04T17:00:21.067" v="14481" actId="790"/>
            <ac:spMkLst>
              <pc:docMk/>
              <pc:sldMasterMk cId="934458012" sldId="2147483904"/>
              <pc:sldLayoutMk cId="2057864626" sldId="2147483934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21.067" v="14482" actId="790"/>
            <ac:spMkLst>
              <pc:docMk/>
              <pc:sldMasterMk cId="934458012" sldId="2147483904"/>
              <pc:sldLayoutMk cId="2057864626" sldId="2147483934"/>
              <ac:spMk id="3" creationId="{D0ADCE74-389D-439B-878C-4499B268109B}"/>
            </ac:spMkLst>
          </pc:spChg>
          <pc:spChg chg="mod">
            <ac:chgData name="Ragnhild Halvorsrud" userId="917ea340-fd63-490f-a7db-68428d24cf32" providerId="ADAL" clId="{6FA999E9-229C-4E9A-8ABA-655365537A19}" dt="2026-09-04T17:00:21.067" v="14483" actId="790"/>
            <ac:spMkLst>
              <pc:docMk/>
              <pc:sldMasterMk cId="934458012" sldId="2147483904"/>
              <pc:sldLayoutMk cId="2057864626" sldId="2147483934"/>
              <ac:spMk id="5" creationId="{14BC0D4E-FA8C-F17A-B9F8-3356A6B5A3AA}"/>
            </ac:spMkLst>
          </pc:spChg>
          <pc:spChg chg="mod">
            <ac:chgData name="Ragnhild Halvorsrud" userId="917ea340-fd63-490f-a7db-68428d24cf32" providerId="ADAL" clId="{6FA999E9-229C-4E9A-8ABA-655365537A19}" dt="2026-09-04T17:00:21.067" v="14475" actId="790"/>
            <ac:spMkLst>
              <pc:docMk/>
              <pc:sldMasterMk cId="934458012" sldId="2147483904"/>
              <pc:sldLayoutMk cId="2057864626" sldId="2147483934"/>
              <ac:spMk id="7" creationId="{8E3BFE30-9398-C282-2E27-314BB322CE88}"/>
            </ac:spMkLst>
          </pc:spChg>
          <pc:spChg chg="mod">
            <ac:chgData name="Ragnhild Halvorsrud" userId="917ea340-fd63-490f-a7db-68428d24cf32" providerId="ADAL" clId="{6FA999E9-229C-4E9A-8ABA-655365537A19}" dt="2026-09-04T17:00:21.067" v="14478" actId="790"/>
            <ac:spMkLst>
              <pc:docMk/>
              <pc:sldMasterMk cId="934458012" sldId="2147483904"/>
              <pc:sldLayoutMk cId="2057864626" sldId="2147483934"/>
              <ac:spMk id="9" creationId="{E6CC55FA-9983-59D0-E367-D79DF00EC0BD}"/>
            </ac:spMkLst>
          </pc:spChg>
          <pc:spChg chg="mod">
            <ac:chgData name="Ragnhild Halvorsrud" userId="917ea340-fd63-490f-a7db-68428d24cf32" providerId="ADAL" clId="{6FA999E9-229C-4E9A-8ABA-655365537A19}" dt="2026-09-04T17:00:21.067" v="14479" actId="790"/>
            <ac:spMkLst>
              <pc:docMk/>
              <pc:sldMasterMk cId="934458012" sldId="2147483904"/>
              <pc:sldLayoutMk cId="2057864626" sldId="2147483934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9-04T17:00:21.067" v="14480" actId="790"/>
            <ac:spMkLst>
              <pc:docMk/>
              <pc:sldMasterMk cId="934458012" sldId="2147483904"/>
              <pc:sldLayoutMk cId="2057864626" sldId="2147483934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9-04T17:00:21.067" v="14476" actId="790"/>
            <ac:spMkLst>
              <pc:docMk/>
              <pc:sldMasterMk cId="934458012" sldId="2147483904"/>
              <pc:sldLayoutMk cId="2057864626" sldId="2147483934"/>
              <ac:spMk id="12" creationId="{CC48DD02-BE9B-B553-7AE1-E7F518150009}"/>
            </ac:spMkLst>
          </pc:spChg>
          <pc:spChg chg="mod">
            <ac:chgData name="Ragnhild Halvorsrud" userId="917ea340-fd63-490f-a7db-68428d24cf32" providerId="ADAL" clId="{6FA999E9-229C-4E9A-8ABA-655365537A19}" dt="2026-09-04T17:00:21.067" v="14477" actId="790"/>
            <ac:spMkLst>
              <pc:docMk/>
              <pc:sldMasterMk cId="934458012" sldId="2147483904"/>
              <pc:sldLayoutMk cId="2057864626" sldId="2147483934"/>
              <ac:spMk id="15" creationId="{DD846778-5288-B08F-8F03-08C72AAE0D58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1.083" v="14492" actId="790"/>
          <pc:sldLayoutMkLst>
            <pc:docMk/>
            <pc:sldMasterMk cId="934458012" sldId="2147483904"/>
            <pc:sldLayoutMk cId="2252754167" sldId="2147483935"/>
          </pc:sldLayoutMkLst>
          <pc:spChg chg="mod">
            <ac:chgData name="Ragnhild Halvorsrud" userId="917ea340-fd63-490f-a7db-68428d24cf32" providerId="ADAL" clId="{6FA999E9-229C-4E9A-8ABA-655365537A19}" dt="2026-09-04T17:00:21.083" v="14490" actId="790"/>
            <ac:spMkLst>
              <pc:docMk/>
              <pc:sldMasterMk cId="934458012" sldId="2147483904"/>
              <pc:sldLayoutMk cId="2252754167" sldId="2147483935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21.083" v="14491" actId="790"/>
            <ac:spMkLst>
              <pc:docMk/>
              <pc:sldMasterMk cId="934458012" sldId="2147483904"/>
              <pc:sldLayoutMk cId="2252754167" sldId="2147483935"/>
              <ac:spMk id="3" creationId="{D0ADCE74-389D-439B-878C-4499B268109B}"/>
            </ac:spMkLst>
          </pc:spChg>
          <pc:spChg chg="mod">
            <ac:chgData name="Ragnhild Halvorsrud" userId="917ea340-fd63-490f-a7db-68428d24cf32" providerId="ADAL" clId="{6FA999E9-229C-4E9A-8ABA-655365537A19}" dt="2026-09-04T17:00:21.067" v="14484" actId="790"/>
            <ac:spMkLst>
              <pc:docMk/>
              <pc:sldMasterMk cId="934458012" sldId="2147483904"/>
              <pc:sldLayoutMk cId="2252754167" sldId="2147483935"/>
              <ac:spMk id="4" creationId="{DEEA45E0-6923-D70D-E575-A5C652B5EF33}"/>
            </ac:spMkLst>
          </pc:spChg>
          <pc:spChg chg="mod">
            <ac:chgData name="Ragnhild Halvorsrud" userId="917ea340-fd63-490f-a7db-68428d24cf32" providerId="ADAL" clId="{6FA999E9-229C-4E9A-8ABA-655365537A19}" dt="2026-09-04T17:00:21.083" v="14492" actId="790"/>
            <ac:spMkLst>
              <pc:docMk/>
              <pc:sldMasterMk cId="934458012" sldId="2147483904"/>
              <pc:sldLayoutMk cId="2252754167" sldId="2147483935"/>
              <ac:spMk id="5" creationId="{14BC0D4E-FA8C-F17A-B9F8-3356A6B5A3AA}"/>
            </ac:spMkLst>
          </pc:spChg>
          <pc:spChg chg="mod">
            <ac:chgData name="Ragnhild Halvorsrud" userId="917ea340-fd63-490f-a7db-68428d24cf32" providerId="ADAL" clId="{6FA999E9-229C-4E9A-8ABA-655365537A19}" dt="2026-09-04T17:00:21.083" v="14487" actId="790"/>
            <ac:spMkLst>
              <pc:docMk/>
              <pc:sldMasterMk cId="934458012" sldId="2147483904"/>
              <pc:sldLayoutMk cId="2252754167" sldId="2147483935"/>
              <ac:spMk id="9" creationId="{E6CC55FA-9983-59D0-E367-D79DF00EC0BD}"/>
            </ac:spMkLst>
          </pc:spChg>
          <pc:spChg chg="mod">
            <ac:chgData name="Ragnhild Halvorsrud" userId="917ea340-fd63-490f-a7db-68428d24cf32" providerId="ADAL" clId="{6FA999E9-229C-4E9A-8ABA-655365537A19}" dt="2026-09-04T17:00:21.083" v="14488" actId="790"/>
            <ac:spMkLst>
              <pc:docMk/>
              <pc:sldMasterMk cId="934458012" sldId="2147483904"/>
              <pc:sldLayoutMk cId="2252754167" sldId="2147483935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9-04T17:00:21.083" v="14489" actId="790"/>
            <ac:spMkLst>
              <pc:docMk/>
              <pc:sldMasterMk cId="934458012" sldId="2147483904"/>
              <pc:sldLayoutMk cId="2252754167" sldId="2147483935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9-04T17:00:21.067" v="14485" actId="790"/>
            <ac:spMkLst>
              <pc:docMk/>
              <pc:sldMasterMk cId="934458012" sldId="2147483904"/>
              <pc:sldLayoutMk cId="2252754167" sldId="2147483935"/>
              <ac:spMk id="12" creationId="{524A9ACE-CF2F-11C9-9D81-2FF2B95446B3}"/>
            </ac:spMkLst>
          </pc:spChg>
          <pc:spChg chg="mod">
            <ac:chgData name="Ragnhild Halvorsrud" userId="917ea340-fd63-490f-a7db-68428d24cf32" providerId="ADAL" clId="{6FA999E9-229C-4E9A-8ABA-655365537A19}" dt="2026-09-04T17:00:21.067" v="14486" actId="790"/>
            <ac:spMkLst>
              <pc:docMk/>
              <pc:sldMasterMk cId="934458012" sldId="2147483904"/>
              <pc:sldLayoutMk cId="2252754167" sldId="2147483935"/>
              <ac:spMk id="15" creationId="{548788E4-4BBD-18B0-EF31-189A174CC2A6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1.102" v="14501" actId="790"/>
          <pc:sldLayoutMkLst>
            <pc:docMk/>
            <pc:sldMasterMk cId="934458012" sldId="2147483904"/>
            <pc:sldLayoutMk cId="4209432701" sldId="2147483936"/>
          </pc:sldLayoutMkLst>
          <pc:spChg chg="mod">
            <ac:chgData name="Ragnhild Halvorsrud" userId="917ea340-fd63-490f-a7db-68428d24cf32" providerId="ADAL" clId="{6FA999E9-229C-4E9A-8ABA-655365537A19}" dt="2026-09-04T17:00:21.083" v="14497" actId="790"/>
            <ac:spMkLst>
              <pc:docMk/>
              <pc:sldMasterMk cId="934458012" sldId="2147483904"/>
              <pc:sldLayoutMk cId="4209432701" sldId="2147483936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21.099" v="14498" actId="790"/>
            <ac:spMkLst>
              <pc:docMk/>
              <pc:sldMasterMk cId="934458012" sldId="2147483904"/>
              <pc:sldLayoutMk cId="4209432701" sldId="2147483936"/>
              <ac:spMk id="3" creationId="{D0ADCE74-389D-439B-878C-4499B268109B}"/>
            </ac:spMkLst>
          </pc:spChg>
          <pc:spChg chg="mod">
            <ac:chgData name="Ragnhild Halvorsrud" userId="917ea340-fd63-490f-a7db-68428d24cf32" providerId="ADAL" clId="{6FA999E9-229C-4E9A-8ABA-655365537A19}" dt="2026-09-04T17:00:21.099" v="14499" actId="790"/>
            <ac:spMkLst>
              <pc:docMk/>
              <pc:sldMasterMk cId="934458012" sldId="2147483904"/>
              <pc:sldLayoutMk cId="4209432701" sldId="2147483936"/>
              <ac:spMk id="5" creationId="{14BC0D4E-FA8C-F17A-B9F8-3356A6B5A3AA}"/>
            </ac:spMkLst>
          </pc:spChg>
          <pc:spChg chg="mod">
            <ac:chgData name="Ragnhild Halvorsrud" userId="917ea340-fd63-490f-a7db-68428d24cf32" providerId="ADAL" clId="{6FA999E9-229C-4E9A-8ABA-655365537A19}" dt="2026-09-04T17:00:21.083" v="14494" actId="790"/>
            <ac:spMkLst>
              <pc:docMk/>
              <pc:sldMasterMk cId="934458012" sldId="2147483904"/>
              <pc:sldLayoutMk cId="4209432701" sldId="2147483936"/>
              <ac:spMk id="9" creationId="{E6CC55FA-9983-59D0-E367-D79DF00EC0BD}"/>
            </ac:spMkLst>
          </pc:spChg>
          <pc:spChg chg="mod">
            <ac:chgData name="Ragnhild Halvorsrud" userId="917ea340-fd63-490f-a7db-68428d24cf32" providerId="ADAL" clId="{6FA999E9-229C-4E9A-8ABA-655365537A19}" dt="2026-09-04T17:00:21.083" v="14495" actId="790"/>
            <ac:spMkLst>
              <pc:docMk/>
              <pc:sldMasterMk cId="934458012" sldId="2147483904"/>
              <pc:sldLayoutMk cId="4209432701" sldId="2147483936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9-04T17:00:21.083" v="14496" actId="790"/>
            <ac:spMkLst>
              <pc:docMk/>
              <pc:sldMasterMk cId="934458012" sldId="2147483904"/>
              <pc:sldLayoutMk cId="4209432701" sldId="2147483936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9-04T17:00:21.083" v="14493" actId="790"/>
            <ac:spMkLst>
              <pc:docMk/>
              <pc:sldMasterMk cId="934458012" sldId="2147483904"/>
              <pc:sldLayoutMk cId="4209432701" sldId="2147483936"/>
              <ac:spMk id="16" creationId="{4B15A6C7-5733-4554-D5B5-E610F344A0F8}"/>
            </ac:spMkLst>
          </pc:spChg>
          <pc:spChg chg="mod">
            <ac:chgData name="Ragnhild Halvorsrud" userId="917ea340-fd63-490f-a7db-68428d24cf32" providerId="ADAL" clId="{6FA999E9-229C-4E9A-8ABA-655365537A19}" dt="2026-09-04T17:00:21.099" v="14500" actId="790"/>
            <ac:spMkLst>
              <pc:docMk/>
              <pc:sldMasterMk cId="934458012" sldId="2147483904"/>
              <pc:sldLayoutMk cId="4209432701" sldId="2147483936"/>
              <ac:spMk id="18" creationId="{54D636DB-19A1-CD9D-45EA-6583F38DFB49}"/>
            </ac:spMkLst>
          </pc:spChg>
          <pc:spChg chg="mod">
            <ac:chgData name="Ragnhild Halvorsrud" userId="917ea340-fd63-490f-a7db-68428d24cf32" providerId="ADAL" clId="{6FA999E9-229C-4E9A-8ABA-655365537A19}" dt="2026-09-04T17:00:21.102" v="14501" actId="790"/>
            <ac:spMkLst>
              <pc:docMk/>
              <pc:sldMasterMk cId="934458012" sldId="2147483904"/>
              <pc:sldLayoutMk cId="4209432701" sldId="2147483936"/>
              <ac:spMk id="19" creationId="{50DD9E95-DAE8-CA88-F07A-2DECC98F31E5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1.106" v="14509" actId="790"/>
          <pc:sldLayoutMkLst>
            <pc:docMk/>
            <pc:sldMasterMk cId="934458012" sldId="2147483904"/>
            <pc:sldLayoutMk cId="649987067" sldId="2147483937"/>
          </pc:sldLayoutMkLst>
          <pc:spChg chg="mod">
            <ac:chgData name="Ragnhild Halvorsrud" userId="917ea340-fd63-490f-a7db-68428d24cf32" providerId="ADAL" clId="{6FA999E9-229C-4E9A-8ABA-655365537A19}" dt="2026-09-04T17:00:21.106" v="14507" actId="790"/>
            <ac:spMkLst>
              <pc:docMk/>
              <pc:sldMasterMk cId="934458012" sldId="2147483904"/>
              <pc:sldLayoutMk cId="649987067" sldId="2147483937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21.106" v="14508" actId="790"/>
            <ac:spMkLst>
              <pc:docMk/>
              <pc:sldMasterMk cId="934458012" sldId="2147483904"/>
              <pc:sldLayoutMk cId="649987067" sldId="2147483937"/>
              <ac:spMk id="3" creationId="{D0ADCE74-389D-439B-878C-4499B268109B}"/>
            </ac:spMkLst>
          </pc:spChg>
          <pc:spChg chg="mod">
            <ac:chgData name="Ragnhild Halvorsrud" userId="917ea340-fd63-490f-a7db-68428d24cf32" providerId="ADAL" clId="{6FA999E9-229C-4E9A-8ABA-655365537A19}" dt="2026-09-04T17:00:21.106" v="14504" actId="790"/>
            <ac:spMkLst>
              <pc:docMk/>
              <pc:sldMasterMk cId="934458012" sldId="2147483904"/>
              <pc:sldLayoutMk cId="649987067" sldId="2147483937"/>
              <ac:spMk id="4" creationId="{80DD98E8-EE54-96AF-4DEE-FF3497184DD1}"/>
            </ac:spMkLst>
          </pc:spChg>
          <pc:spChg chg="mod">
            <ac:chgData name="Ragnhild Halvorsrud" userId="917ea340-fd63-490f-a7db-68428d24cf32" providerId="ADAL" clId="{6FA999E9-229C-4E9A-8ABA-655365537A19}" dt="2026-09-04T17:00:21.106" v="14509" actId="790"/>
            <ac:spMkLst>
              <pc:docMk/>
              <pc:sldMasterMk cId="934458012" sldId="2147483904"/>
              <pc:sldLayoutMk cId="649987067" sldId="2147483937"/>
              <ac:spMk id="5" creationId="{14BC0D4E-FA8C-F17A-B9F8-3356A6B5A3AA}"/>
            </ac:spMkLst>
          </pc:spChg>
          <pc:spChg chg="mod">
            <ac:chgData name="Ragnhild Halvorsrud" userId="917ea340-fd63-490f-a7db-68428d24cf32" providerId="ADAL" clId="{6FA999E9-229C-4E9A-8ABA-655365537A19}" dt="2026-09-04T17:00:21.102" v="14502" actId="790"/>
            <ac:spMkLst>
              <pc:docMk/>
              <pc:sldMasterMk cId="934458012" sldId="2147483904"/>
              <pc:sldLayoutMk cId="649987067" sldId="2147483937"/>
              <ac:spMk id="6" creationId="{7E9E1115-0074-AA95-0D0F-02D86FDD60BE}"/>
            </ac:spMkLst>
          </pc:spChg>
          <pc:spChg chg="mod">
            <ac:chgData name="Ragnhild Halvorsrud" userId="917ea340-fd63-490f-a7db-68428d24cf32" providerId="ADAL" clId="{6FA999E9-229C-4E9A-8ABA-655365537A19}" dt="2026-09-04T17:00:21.106" v="14505" actId="790"/>
            <ac:spMkLst>
              <pc:docMk/>
              <pc:sldMasterMk cId="934458012" sldId="2147483904"/>
              <pc:sldLayoutMk cId="649987067" sldId="2147483937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9-04T17:00:21.106" v="14506" actId="790"/>
            <ac:spMkLst>
              <pc:docMk/>
              <pc:sldMasterMk cId="934458012" sldId="2147483904"/>
              <pc:sldLayoutMk cId="649987067" sldId="2147483937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9-04T17:00:21.102" v="14503" actId="790"/>
            <ac:spMkLst>
              <pc:docMk/>
              <pc:sldMasterMk cId="934458012" sldId="2147483904"/>
              <pc:sldLayoutMk cId="649987067" sldId="2147483937"/>
              <ac:spMk id="19" creationId="{50DD9E95-DAE8-CA88-F07A-2DECC98F31E5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1.115" v="14517" actId="790"/>
          <pc:sldLayoutMkLst>
            <pc:docMk/>
            <pc:sldMasterMk cId="934458012" sldId="2147483904"/>
            <pc:sldLayoutMk cId="3138220161" sldId="2147483938"/>
          </pc:sldLayoutMkLst>
          <pc:spChg chg="mod">
            <ac:chgData name="Ragnhild Halvorsrud" userId="917ea340-fd63-490f-a7db-68428d24cf32" providerId="ADAL" clId="{6FA999E9-229C-4E9A-8ABA-655365537A19}" dt="2026-09-04T17:00:21.115" v="14515" actId="790"/>
            <ac:spMkLst>
              <pc:docMk/>
              <pc:sldMasterMk cId="934458012" sldId="2147483904"/>
              <pc:sldLayoutMk cId="3138220161" sldId="2147483938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21.115" v="14516" actId="790"/>
            <ac:spMkLst>
              <pc:docMk/>
              <pc:sldMasterMk cId="934458012" sldId="2147483904"/>
              <pc:sldLayoutMk cId="3138220161" sldId="2147483938"/>
              <ac:spMk id="3" creationId="{D0ADCE74-389D-439B-878C-4499B268109B}"/>
            </ac:spMkLst>
          </pc:spChg>
          <pc:spChg chg="mod">
            <ac:chgData name="Ragnhild Halvorsrud" userId="917ea340-fd63-490f-a7db-68428d24cf32" providerId="ADAL" clId="{6FA999E9-229C-4E9A-8ABA-655365537A19}" dt="2026-09-04T17:00:21.115" v="14512" actId="790"/>
            <ac:spMkLst>
              <pc:docMk/>
              <pc:sldMasterMk cId="934458012" sldId="2147483904"/>
              <pc:sldLayoutMk cId="3138220161" sldId="2147483938"/>
              <ac:spMk id="4" creationId="{80DD98E8-EE54-96AF-4DEE-FF3497184DD1}"/>
            </ac:spMkLst>
          </pc:spChg>
          <pc:spChg chg="mod">
            <ac:chgData name="Ragnhild Halvorsrud" userId="917ea340-fd63-490f-a7db-68428d24cf32" providerId="ADAL" clId="{6FA999E9-229C-4E9A-8ABA-655365537A19}" dt="2026-09-04T17:00:21.115" v="14517" actId="790"/>
            <ac:spMkLst>
              <pc:docMk/>
              <pc:sldMasterMk cId="934458012" sldId="2147483904"/>
              <pc:sldLayoutMk cId="3138220161" sldId="2147483938"/>
              <ac:spMk id="5" creationId="{14BC0D4E-FA8C-F17A-B9F8-3356A6B5A3AA}"/>
            </ac:spMkLst>
          </pc:spChg>
          <pc:spChg chg="mod">
            <ac:chgData name="Ragnhild Halvorsrud" userId="917ea340-fd63-490f-a7db-68428d24cf32" providerId="ADAL" clId="{6FA999E9-229C-4E9A-8ABA-655365537A19}" dt="2026-09-04T17:00:21.115" v="14510" actId="790"/>
            <ac:spMkLst>
              <pc:docMk/>
              <pc:sldMasterMk cId="934458012" sldId="2147483904"/>
              <pc:sldLayoutMk cId="3138220161" sldId="2147483938"/>
              <ac:spMk id="6" creationId="{7E9E1115-0074-AA95-0D0F-02D86FDD60BE}"/>
            </ac:spMkLst>
          </pc:spChg>
          <pc:spChg chg="mod">
            <ac:chgData name="Ragnhild Halvorsrud" userId="917ea340-fd63-490f-a7db-68428d24cf32" providerId="ADAL" clId="{6FA999E9-229C-4E9A-8ABA-655365537A19}" dt="2026-09-04T17:00:21.115" v="14513" actId="790"/>
            <ac:spMkLst>
              <pc:docMk/>
              <pc:sldMasterMk cId="934458012" sldId="2147483904"/>
              <pc:sldLayoutMk cId="3138220161" sldId="2147483938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9-04T17:00:21.115" v="14514" actId="790"/>
            <ac:spMkLst>
              <pc:docMk/>
              <pc:sldMasterMk cId="934458012" sldId="2147483904"/>
              <pc:sldLayoutMk cId="3138220161" sldId="2147483938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9-04T17:00:21.115" v="14511" actId="790"/>
            <ac:spMkLst>
              <pc:docMk/>
              <pc:sldMasterMk cId="934458012" sldId="2147483904"/>
              <pc:sldLayoutMk cId="3138220161" sldId="2147483938"/>
              <ac:spMk id="19" creationId="{50DD9E95-DAE8-CA88-F07A-2DECC98F31E5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1.130" v="14525" actId="790"/>
          <pc:sldLayoutMkLst>
            <pc:docMk/>
            <pc:sldMasterMk cId="934458012" sldId="2147483904"/>
            <pc:sldLayoutMk cId="2743900945" sldId="2147483939"/>
          </pc:sldLayoutMkLst>
          <pc:spChg chg="mod">
            <ac:chgData name="Ragnhild Halvorsrud" userId="917ea340-fd63-490f-a7db-68428d24cf32" providerId="ADAL" clId="{6FA999E9-229C-4E9A-8ABA-655365537A19}" dt="2026-09-04T17:00:21.130" v="14522" actId="790"/>
            <ac:spMkLst>
              <pc:docMk/>
              <pc:sldMasterMk cId="934458012" sldId="2147483904"/>
              <pc:sldLayoutMk cId="2743900945" sldId="2147483939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21.130" v="14523" actId="790"/>
            <ac:spMkLst>
              <pc:docMk/>
              <pc:sldMasterMk cId="934458012" sldId="2147483904"/>
              <pc:sldLayoutMk cId="2743900945" sldId="2147483939"/>
              <ac:spMk id="3" creationId="{D0ADCE74-389D-439B-878C-4499B268109B}"/>
            </ac:spMkLst>
          </pc:spChg>
          <pc:spChg chg="mod">
            <ac:chgData name="Ragnhild Halvorsrud" userId="917ea340-fd63-490f-a7db-68428d24cf32" providerId="ADAL" clId="{6FA999E9-229C-4E9A-8ABA-655365537A19}" dt="2026-09-04T17:00:21.115" v="14519" actId="790"/>
            <ac:spMkLst>
              <pc:docMk/>
              <pc:sldMasterMk cId="934458012" sldId="2147483904"/>
              <pc:sldLayoutMk cId="2743900945" sldId="2147483939"/>
              <ac:spMk id="4" creationId="{80DD98E8-EE54-96AF-4DEE-FF3497184DD1}"/>
            </ac:spMkLst>
          </pc:spChg>
          <pc:spChg chg="mod">
            <ac:chgData name="Ragnhild Halvorsrud" userId="917ea340-fd63-490f-a7db-68428d24cf32" providerId="ADAL" clId="{6FA999E9-229C-4E9A-8ABA-655365537A19}" dt="2026-09-04T17:00:21.130" v="14524" actId="790"/>
            <ac:spMkLst>
              <pc:docMk/>
              <pc:sldMasterMk cId="934458012" sldId="2147483904"/>
              <pc:sldLayoutMk cId="2743900945" sldId="2147483939"/>
              <ac:spMk id="5" creationId="{14BC0D4E-FA8C-F17A-B9F8-3356A6B5A3AA}"/>
            </ac:spMkLst>
          </pc:spChg>
          <pc:spChg chg="mod">
            <ac:chgData name="Ragnhild Halvorsrud" userId="917ea340-fd63-490f-a7db-68428d24cf32" providerId="ADAL" clId="{6FA999E9-229C-4E9A-8ABA-655365537A19}" dt="2026-09-04T17:00:21.115" v="14518" actId="790"/>
            <ac:spMkLst>
              <pc:docMk/>
              <pc:sldMasterMk cId="934458012" sldId="2147483904"/>
              <pc:sldLayoutMk cId="2743900945" sldId="2147483939"/>
              <ac:spMk id="6" creationId="{7E9E1115-0074-AA95-0D0F-02D86FDD60BE}"/>
            </ac:spMkLst>
          </pc:spChg>
          <pc:spChg chg="mod">
            <ac:chgData name="Ragnhild Halvorsrud" userId="917ea340-fd63-490f-a7db-68428d24cf32" providerId="ADAL" clId="{6FA999E9-229C-4E9A-8ABA-655365537A19}" dt="2026-09-04T17:00:21.115" v="14520" actId="790"/>
            <ac:spMkLst>
              <pc:docMk/>
              <pc:sldMasterMk cId="934458012" sldId="2147483904"/>
              <pc:sldLayoutMk cId="2743900945" sldId="2147483939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9-04T17:00:21.115" v="14521" actId="790"/>
            <ac:spMkLst>
              <pc:docMk/>
              <pc:sldMasterMk cId="934458012" sldId="2147483904"/>
              <pc:sldLayoutMk cId="2743900945" sldId="2147483939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9-04T17:00:21.130" v="14525" actId="790"/>
            <ac:spMkLst>
              <pc:docMk/>
              <pc:sldMasterMk cId="934458012" sldId="2147483904"/>
              <pc:sldLayoutMk cId="2743900945" sldId="2147483939"/>
              <ac:spMk id="19" creationId="{50DD9E95-DAE8-CA88-F07A-2DECC98F31E5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1.130" v="14533" actId="790"/>
          <pc:sldLayoutMkLst>
            <pc:docMk/>
            <pc:sldMasterMk cId="934458012" sldId="2147483904"/>
            <pc:sldLayoutMk cId="267098039" sldId="2147483940"/>
          </pc:sldLayoutMkLst>
          <pc:spChg chg="mod">
            <ac:chgData name="Ragnhild Halvorsrud" userId="917ea340-fd63-490f-a7db-68428d24cf32" providerId="ADAL" clId="{6FA999E9-229C-4E9A-8ABA-655365537A19}" dt="2026-09-04T17:00:21.130" v="14530" actId="790"/>
            <ac:spMkLst>
              <pc:docMk/>
              <pc:sldMasterMk cId="934458012" sldId="2147483904"/>
              <pc:sldLayoutMk cId="267098039" sldId="2147483940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21.130" v="14531" actId="790"/>
            <ac:spMkLst>
              <pc:docMk/>
              <pc:sldMasterMk cId="934458012" sldId="2147483904"/>
              <pc:sldLayoutMk cId="267098039" sldId="2147483940"/>
              <ac:spMk id="3" creationId="{D0ADCE74-389D-439B-878C-4499B268109B}"/>
            </ac:spMkLst>
          </pc:spChg>
          <pc:spChg chg="mod">
            <ac:chgData name="Ragnhild Halvorsrud" userId="917ea340-fd63-490f-a7db-68428d24cf32" providerId="ADAL" clId="{6FA999E9-229C-4E9A-8ABA-655365537A19}" dt="2026-09-04T17:00:21.130" v="14527" actId="790"/>
            <ac:spMkLst>
              <pc:docMk/>
              <pc:sldMasterMk cId="934458012" sldId="2147483904"/>
              <pc:sldLayoutMk cId="267098039" sldId="2147483940"/>
              <ac:spMk id="4" creationId="{80DD98E8-EE54-96AF-4DEE-FF3497184DD1}"/>
            </ac:spMkLst>
          </pc:spChg>
          <pc:spChg chg="mod">
            <ac:chgData name="Ragnhild Halvorsrud" userId="917ea340-fd63-490f-a7db-68428d24cf32" providerId="ADAL" clId="{6FA999E9-229C-4E9A-8ABA-655365537A19}" dt="2026-09-04T17:00:21.130" v="14532" actId="790"/>
            <ac:spMkLst>
              <pc:docMk/>
              <pc:sldMasterMk cId="934458012" sldId="2147483904"/>
              <pc:sldLayoutMk cId="267098039" sldId="2147483940"/>
              <ac:spMk id="5" creationId="{14BC0D4E-FA8C-F17A-B9F8-3356A6B5A3AA}"/>
            </ac:spMkLst>
          </pc:spChg>
          <pc:spChg chg="mod">
            <ac:chgData name="Ragnhild Halvorsrud" userId="917ea340-fd63-490f-a7db-68428d24cf32" providerId="ADAL" clId="{6FA999E9-229C-4E9A-8ABA-655365537A19}" dt="2026-09-04T17:00:21.130" v="14526" actId="790"/>
            <ac:spMkLst>
              <pc:docMk/>
              <pc:sldMasterMk cId="934458012" sldId="2147483904"/>
              <pc:sldLayoutMk cId="267098039" sldId="2147483940"/>
              <ac:spMk id="6" creationId="{7E9E1115-0074-AA95-0D0F-02D86FDD60BE}"/>
            </ac:spMkLst>
          </pc:spChg>
          <pc:spChg chg="mod">
            <ac:chgData name="Ragnhild Halvorsrud" userId="917ea340-fd63-490f-a7db-68428d24cf32" providerId="ADAL" clId="{6FA999E9-229C-4E9A-8ABA-655365537A19}" dt="2026-09-04T17:00:21.130" v="14528" actId="790"/>
            <ac:spMkLst>
              <pc:docMk/>
              <pc:sldMasterMk cId="934458012" sldId="2147483904"/>
              <pc:sldLayoutMk cId="267098039" sldId="2147483940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9-04T17:00:21.130" v="14529" actId="790"/>
            <ac:spMkLst>
              <pc:docMk/>
              <pc:sldMasterMk cId="934458012" sldId="2147483904"/>
              <pc:sldLayoutMk cId="267098039" sldId="2147483940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9-04T17:00:21.130" v="14533" actId="790"/>
            <ac:spMkLst>
              <pc:docMk/>
              <pc:sldMasterMk cId="934458012" sldId="2147483904"/>
              <pc:sldLayoutMk cId="267098039" sldId="2147483940"/>
              <ac:spMk id="19" creationId="{50DD9E95-DAE8-CA88-F07A-2DECC98F31E5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1.146" v="14537" actId="790"/>
          <pc:sldLayoutMkLst>
            <pc:docMk/>
            <pc:sldMasterMk cId="934458012" sldId="2147483904"/>
            <pc:sldLayoutMk cId="3978974991" sldId="2147483941"/>
          </pc:sldLayoutMkLst>
          <pc:spChg chg="mod">
            <ac:chgData name="Ragnhild Halvorsrud" userId="917ea340-fd63-490f-a7db-68428d24cf32" providerId="ADAL" clId="{6FA999E9-229C-4E9A-8ABA-655365537A19}" dt="2026-09-04T17:00:21.146" v="14534" actId="790"/>
            <ac:spMkLst>
              <pc:docMk/>
              <pc:sldMasterMk cId="934458012" sldId="2147483904"/>
              <pc:sldLayoutMk cId="3978974991" sldId="2147483941"/>
              <ac:spMk id="2" creationId="{24C9D909-49D5-40E7-8A46-904F4218013D}"/>
            </ac:spMkLst>
          </pc:spChg>
          <pc:spChg chg="mod">
            <ac:chgData name="Ragnhild Halvorsrud" userId="917ea340-fd63-490f-a7db-68428d24cf32" providerId="ADAL" clId="{6FA999E9-229C-4E9A-8ABA-655365537A19}" dt="2026-09-04T17:00:21.146" v="14535" actId="790"/>
            <ac:spMkLst>
              <pc:docMk/>
              <pc:sldMasterMk cId="934458012" sldId="2147483904"/>
              <pc:sldLayoutMk cId="3978974991" sldId="2147483941"/>
              <ac:spMk id="6" creationId="{465999D2-F63C-05A4-2072-F224A5101026}"/>
            </ac:spMkLst>
          </pc:spChg>
          <pc:spChg chg="mod">
            <ac:chgData name="Ragnhild Halvorsrud" userId="917ea340-fd63-490f-a7db-68428d24cf32" providerId="ADAL" clId="{6FA999E9-229C-4E9A-8ABA-655365537A19}" dt="2026-09-04T17:00:21.146" v="14536" actId="790"/>
            <ac:spMkLst>
              <pc:docMk/>
              <pc:sldMasterMk cId="934458012" sldId="2147483904"/>
              <pc:sldLayoutMk cId="3978974991" sldId="2147483941"/>
              <ac:spMk id="7" creationId="{803A5791-2CBE-2943-F618-415AA65009D5}"/>
            </ac:spMkLst>
          </pc:spChg>
          <pc:spChg chg="mod">
            <ac:chgData name="Ragnhild Halvorsrud" userId="917ea340-fd63-490f-a7db-68428d24cf32" providerId="ADAL" clId="{6FA999E9-229C-4E9A-8ABA-655365537A19}" dt="2026-09-04T17:00:21.146" v="14537" actId="790"/>
            <ac:spMkLst>
              <pc:docMk/>
              <pc:sldMasterMk cId="934458012" sldId="2147483904"/>
              <pc:sldLayoutMk cId="3978974991" sldId="2147483941"/>
              <ac:spMk id="8" creationId="{4DAFA05E-1A70-CD31-3102-F8CA0639FF39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1.146" v="14544" actId="790"/>
          <pc:sldLayoutMkLst>
            <pc:docMk/>
            <pc:sldMasterMk cId="934458012" sldId="2147483904"/>
            <pc:sldLayoutMk cId="179357775" sldId="2147483942"/>
          </pc:sldLayoutMkLst>
          <pc:spChg chg="mod">
            <ac:chgData name="Ragnhild Halvorsrud" userId="917ea340-fd63-490f-a7db-68428d24cf32" providerId="ADAL" clId="{6FA999E9-229C-4E9A-8ABA-655365537A19}" dt="2026-09-04T17:00:21.146" v="14541" actId="790"/>
            <ac:spMkLst>
              <pc:docMk/>
              <pc:sldMasterMk cId="934458012" sldId="2147483904"/>
              <pc:sldLayoutMk cId="179357775" sldId="2147483942"/>
              <ac:spMk id="2" creationId="{24C9D909-49D5-40E7-8A46-904F4218013D}"/>
            </ac:spMkLst>
          </pc:spChg>
          <pc:spChg chg="mod">
            <ac:chgData name="Ragnhild Halvorsrud" userId="917ea340-fd63-490f-a7db-68428d24cf32" providerId="ADAL" clId="{6FA999E9-229C-4E9A-8ABA-655365537A19}" dt="2026-09-04T17:00:21.146" v="14538" actId="790"/>
            <ac:spMkLst>
              <pc:docMk/>
              <pc:sldMasterMk cId="934458012" sldId="2147483904"/>
              <pc:sldLayoutMk cId="179357775" sldId="2147483942"/>
              <ac:spMk id="3" creationId="{A537C458-2821-9AF9-A7BA-FA948D178595}"/>
            </ac:spMkLst>
          </pc:spChg>
          <pc:spChg chg="mod">
            <ac:chgData name="Ragnhild Halvorsrud" userId="917ea340-fd63-490f-a7db-68428d24cf32" providerId="ADAL" clId="{6FA999E9-229C-4E9A-8ABA-655365537A19}" dt="2026-09-04T17:00:21.146" v="14539" actId="790"/>
            <ac:spMkLst>
              <pc:docMk/>
              <pc:sldMasterMk cId="934458012" sldId="2147483904"/>
              <pc:sldLayoutMk cId="179357775" sldId="2147483942"/>
              <ac:spMk id="4" creationId="{B845DE00-C6E8-123B-0B07-988B236AF36F}"/>
            </ac:spMkLst>
          </pc:spChg>
          <pc:spChg chg="mod">
            <ac:chgData name="Ragnhild Halvorsrud" userId="917ea340-fd63-490f-a7db-68428d24cf32" providerId="ADAL" clId="{6FA999E9-229C-4E9A-8ABA-655365537A19}" dt="2026-09-04T17:00:21.146" v="14540" actId="790"/>
            <ac:spMkLst>
              <pc:docMk/>
              <pc:sldMasterMk cId="934458012" sldId="2147483904"/>
              <pc:sldLayoutMk cId="179357775" sldId="2147483942"/>
              <ac:spMk id="5" creationId="{2E08CAE4-3ED0-3AE6-D9F3-E8FB3CA71C2C}"/>
            </ac:spMkLst>
          </pc:spChg>
          <pc:spChg chg="mod">
            <ac:chgData name="Ragnhild Halvorsrud" userId="917ea340-fd63-490f-a7db-68428d24cf32" providerId="ADAL" clId="{6FA999E9-229C-4E9A-8ABA-655365537A19}" dt="2026-09-04T17:00:21.146" v="14542" actId="790"/>
            <ac:spMkLst>
              <pc:docMk/>
              <pc:sldMasterMk cId="934458012" sldId="2147483904"/>
              <pc:sldLayoutMk cId="179357775" sldId="2147483942"/>
              <ac:spMk id="6" creationId="{4E0EF2BC-D126-A430-8091-048B767852D8}"/>
            </ac:spMkLst>
          </pc:spChg>
          <pc:spChg chg="mod">
            <ac:chgData name="Ragnhild Halvorsrud" userId="917ea340-fd63-490f-a7db-68428d24cf32" providerId="ADAL" clId="{6FA999E9-229C-4E9A-8ABA-655365537A19}" dt="2026-09-04T17:00:21.146" v="14543" actId="790"/>
            <ac:spMkLst>
              <pc:docMk/>
              <pc:sldMasterMk cId="934458012" sldId="2147483904"/>
              <pc:sldLayoutMk cId="179357775" sldId="2147483942"/>
              <ac:spMk id="7" creationId="{9BAF4FF8-7D0F-623F-1477-2D6FF4D42BB9}"/>
            </ac:spMkLst>
          </pc:spChg>
          <pc:spChg chg="mod">
            <ac:chgData name="Ragnhild Halvorsrud" userId="917ea340-fd63-490f-a7db-68428d24cf32" providerId="ADAL" clId="{6FA999E9-229C-4E9A-8ABA-655365537A19}" dt="2026-09-04T17:00:21.146" v="14544" actId="790"/>
            <ac:spMkLst>
              <pc:docMk/>
              <pc:sldMasterMk cId="934458012" sldId="2147483904"/>
              <pc:sldLayoutMk cId="179357775" sldId="2147483942"/>
              <ac:spMk id="8" creationId="{0C7C30DE-D80C-CD35-40DF-C72510A33A7E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1.162" v="14547" actId="790"/>
          <pc:sldLayoutMkLst>
            <pc:docMk/>
            <pc:sldMasterMk cId="934458012" sldId="2147483904"/>
            <pc:sldLayoutMk cId="3059301934" sldId="2147483943"/>
          </pc:sldLayoutMkLst>
          <pc:spChg chg="mod">
            <ac:chgData name="Ragnhild Halvorsrud" userId="917ea340-fd63-490f-a7db-68428d24cf32" providerId="ADAL" clId="{6FA999E9-229C-4E9A-8ABA-655365537A19}" dt="2026-09-04T17:00:21.146" v="14545" actId="790"/>
            <ac:spMkLst>
              <pc:docMk/>
              <pc:sldMasterMk cId="934458012" sldId="2147483904"/>
              <pc:sldLayoutMk cId="3059301934" sldId="2147483943"/>
              <ac:spMk id="2" creationId="{22CBF7D1-DBB9-1FF6-03E1-8F24071390FB}"/>
            </ac:spMkLst>
          </pc:spChg>
          <pc:spChg chg="mod">
            <ac:chgData name="Ragnhild Halvorsrud" userId="917ea340-fd63-490f-a7db-68428d24cf32" providerId="ADAL" clId="{6FA999E9-229C-4E9A-8ABA-655365537A19}" dt="2026-09-04T17:00:21.162" v="14546" actId="790"/>
            <ac:spMkLst>
              <pc:docMk/>
              <pc:sldMasterMk cId="934458012" sldId="2147483904"/>
              <pc:sldLayoutMk cId="3059301934" sldId="2147483943"/>
              <ac:spMk id="3" creationId="{70761042-8082-8814-FDF8-F37913F8C440}"/>
            </ac:spMkLst>
          </pc:spChg>
          <pc:spChg chg="mod">
            <ac:chgData name="Ragnhild Halvorsrud" userId="917ea340-fd63-490f-a7db-68428d24cf32" providerId="ADAL" clId="{6FA999E9-229C-4E9A-8ABA-655365537A19}" dt="2026-09-04T17:00:21.162" v="14547" actId="790"/>
            <ac:spMkLst>
              <pc:docMk/>
              <pc:sldMasterMk cId="934458012" sldId="2147483904"/>
              <pc:sldLayoutMk cId="3059301934" sldId="2147483943"/>
              <ac:spMk id="4" creationId="{2DDC11E8-CCAC-DFF9-A5D4-C6294CB27B59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1.162" v="14553" actId="790"/>
          <pc:sldLayoutMkLst>
            <pc:docMk/>
            <pc:sldMasterMk cId="934458012" sldId="2147483904"/>
            <pc:sldLayoutMk cId="640612922" sldId="2147483944"/>
          </pc:sldLayoutMkLst>
          <pc:spChg chg="mod">
            <ac:chgData name="Ragnhild Halvorsrud" userId="917ea340-fd63-490f-a7db-68428d24cf32" providerId="ADAL" clId="{6FA999E9-229C-4E9A-8ABA-655365537A19}" dt="2026-09-04T17:00:21.162" v="14551" actId="790"/>
            <ac:spMkLst>
              <pc:docMk/>
              <pc:sldMasterMk cId="934458012" sldId="2147483904"/>
              <pc:sldLayoutMk cId="640612922" sldId="2147483944"/>
              <ac:spMk id="2" creationId="{DF1370AC-7800-2F1C-6EA2-DEB4228AC881}"/>
            </ac:spMkLst>
          </pc:spChg>
          <pc:spChg chg="mod">
            <ac:chgData name="Ragnhild Halvorsrud" userId="917ea340-fd63-490f-a7db-68428d24cf32" providerId="ADAL" clId="{6FA999E9-229C-4E9A-8ABA-655365537A19}" dt="2026-09-04T17:00:21.162" v="14552" actId="790"/>
            <ac:spMkLst>
              <pc:docMk/>
              <pc:sldMasterMk cId="934458012" sldId="2147483904"/>
              <pc:sldLayoutMk cId="640612922" sldId="2147483944"/>
              <ac:spMk id="3" creationId="{241D79ED-0A2C-991B-8EFF-30C0BEFABEB1}"/>
            </ac:spMkLst>
          </pc:spChg>
          <pc:spChg chg="mod">
            <ac:chgData name="Ragnhild Halvorsrud" userId="917ea340-fd63-490f-a7db-68428d24cf32" providerId="ADAL" clId="{6FA999E9-229C-4E9A-8ABA-655365537A19}" dt="2026-09-04T17:00:21.162" v="14553" actId="790"/>
            <ac:spMkLst>
              <pc:docMk/>
              <pc:sldMasterMk cId="934458012" sldId="2147483904"/>
              <pc:sldLayoutMk cId="640612922" sldId="2147483944"/>
              <ac:spMk id="4" creationId="{595DD427-B02F-02E1-0048-342B5C943940}"/>
            </ac:spMkLst>
          </pc:spChg>
          <pc:spChg chg="mod">
            <ac:chgData name="Ragnhild Halvorsrud" userId="917ea340-fd63-490f-a7db-68428d24cf32" providerId="ADAL" clId="{6FA999E9-229C-4E9A-8ABA-655365537A19}" dt="2026-09-04T17:00:21.162" v="14548" actId="790"/>
            <ac:spMkLst>
              <pc:docMk/>
              <pc:sldMasterMk cId="934458012" sldId="2147483904"/>
              <pc:sldLayoutMk cId="640612922" sldId="2147483944"/>
              <ac:spMk id="5" creationId="{9561F537-C94C-3292-AE78-B1B30918D475}"/>
            </ac:spMkLst>
          </pc:spChg>
          <pc:spChg chg="mod">
            <ac:chgData name="Ragnhild Halvorsrud" userId="917ea340-fd63-490f-a7db-68428d24cf32" providerId="ADAL" clId="{6FA999E9-229C-4E9A-8ABA-655365537A19}" dt="2026-09-04T17:00:21.162" v="14549" actId="790"/>
            <ac:spMkLst>
              <pc:docMk/>
              <pc:sldMasterMk cId="934458012" sldId="2147483904"/>
              <pc:sldLayoutMk cId="640612922" sldId="2147483944"/>
              <ac:spMk id="6" creationId="{B1C9850A-B1AF-79AD-6A2F-C3792486DF56}"/>
            </ac:spMkLst>
          </pc:spChg>
          <pc:spChg chg="mod">
            <ac:chgData name="Ragnhild Halvorsrud" userId="917ea340-fd63-490f-a7db-68428d24cf32" providerId="ADAL" clId="{6FA999E9-229C-4E9A-8ABA-655365537A19}" dt="2026-09-04T17:00:21.162" v="14550" actId="790"/>
            <ac:spMkLst>
              <pc:docMk/>
              <pc:sldMasterMk cId="934458012" sldId="2147483904"/>
              <pc:sldLayoutMk cId="640612922" sldId="2147483944"/>
              <ac:spMk id="7" creationId="{B3A51659-8F00-D021-1BEA-0200E4FF4E91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1.162" v="14556" actId="790"/>
          <pc:sldLayoutMkLst>
            <pc:docMk/>
            <pc:sldMasterMk cId="934458012" sldId="2147483904"/>
            <pc:sldLayoutMk cId="3321059621" sldId="2147483945"/>
          </pc:sldLayoutMkLst>
          <pc:spChg chg="mod">
            <ac:chgData name="Ragnhild Halvorsrud" userId="917ea340-fd63-490f-a7db-68428d24cf32" providerId="ADAL" clId="{6FA999E9-229C-4E9A-8ABA-655365537A19}" dt="2026-09-04T17:00:21.162" v="14554" actId="790"/>
            <ac:spMkLst>
              <pc:docMk/>
              <pc:sldMasterMk cId="934458012" sldId="2147483904"/>
              <pc:sldLayoutMk cId="3321059621" sldId="2147483945"/>
              <ac:spMk id="2" creationId="{22CBF7D1-DBB9-1FF6-03E1-8F24071390FB}"/>
            </ac:spMkLst>
          </pc:spChg>
          <pc:spChg chg="mod">
            <ac:chgData name="Ragnhild Halvorsrud" userId="917ea340-fd63-490f-a7db-68428d24cf32" providerId="ADAL" clId="{6FA999E9-229C-4E9A-8ABA-655365537A19}" dt="2026-09-04T17:00:21.162" v="14555" actId="790"/>
            <ac:spMkLst>
              <pc:docMk/>
              <pc:sldMasterMk cId="934458012" sldId="2147483904"/>
              <pc:sldLayoutMk cId="3321059621" sldId="2147483945"/>
              <ac:spMk id="3" creationId="{70761042-8082-8814-FDF8-F37913F8C440}"/>
            </ac:spMkLst>
          </pc:spChg>
          <pc:spChg chg="mod">
            <ac:chgData name="Ragnhild Halvorsrud" userId="917ea340-fd63-490f-a7db-68428d24cf32" providerId="ADAL" clId="{6FA999E9-229C-4E9A-8ABA-655365537A19}" dt="2026-09-04T17:00:21.162" v="14556" actId="790"/>
            <ac:spMkLst>
              <pc:docMk/>
              <pc:sldMasterMk cId="934458012" sldId="2147483904"/>
              <pc:sldLayoutMk cId="3321059621" sldId="2147483945"/>
              <ac:spMk id="4" creationId="{2DDC11E8-CCAC-DFF9-A5D4-C6294CB27B59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1.178" v="14560" actId="790"/>
          <pc:sldLayoutMkLst>
            <pc:docMk/>
            <pc:sldMasterMk cId="934458012" sldId="2147483904"/>
            <pc:sldLayoutMk cId="2127942859" sldId="2147483946"/>
          </pc:sldLayoutMkLst>
          <pc:spChg chg="mod">
            <ac:chgData name="Ragnhild Halvorsrud" userId="917ea340-fd63-490f-a7db-68428d24cf32" providerId="ADAL" clId="{6FA999E9-229C-4E9A-8ABA-655365537A19}" dt="2026-09-04T17:00:21.162" v="14558" actId="790"/>
            <ac:spMkLst>
              <pc:docMk/>
              <pc:sldMasterMk cId="934458012" sldId="2147483904"/>
              <pc:sldLayoutMk cId="2127942859" sldId="2147483946"/>
              <ac:spMk id="2" creationId="{DF1370AC-7800-2F1C-6EA2-DEB4228AC881}"/>
            </ac:spMkLst>
          </pc:spChg>
          <pc:spChg chg="mod">
            <ac:chgData name="Ragnhild Halvorsrud" userId="917ea340-fd63-490f-a7db-68428d24cf32" providerId="ADAL" clId="{6FA999E9-229C-4E9A-8ABA-655365537A19}" dt="2026-09-04T17:00:21.178" v="14559" actId="790"/>
            <ac:spMkLst>
              <pc:docMk/>
              <pc:sldMasterMk cId="934458012" sldId="2147483904"/>
              <pc:sldLayoutMk cId="2127942859" sldId="2147483946"/>
              <ac:spMk id="3" creationId="{241D79ED-0A2C-991B-8EFF-30C0BEFABEB1}"/>
            </ac:spMkLst>
          </pc:spChg>
          <pc:spChg chg="mod">
            <ac:chgData name="Ragnhild Halvorsrud" userId="917ea340-fd63-490f-a7db-68428d24cf32" providerId="ADAL" clId="{6FA999E9-229C-4E9A-8ABA-655365537A19}" dt="2026-09-04T17:00:21.178" v="14560" actId="790"/>
            <ac:spMkLst>
              <pc:docMk/>
              <pc:sldMasterMk cId="934458012" sldId="2147483904"/>
              <pc:sldLayoutMk cId="2127942859" sldId="2147483946"/>
              <ac:spMk id="4" creationId="{595DD427-B02F-02E1-0048-342B5C943940}"/>
            </ac:spMkLst>
          </pc:spChg>
          <pc:spChg chg="mod">
            <ac:chgData name="Ragnhild Halvorsrud" userId="917ea340-fd63-490f-a7db-68428d24cf32" providerId="ADAL" clId="{6FA999E9-229C-4E9A-8ABA-655365537A19}" dt="2026-09-04T17:00:21.162" v="14557" actId="790"/>
            <ac:spMkLst>
              <pc:docMk/>
              <pc:sldMasterMk cId="934458012" sldId="2147483904"/>
              <pc:sldLayoutMk cId="2127942859" sldId="2147483946"/>
              <ac:spMk id="5" creationId="{5C80E249-F6B5-98A2-0C7F-8B8C7EFCA2C9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1.178" v="14566" actId="790"/>
          <pc:sldLayoutMkLst>
            <pc:docMk/>
            <pc:sldMasterMk cId="934458012" sldId="2147483904"/>
            <pc:sldLayoutMk cId="2220950723" sldId="2147483947"/>
          </pc:sldLayoutMkLst>
          <pc:spChg chg="mod">
            <ac:chgData name="Ragnhild Halvorsrud" userId="917ea340-fd63-490f-a7db-68428d24cf32" providerId="ADAL" clId="{6FA999E9-229C-4E9A-8ABA-655365537A19}" dt="2026-09-04T17:00:21.178" v="14561" actId="790"/>
            <ac:spMkLst>
              <pc:docMk/>
              <pc:sldMasterMk cId="934458012" sldId="2147483904"/>
              <pc:sldLayoutMk cId="2220950723" sldId="2147483947"/>
              <ac:spMk id="4" creationId="{833B0605-69D6-6075-308E-FAA7A0D2B505}"/>
            </ac:spMkLst>
          </pc:spChg>
          <pc:spChg chg="mod">
            <ac:chgData name="Ragnhild Halvorsrud" userId="917ea340-fd63-490f-a7db-68428d24cf32" providerId="ADAL" clId="{6FA999E9-229C-4E9A-8ABA-655365537A19}" dt="2026-09-04T17:00:21.178" v="14565" actId="790"/>
            <ac:spMkLst>
              <pc:docMk/>
              <pc:sldMasterMk cId="934458012" sldId="2147483904"/>
              <pc:sldLayoutMk cId="2220950723" sldId="2147483947"/>
              <ac:spMk id="7" creationId="{70F57EE7-204D-AB40-EDA2-EDE2AF5AD44B}"/>
            </ac:spMkLst>
          </pc:spChg>
          <pc:spChg chg="mod">
            <ac:chgData name="Ragnhild Halvorsrud" userId="917ea340-fd63-490f-a7db-68428d24cf32" providerId="ADAL" clId="{6FA999E9-229C-4E9A-8ABA-655365537A19}" dt="2026-09-04T17:00:21.178" v="14566" actId="790"/>
            <ac:spMkLst>
              <pc:docMk/>
              <pc:sldMasterMk cId="934458012" sldId="2147483904"/>
              <pc:sldLayoutMk cId="2220950723" sldId="2147483947"/>
              <ac:spMk id="8" creationId="{73D55B49-3AC1-26AD-AEB1-36FD3ABE16EA}"/>
            </ac:spMkLst>
          </pc:spChg>
          <pc:spChg chg="mod">
            <ac:chgData name="Ragnhild Halvorsrud" userId="917ea340-fd63-490f-a7db-68428d24cf32" providerId="ADAL" clId="{6FA999E9-229C-4E9A-8ABA-655365537A19}" dt="2026-09-04T17:00:21.178" v="14562" actId="790"/>
            <ac:spMkLst>
              <pc:docMk/>
              <pc:sldMasterMk cId="934458012" sldId="2147483904"/>
              <pc:sldLayoutMk cId="2220950723" sldId="2147483947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9-04T17:00:21.178" v="14563" actId="790"/>
            <ac:spMkLst>
              <pc:docMk/>
              <pc:sldMasterMk cId="934458012" sldId="2147483904"/>
              <pc:sldLayoutMk cId="2220950723" sldId="2147483947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9-04T17:00:21.178" v="14564" actId="790"/>
            <ac:spMkLst>
              <pc:docMk/>
              <pc:sldMasterMk cId="934458012" sldId="2147483904"/>
              <pc:sldLayoutMk cId="2220950723" sldId="2147483947"/>
              <ac:spMk id="12" creationId="{1BEB41F5-194C-405C-8EDC-8C5E550FE046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1.193" v="14573"/>
          <pc:sldLayoutMkLst>
            <pc:docMk/>
            <pc:sldMasterMk cId="934458012" sldId="2147483904"/>
            <pc:sldLayoutMk cId="1475719042" sldId="2147483948"/>
          </pc:sldLayoutMkLst>
          <pc:spChg chg="mod">
            <ac:chgData name="Ragnhild Halvorsrud" userId="917ea340-fd63-490f-a7db-68428d24cf32" providerId="ADAL" clId="{6FA999E9-229C-4E9A-8ABA-655365537A19}" dt="2026-09-04T17:00:21.178" v="14567" actId="790"/>
            <ac:spMkLst>
              <pc:docMk/>
              <pc:sldMasterMk cId="934458012" sldId="2147483904"/>
              <pc:sldLayoutMk cId="1475719042" sldId="2147483948"/>
              <ac:spMk id="9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21.178" v="14568"/>
            <ac:spMkLst>
              <pc:docMk/>
              <pc:sldMasterMk cId="934458012" sldId="2147483904"/>
              <pc:sldLayoutMk cId="1475719042" sldId="2147483948"/>
              <ac:spMk id="13" creationId="{0BB3B459-CDFE-44C8-879C-511BDE5A64B2}"/>
            </ac:spMkLst>
          </pc:spChg>
          <pc:spChg chg="mod">
            <ac:chgData name="Ragnhild Halvorsrud" userId="917ea340-fd63-490f-a7db-68428d24cf32" providerId="ADAL" clId="{6FA999E9-229C-4E9A-8ABA-655365537A19}" dt="2026-09-04T17:00:21.178" v="14569"/>
            <ac:spMkLst>
              <pc:docMk/>
              <pc:sldMasterMk cId="934458012" sldId="2147483904"/>
              <pc:sldLayoutMk cId="1475719042" sldId="2147483948"/>
              <ac:spMk id="14" creationId="{66B3FBB4-61DE-493B-8F38-CB78E008D9BE}"/>
            </ac:spMkLst>
          </pc:spChg>
          <pc:spChg chg="mod">
            <ac:chgData name="Ragnhild Halvorsrud" userId="917ea340-fd63-490f-a7db-68428d24cf32" providerId="ADAL" clId="{6FA999E9-229C-4E9A-8ABA-655365537A19}" dt="2026-09-04T17:00:21.193" v="14573"/>
            <ac:spMkLst>
              <pc:docMk/>
              <pc:sldMasterMk cId="934458012" sldId="2147483904"/>
              <pc:sldLayoutMk cId="1475719042" sldId="2147483948"/>
              <ac:spMk id="16" creationId="{612244EC-2AD4-435E-89B5-E97CC62AFE11}"/>
            </ac:spMkLst>
          </pc:spChg>
          <pc:spChg chg="mod">
            <ac:chgData name="Ragnhild Halvorsrud" userId="917ea340-fd63-490f-a7db-68428d24cf32" providerId="ADAL" clId="{6FA999E9-229C-4E9A-8ABA-655365537A19}" dt="2026-09-04T17:00:21.193" v="14570" actId="790"/>
            <ac:spMkLst>
              <pc:docMk/>
              <pc:sldMasterMk cId="934458012" sldId="2147483904"/>
              <pc:sldLayoutMk cId="1475719042" sldId="2147483948"/>
              <ac:spMk id="20" creationId="{C8F77785-DAC9-4046-8A82-0AC407341173}"/>
            </ac:spMkLst>
          </pc:spChg>
          <pc:spChg chg="mod">
            <ac:chgData name="Ragnhild Halvorsrud" userId="917ea340-fd63-490f-a7db-68428d24cf32" providerId="ADAL" clId="{6FA999E9-229C-4E9A-8ABA-655365537A19}" dt="2026-09-04T17:00:21.193" v="14571" actId="790"/>
            <ac:spMkLst>
              <pc:docMk/>
              <pc:sldMasterMk cId="934458012" sldId="2147483904"/>
              <pc:sldLayoutMk cId="1475719042" sldId="2147483948"/>
              <ac:spMk id="21" creationId="{9675D1FD-FB10-4317-AAF4-BDCB2224F107}"/>
            </ac:spMkLst>
          </pc:spChg>
          <pc:spChg chg="mod">
            <ac:chgData name="Ragnhild Halvorsrud" userId="917ea340-fd63-490f-a7db-68428d24cf32" providerId="ADAL" clId="{6FA999E9-229C-4E9A-8ABA-655365537A19}" dt="2026-09-04T17:00:21.193" v="14572" actId="790"/>
            <ac:spMkLst>
              <pc:docMk/>
              <pc:sldMasterMk cId="934458012" sldId="2147483904"/>
              <pc:sldLayoutMk cId="1475719042" sldId="2147483948"/>
              <ac:spMk id="23" creationId="{BBF7E881-962B-4385-8C0A-994D3D7717F3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04T17:00:21.203" v="14580" actId="790"/>
          <pc:sldLayoutMkLst>
            <pc:docMk/>
            <pc:sldMasterMk cId="934458012" sldId="2147483904"/>
            <pc:sldLayoutMk cId="1484371132" sldId="2147483949"/>
          </pc:sldLayoutMkLst>
          <pc:spChg chg="mod">
            <ac:chgData name="Ragnhild Halvorsrud" userId="917ea340-fd63-490f-a7db-68428d24cf32" providerId="ADAL" clId="{6FA999E9-229C-4E9A-8ABA-655365537A19}" dt="2026-09-04T17:00:21.193" v="14574" actId="790"/>
            <ac:spMkLst>
              <pc:docMk/>
              <pc:sldMasterMk cId="934458012" sldId="2147483904"/>
              <pc:sldLayoutMk cId="1484371132" sldId="2147483949"/>
              <ac:spMk id="2" creationId="{0F124504-36FD-4753-851D-5B7D02D4A2D1}"/>
            </ac:spMkLst>
          </pc:spChg>
          <pc:spChg chg="mod">
            <ac:chgData name="Ragnhild Halvorsrud" userId="917ea340-fd63-490f-a7db-68428d24cf32" providerId="ADAL" clId="{6FA999E9-229C-4E9A-8ABA-655365537A19}" dt="2026-09-04T17:00:21.193" v="14575" actId="790"/>
            <ac:spMkLst>
              <pc:docMk/>
              <pc:sldMasterMk cId="934458012" sldId="2147483904"/>
              <pc:sldLayoutMk cId="1484371132" sldId="2147483949"/>
              <ac:spMk id="5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9-04T17:00:21.203" v="14576" actId="790"/>
            <ac:spMkLst>
              <pc:docMk/>
              <pc:sldMasterMk cId="934458012" sldId="2147483904"/>
              <pc:sldLayoutMk cId="1484371132" sldId="2147483949"/>
              <ac:spMk id="12" creationId="{67CEE09B-6EE1-4BF2-85A3-DE69E91BC4C6}"/>
            </ac:spMkLst>
          </pc:spChg>
          <pc:spChg chg="mod">
            <ac:chgData name="Ragnhild Halvorsrud" userId="917ea340-fd63-490f-a7db-68428d24cf32" providerId="ADAL" clId="{6FA999E9-229C-4E9A-8ABA-655365537A19}" dt="2026-09-04T17:00:21.203" v="14578" actId="790"/>
            <ac:spMkLst>
              <pc:docMk/>
              <pc:sldMasterMk cId="934458012" sldId="2147483904"/>
              <pc:sldLayoutMk cId="1484371132" sldId="2147483949"/>
              <ac:spMk id="13" creationId="{16F02AC0-8835-4687-9809-625BC7974E07}"/>
            </ac:spMkLst>
          </pc:spChg>
          <pc:spChg chg="mod">
            <ac:chgData name="Ragnhild Halvorsrud" userId="917ea340-fd63-490f-a7db-68428d24cf32" providerId="ADAL" clId="{6FA999E9-229C-4E9A-8ABA-655365537A19}" dt="2026-09-04T17:00:21.203" v="14579" actId="790"/>
            <ac:spMkLst>
              <pc:docMk/>
              <pc:sldMasterMk cId="934458012" sldId="2147483904"/>
              <pc:sldLayoutMk cId="1484371132" sldId="2147483949"/>
              <ac:spMk id="14" creationId="{06D6C9CE-4F2C-454C-BB55-801B8D39FB8A}"/>
            </ac:spMkLst>
          </pc:spChg>
          <pc:spChg chg="mod">
            <ac:chgData name="Ragnhild Halvorsrud" userId="917ea340-fd63-490f-a7db-68428d24cf32" providerId="ADAL" clId="{6FA999E9-229C-4E9A-8ABA-655365537A19}" dt="2026-09-04T17:00:21.203" v="14580" actId="790"/>
            <ac:spMkLst>
              <pc:docMk/>
              <pc:sldMasterMk cId="934458012" sldId="2147483904"/>
              <pc:sldLayoutMk cId="1484371132" sldId="2147483949"/>
              <ac:spMk id="15" creationId="{E475F42F-AD98-4F3B-A294-8047E72ED3B3}"/>
            </ac:spMkLst>
          </pc:spChg>
          <pc:spChg chg="mod">
            <ac:chgData name="Ragnhild Halvorsrud" userId="917ea340-fd63-490f-a7db-68428d24cf32" providerId="ADAL" clId="{6FA999E9-229C-4E9A-8ABA-655365537A19}" dt="2026-09-04T17:00:21.203" v="14577" actId="790"/>
            <ac:spMkLst>
              <pc:docMk/>
              <pc:sldMasterMk cId="934458012" sldId="2147483904"/>
              <pc:sldLayoutMk cId="1484371132" sldId="2147483949"/>
              <ac:spMk id="16" creationId="{A8FA78FA-4D94-4717-B7C6-6F86378D6B01}"/>
            </ac:spMkLst>
          </pc:spChg>
        </pc:sldLayoutChg>
      </pc:sldMasterChg>
    </pc:docChg>
  </pc:docChgLst>
  <pc:docChgLst>
    <pc:chgData name="Otas Meironas" userId="S::otas.meironas@sintef.no::36c387d3-abdc-4a6e-a7b2-73ccf17b1f20" providerId="AD" clId="Web-{077A67CE-30AD-C421-3C4E-4D822B383D46}"/>
    <pc:docChg chg="addSld delSld modSld">
      <pc:chgData name="Otas Meironas" userId="S::otas.meironas@sintef.no::36c387d3-abdc-4a6e-a7b2-73ccf17b1f20" providerId="AD" clId="Web-{077A67CE-30AD-C421-3C4E-4D822B383D46}" dt="2026-09-10T06:03:32.283" v="76" actId="20577"/>
      <pc:docMkLst>
        <pc:docMk/>
      </pc:docMkLst>
      <pc:sldChg chg="modSp">
        <pc:chgData name="Otas Meironas" userId="S::otas.meironas@sintef.no::36c387d3-abdc-4a6e-a7b2-73ccf17b1f20" providerId="AD" clId="Web-{077A67CE-30AD-C421-3C4E-4D822B383D46}" dt="2026-09-10T06:03:32.283" v="76" actId="20577"/>
        <pc:sldMkLst>
          <pc:docMk/>
          <pc:sldMk cId="45641746" sldId="4022"/>
        </pc:sldMkLst>
        <pc:spChg chg="mod">
          <ac:chgData name="Otas Meironas" userId="S::otas.meironas@sintef.no::36c387d3-abdc-4a6e-a7b2-73ccf17b1f20" providerId="AD" clId="Web-{077A67CE-30AD-C421-3C4E-4D822B383D46}" dt="2026-09-10T06:03:32.283" v="76" actId="20577"/>
          <ac:spMkLst>
            <pc:docMk/>
            <pc:sldMk cId="45641746" sldId="4022"/>
            <ac:spMk id="3" creationId="{322E0691-3988-BEC5-8D4A-D7067163BB6F}"/>
          </ac:spMkLst>
        </pc:spChg>
      </pc:sldChg>
      <pc:sldChg chg="modSp">
        <pc:chgData name="Otas Meironas" userId="S::otas.meironas@sintef.no::36c387d3-abdc-4a6e-a7b2-73ccf17b1f20" providerId="AD" clId="Web-{077A67CE-30AD-C421-3C4E-4D822B383D46}" dt="2026-09-10T06:03:17.955" v="74" actId="20577"/>
        <pc:sldMkLst>
          <pc:docMk/>
          <pc:sldMk cId="2823270255" sldId="4055"/>
        </pc:sldMkLst>
        <pc:spChg chg="mod">
          <ac:chgData name="Otas Meironas" userId="S::otas.meironas@sintef.no::36c387d3-abdc-4a6e-a7b2-73ccf17b1f20" providerId="AD" clId="Web-{077A67CE-30AD-C421-3C4E-4D822B383D46}" dt="2026-09-10T06:03:17.955" v="74" actId="20577"/>
          <ac:spMkLst>
            <pc:docMk/>
            <pc:sldMk cId="2823270255" sldId="4055"/>
            <ac:spMk id="3" creationId="{26C229A3-7882-59F8-0966-E1ACF51CF8A0}"/>
          </ac:spMkLst>
        </pc:spChg>
      </pc:sldChg>
      <pc:sldChg chg="addSp delSp modSp">
        <pc:chgData name="Otas Meironas" userId="S::otas.meironas@sintef.no::36c387d3-abdc-4a6e-a7b2-73ccf17b1f20" providerId="AD" clId="Web-{077A67CE-30AD-C421-3C4E-4D822B383D46}" dt="2026-09-10T06:03:14.236" v="73" actId="20577"/>
        <pc:sldMkLst>
          <pc:docMk/>
          <pc:sldMk cId="1680906328" sldId="7399"/>
        </pc:sldMkLst>
        <pc:spChg chg="mod">
          <ac:chgData name="Otas Meironas" userId="S::otas.meironas@sintef.no::36c387d3-abdc-4a6e-a7b2-73ccf17b1f20" providerId="AD" clId="Web-{077A67CE-30AD-C421-3C4E-4D822B383D46}" dt="2026-09-10T06:03:14.236" v="73" actId="20577"/>
          <ac:spMkLst>
            <pc:docMk/>
            <pc:sldMk cId="1680906328" sldId="7399"/>
            <ac:spMk id="3" creationId="{D458CC8F-97EE-29F8-4E81-D71B41046A9A}"/>
          </ac:spMkLst>
        </pc:spChg>
        <pc:spChg chg="mod">
          <ac:chgData name="Otas Meironas" userId="S::otas.meironas@sintef.no::36c387d3-abdc-4a6e-a7b2-73ccf17b1f20" providerId="AD" clId="Web-{077A67CE-30AD-C421-3C4E-4D822B383D46}" dt="2026-09-10T06:02:37.237" v="69" actId="20577"/>
          <ac:spMkLst>
            <pc:docMk/>
            <pc:sldMk cId="1680906328" sldId="7399"/>
            <ac:spMk id="4" creationId="{BB63474D-7B82-F978-FD52-C33997B8F3DF}"/>
          </ac:spMkLst>
        </pc:spChg>
        <pc:spChg chg="add del">
          <ac:chgData name="Otas Meironas" userId="S::otas.meironas@sintef.no::36c387d3-abdc-4a6e-a7b2-73ccf17b1f20" providerId="AD" clId="Web-{077A67CE-30AD-C421-3C4E-4D822B383D46}" dt="2026-09-10T06:02:29.362" v="62"/>
          <ac:spMkLst>
            <pc:docMk/>
            <pc:sldMk cId="1680906328" sldId="7399"/>
            <ac:spMk id="10" creationId="{C4F308F0-D1CA-DF96-C4FD-1777F30448EA}"/>
          </ac:spMkLst>
        </pc:spChg>
        <pc:spChg chg="add del">
          <ac:chgData name="Otas Meironas" userId="S::otas.meironas@sintef.no::36c387d3-abdc-4a6e-a7b2-73ccf17b1f20" providerId="AD" clId="Web-{077A67CE-30AD-C421-3C4E-4D822B383D46}" dt="2026-09-10T06:02:29.362" v="63"/>
          <ac:spMkLst>
            <pc:docMk/>
            <pc:sldMk cId="1680906328" sldId="7399"/>
            <ac:spMk id="11" creationId="{E6D7289C-D147-30A8-3945-9996AEC416F2}"/>
          </ac:spMkLst>
        </pc:spChg>
        <pc:picChg chg="add del">
          <ac:chgData name="Otas Meironas" userId="S::otas.meironas@sintef.no::36c387d3-abdc-4a6e-a7b2-73ccf17b1f20" providerId="AD" clId="Web-{077A67CE-30AD-C421-3C4E-4D822B383D46}" dt="2026-09-10T06:02:29.362" v="61"/>
          <ac:picMkLst>
            <pc:docMk/>
            <pc:sldMk cId="1680906328" sldId="7399"/>
            <ac:picMk id="8" creationId="{9340365E-1762-AC3A-4A46-6D9BE959EF8C}"/>
          </ac:picMkLst>
        </pc:picChg>
        <pc:cxnChg chg="add del">
          <ac:chgData name="Otas Meironas" userId="S::otas.meironas@sintef.no::36c387d3-abdc-4a6e-a7b2-73ccf17b1f20" providerId="AD" clId="Web-{077A67CE-30AD-C421-3C4E-4D822B383D46}" dt="2026-09-10T06:02:29.362" v="64"/>
          <ac:cxnSpMkLst>
            <pc:docMk/>
            <pc:sldMk cId="1680906328" sldId="7399"/>
            <ac:cxnSpMk id="12" creationId="{0B3CC7B7-CEEB-9FE3-F073-B1DE49C18EAE}"/>
          </ac:cxnSpMkLst>
        </pc:cxnChg>
      </pc:sldChg>
    </pc:docChg>
  </pc:docChgLst>
  <pc:docChgLst>
    <pc:chgData name="Otas Meironas" userId="S::otas.meironas@sintef.no::36c387d3-abdc-4a6e-a7b2-73ccf17b1f20" providerId="AD" clId="Web-{8C80CB1B-1C46-5526-7008-4FEC503C0F0E}"/>
    <pc:docChg chg="modSld">
      <pc:chgData name="Otas Meironas" userId="S::otas.meironas@sintef.no::36c387d3-abdc-4a6e-a7b2-73ccf17b1f20" providerId="AD" clId="Web-{8C80CB1B-1C46-5526-7008-4FEC503C0F0E}" dt="2026-09-07T05:37:26" v="0" actId="1076"/>
      <pc:docMkLst>
        <pc:docMk/>
      </pc:docMkLst>
      <pc:sldChg chg="modSp">
        <pc:chgData name="Otas Meironas" userId="S::otas.meironas@sintef.no::36c387d3-abdc-4a6e-a7b2-73ccf17b1f20" providerId="AD" clId="Web-{8C80CB1B-1C46-5526-7008-4FEC503C0F0E}" dt="2026-09-07T05:37:26" v="0" actId="1076"/>
        <pc:sldMkLst>
          <pc:docMk/>
          <pc:sldMk cId="1288820828" sldId="3905"/>
        </pc:sldMkLst>
      </pc:sldChg>
    </pc:docChg>
  </pc:docChgLst>
  <pc:docChgLst>
    <pc:chgData name="Kristine Gjermestad" userId="ab376bc2-563a-44cd-8008-8395aad23542" providerId="ADAL" clId="{5C8AC431-B104-4403-B4CC-1FBDB56767EE}"/>
    <pc:docChg chg="undo custSel modSld">
      <pc:chgData name="Kristine Gjermestad" userId="ab376bc2-563a-44cd-8008-8395aad23542" providerId="ADAL" clId="{5C8AC431-B104-4403-B4CC-1FBDB56767EE}" dt="2026-09-10T18:58:31.795" v="67" actId="20577"/>
      <pc:docMkLst>
        <pc:docMk/>
      </pc:docMkLst>
      <pc:sldChg chg="modSp mod">
        <pc:chgData name="Kristine Gjermestad" userId="ab376bc2-563a-44cd-8008-8395aad23542" providerId="ADAL" clId="{5C8AC431-B104-4403-B4CC-1FBDB56767EE}" dt="2026-09-10T17:00:44.150" v="59" actId="20577"/>
        <pc:sldMkLst>
          <pc:docMk/>
          <pc:sldMk cId="2933040071" sldId="3900"/>
        </pc:sldMkLst>
        <pc:spChg chg="mod">
          <ac:chgData name="Kristine Gjermestad" userId="ab376bc2-563a-44cd-8008-8395aad23542" providerId="ADAL" clId="{5C8AC431-B104-4403-B4CC-1FBDB56767EE}" dt="2026-09-10T17:00:44.150" v="59" actId="20577"/>
          <ac:spMkLst>
            <pc:docMk/>
            <pc:sldMk cId="2933040071" sldId="3900"/>
            <ac:spMk id="8" creationId="{1CA48A0E-0731-4D33-8539-4F243874E897}"/>
          </ac:spMkLst>
        </pc:spChg>
        <pc:spChg chg="mod">
          <ac:chgData name="Kristine Gjermestad" userId="ab376bc2-563a-44cd-8008-8395aad23542" providerId="ADAL" clId="{5C8AC431-B104-4403-B4CC-1FBDB56767EE}" dt="2026-09-10T16:58:50.859" v="36" actId="20577"/>
          <ac:spMkLst>
            <pc:docMk/>
            <pc:sldMk cId="2933040071" sldId="3900"/>
            <ac:spMk id="24" creationId="{329CEA51-C557-1341-6A35-F87D5BC15D8F}"/>
          </ac:spMkLst>
        </pc:spChg>
        <pc:spChg chg="mod">
          <ac:chgData name="Kristine Gjermestad" userId="ab376bc2-563a-44cd-8008-8395aad23542" providerId="ADAL" clId="{5C8AC431-B104-4403-B4CC-1FBDB56767EE}" dt="2026-09-10T17:00:13.257" v="55" actId="20577"/>
          <ac:spMkLst>
            <pc:docMk/>
            <pc:sldMk cId="2933040071" sldId="3900"/>
            <ac:spMk id="34" creationId="{60116A70-E1AC-0612-16C7-A3AE62CEAE0F}"/>
          </ac:spMkLst>
        </pc:spChg>
      </pc:sldChg>
      <pc:sldChg chg="modSp mod">
        <pc:chgData name="Kristine Gjermestad" userId="ab376bc2-563a-44cd-8008-8395aad23542" providerId="ADAL" clId="{5C8AC431-B104-4403-B4CC-1FBDB56767EE}" dt="2026-09-10T16:52:14.894" v="21" actId="113"/>
        <pc:sldMkLst>
          <pc:docMk/>
          <pc:sldMk cId="4158271141" sldId="3904"/>
        </pc:sldMkLst>
        <pc:spChg chg="mod">
          <ac:chgData name="Kristine Gjermestad" userId="ab376bc2-563a-44cd-8008-8395aad23542" providerId="ADAL" clId="{5C8AC431-B104-4403-B4CC-1FBDB56767EE}" dt="2026-09-10T16:49:56.055" v="14" actId="20577"/>
          <ac:spMkLst>
            <pc:docMk/>
            <pc:sldMk cId="4158271141" sldId="3904"/>
            <ac:spMk id="3" creationId="{D019E7DC-9432-9C84-0946-D9DD053F07CB}"/>
          </ac:spMkLst>
        </pc:spChg>
        <pc:spChg chg="mod">
          <ac:chgData name="Kristine Gjermestad" userId="ab376bc2-563a-44cd-8008-8395aad23542" providerId="ADAL" clId="{5C8AC431-B104-4403-B4CC-1FBDB56767EE}" dt="2026-09-10T16:52:14.894" v="21" actId="113"/>
          <ac:spMkLst>
            <pc:docMk/>
            <pc:sldMk cId="4158271141" sldId="3904"/>
            <ac:spMk id="6" creationId="{363BB1C5-AA3A-A7C5-AEB6-F70052EBEA39}"/>
          </ac:spMkLst>
        </pc:spChg>
      </pc:sldChg>
      <pc:sldChg chg="modSp mod">
        <pc:chgData name="Kristine Gjermestad" userId="ab376bc2-563a-44cd-8008-8395aad23542" providerId="ADAL" clId="{5C8AC431-B104-4403-B4CC-1FBDB56767EE}" dt="2026-09-10T18:54:22.278" v="63" actId="20577"/>
        <pc:sldMkLst>
          <pc:docMk/>
          <pc:sldMk cId="1686077459" sldId="3907"/>
        </pc:sldMkLst>
        <pc:spChg chg="mod">
          <ac:chgData name="Kristine Gjermestad" userId="ab376bc2-563a-44cd-8008-8395aad23542" providerId="ADAL" clId="{5C8AC431-B104-4403-B4CC-1FBDB56767EE}" dt="2026-09-10T18:54:22.278" v="63" actId="20577"/>
          <ac:spMkLst>
            <pc:docMk/>
            <pc:sldMk cId="1686077459" sldId="3907"/>
            <ac:spMk id="3" creationId="{2B618DD8-CB08-E14A-C79B-8BA85E10C67E}"/>
          </ac:spMkLst>
        </pc:spChg>
      </pc:sldChg>
      <pc:sldChg chg="modSp mod">
        <pc:chgData name="Kristine Gjermestad" userId="ab376bc2-563a-44cd-8008-8395aad23542" providerId="ADAL" clId="{5C8AC431-B104-4403-B4CC-1FBDB56767EE}" dt="2026-09-10T16:58:17.974" v="35" actId="20577"/>
        <pc:sldMkLst>
          <pc:docMk/>
          <pc:sldMk cId="3416507175" sldId="3913"/>
        </pc:sldMkLst>
        <pc:spChg chg="mod">
          <ac:chgData name="Kristine Gjermestad" userId="ab376bc2-563a-44cd-8008-8395aad23542" providerId="ADAL" clId="{5C8AC431-B104-4403-B4CC-1FBDB56767EE}" dt="2026-09-10T16:56:46.061" v="32" actId="20577"/>
          <ac:spMkLst>
            <pc:docMk/>
            <pc:sldMk cId="3416507175" sldId="3913"/>
            <ac:spMk id="3" creationId="{B0ACB5FE-6CA0-2AA7-A5FC-A5DC2B1B6FF3}"/>
          </ac:spMkLst>
        </pc:spChg>
        <pc:spChg chg="mod">
          <ac:chgData name="Kristine Gjermestad" userId="ab376bc2-563a-44cd-8008-8395aad23542" providerId="ADAL" clId="{5C8AC431-B104-4403-B4CC-1FBDB56767EE}" dt="2026-09-10T16:58:17.974" v="35" actId="20577"/>
          <ac:spMkLst>
            <pc:docMk/>
            <pc:sldMk cId="3416507175" sldId="3913"/>
            <ac:spMk id="6" creationId="{EAF06562-9A81-4D0D-34B9-FE38902167C8}"/>
          </ac:spMkLst>
        </pc:spChg>
      </pc:sldChg>
      <pc:sldChg chg="modSp mod">
        <pc:chgData name="Kristine Gjermestad" userId="ab376bc2-563a-44cd-8008-8395aad23542" providerId="ADAL" clId="{5C8AC431-B104-4403-B4CC-1FBDB56767EE}" dt="2026-09-10T16:45:41.656" v="2" actId="20577"/>
        <pc:sldMkLst>
          <pc:docMk/>
          <pc:sldMk cId="4271290846" sldId="3979"/>
        </pc:sldMkLst>
        <pc:spChg chg="mod">
          <ac:chgData name="Kristine Gjermestad" userId="ab376bc2-563a-44cd-8008-8395aad23542" providerId="ADAL" clId="{5C8AC431-B104-4403-B4CC-1FBDB56767EE}" dt="2026-09-10T16:45:41.656" v="2" actId="20577"/>
          <ac:spMkLst>
            <pc:docMk/>
            <pc:sldMk cId="4271290846" sldId="3979"/>
            <ac:spMk id="41" creationId="{12DEC05F-FC72-9896-CC01-77FA3A268823}"/>
          </ac:spMkLst>
        </pc:spChg>
      </pc:sldChg>
      <pc:sldChg chg="modSp mod">
        <pc:chgData name="Kristine Gjermestad" userId="ab376bc2-563a-44cd-8008-8395aad23542" providerId="ADAL" clId="{5C8AC431-B104-4403-B4CC-1FBDB56767EE}" dt="2026-09-10T16:52:47.605" v="22" actId="20577"/>
        <pc:sldMkLst>
          <pc:docMk/>
          <pc:sldMk cId="4135103800" sldId="4013"/>
        </pc:sldMkLst>
        <pc:spChg chg="mod">
          <ac:chgData name="Kristine Gjermestad" userId="ab376bc2-563a-44cd-8008-8395aad23542" providerId="ADAL" clId="{5C8AC431-B104-4403-B4CC-1FBDB56767EE}" dt="2026-09-10T16:52:47.605" v="22" actId="20577"/>
          <ac:spMkLst>
            <pc:docMk/>
            <pc:sldMk cId="4135103800" sldId="4013"/>
            <ac:spMk id="3" creationId="{F7CE6021-D28F-0CBB-6CC4-DC73100CBA8F}"/>
          </ac:spMkLst>
        </pc:spChg>
      </pc:sldChg>
      <pc:sldChg chg="modSp mod">
        <pc:chgData name="Kristine Gjermestad" userId="ab376bc2-563a-44cd-8008-8395aad23542" providerId="ADAL" clId="{5C8AC431-B104-4403-B4CC-1FBDB56767EE}" dt="2026-09-10T16:55:14.504" v="28" actId="20577"/>
        <pc:sldMkLst>
          <pc:docMk/>
          <pc:sldMk cId="1933019238" sldId="4016"/>
        </pc:sldMkLst>
        <pc:spChg chg="mod">
          <ac:chgData name="Kristine Gjermestad" userId="ab376bc2-563a-44cd-8008-8395aad23542" providerId="ADAL" clId="{5C8AC431-B104-4403-B4CC-1FBDB56767EE}" dt="2026-09-10T16:55:14.504" v="28" actId="20577"/>
          <ac:spMkLst>
            <pc:docMk/>
            <pc:sldMk cId="1933019238" sldId="4016"/>
            <ac:spMk id="3" creationId="{9CEE2C0B-99C5-621D-CB1C-5F67D89CF702}"/>
          </ac:spMkLst>
        </pc:spChg>
      </pc:sldChg>
      <pc:sldChg chg="modSp mod">
        <pc:chgData name="Kristine Gjermestad" userId="ab376bc2-563a-44cd-8008-8395aad23542" providerId="ADAL" clId="{5C8AC431-B104-4403-B4CC-1FBDB56767EE}" dt="2026-09-10T18:58:31.795" v="67" actId="20577"/>
        <pc:sldMkLst>
          <pc:docMk/>
          <pc:sldMk cId="3623630002" sldId="4018"/>
        </pc:sldMkLst>
        <pc:spChg chg="mod">
          <ac:chgData name="Kristine Gjermestad" userId="ab376bc2-563a-44cd-8008-8395aad23542" providerId="ADAL" clId="{5C8AC431-B104-4403-B4CC-1FBDB56767EE}" dt="2026-09-10T18:58:31.795" v="67" actId="20577"/>
          <ac:spMkLst>
            <pc:docMk/>
            <pc:sldMk cId="3623630002" sldId="4018"/>
            <ac:spMk id="3" creationId="{6AF394CC-8C69-03D9-D0D0-F09779C78915}"/>
          </ac:spMkLst>
        </pc:spChg>
      </pc:sldChg>
      <pc:sldChg chg="modSp mod">
        <pc:chgData name="Kristine Gjermestad" userId="ab376bc2-563a-44cd-8008-8395aad23542" providerId="ADAL" clId="{5C8AC431-B104-4403-B4CC-1FBDB56767EE}" dt="2026-09-10T17:01:17.938" v="60" actId="20577"/>
        <pc:sldMkLst>
          <pc:docMk/>
          <pc:sldMk cId="1041280387" sldId="4041"/>
        </pc:sldMkLst>
        <pc:spChg chg="mod">
          <ac:chgData name="Kristine Gjermestad" userId="ab376bc2-563a-44cd-8008-8395aad23542" providerId="ADAL" clId="{5C8AC431-B104-4403-B4CC-1FBDB56767EE}" dt="2026-09-10T17:01:17.938" v="60" actId="20577"/>
          <ac:spMkLst>
            <pc:docMk/>
            <pc:sldMk cId="1041280387" sldId="4041"/>
            <ac:spMk id="3" creationId="{98D9E610-C449-C697-24A6-0557D48A26E0}"/>
          </ac:spMkLst>
        </pc:spChg>
      </pc:sldChg>
      <pc:sldChg chg="modSp mod">
        <pc:chgData name="Kristine Gjermestad" userId="ab376bc2-563a-44cd-8008-8395aad23542" providerId="ADAL" clId="{5C8AC431-B104-4403-B4CC-1FBDB56767EE}" dt="2026-09-10T17:01:44.064" v="61" actId="20577"/>
        <pc:sldMkLst>
          <pc:docMk/>
          <pc:sldMk cId="2072459453" sldId="4047"/>
        </pc:sldMkLst>
        <pc:spChg chg="mod">
          <ac:chgData name="Kristine Gjermestad" userId="ab376bc2-563a-44cd-8008-8395aad23542" providerId="ADAL" clId="{5C8AC431-B104-4403-B4CC-1FBDB56767EE}" dt="2026-09-10T17:01:44.064" v="61" actId="20577"/>
          <ac:spMkLst>
            <pc:docMk/>
            <pc:sldMk cId="2072459453" sldId="4047"/>
            <ac:spMk id="4" creationId="{3A1E29EC-78F8-4710-6B07-B7A0D5E8575B}"/>
          </ac:spMkLst>
        </pc:spChg>
      </pc:sldChg>
      <pc:sldChg chg="modSp mod">
        <pc:chgData name="Kristine Gjermestad" userId="ab376bc2-563a-44cd-8008-8395aad23542" providerId="ADAL" clId="{5C8AC431-B104-4403-B4CC-1FBDB56767EE}" dt="2026-09-10T16:48:55.043" v="7" actId="20577"/>
        <pc:sldMkLst>
          <pc:docMk/>
          <pc:sldMk cId="3397839094" sldId="4054"/>
        </pc:sldMkLst>
        <pc:spChg chg="mod">
          <ac:chgData name="Kristine Gjermestad" userId="ab376bc2-563a-44cd-8008-8395aad23542" providerId="ADAL" clId="{5C8AC431-B104-4403-B4CC-1FBDB56767EE}" dt="2026-09-10T16:48:55.043" v="7" actId="20577"/>
          <ac:spMkLst>
            <pc:docMk/>
            <pc:sldMk cId="3397839094" sldId="4054"/>
            <ac:spMk id="32" creationId="{64C1C064-C7CD-7C31-8D03-1E142670A06D}"/>
          </ac:spMkLst>
        </pc:spChg>
      </pc:sldChg>
      <pc:sldChg chg="modSp mod">
        <pc:chgData name="Kristine Gjermestad" userId="ab376bc2-563a-44cd-8008-8395aad23542" providerId="ADAL" clId="{5C8AC431-B104-4403-B4CC-1FBDB56767EE}" dt="2026-09-10T16:46:14.455" v="6" actId="20577"/>
        <pc:sldMkLst>
          <pc:docMk/>
          <pc:sldMk cId="2997996510" sldId="4056"/>
        </pc:sldMkLst>
        <pc:spChg chg="mod">
          <ac:chgData name="Kristine Gjermestad" userId="ab376bc2-563a-44cd-8008-8395aad23542" providerId="ADAL" clId="{5C8AC431-B104-4403-B4CC-1FBDB56767EE}" dt="2026-09-10T16:46:14.455" v="6" actId="20577"/>
          <ac:spMkLst>
            <pc:docMk/>
            <pc:sldMk cId="2997996510" sldId="4056"/>
            <ac:spMk id="3" creationId="{4C65B2E3-BD84-1956-DE20-CD59E41A82CA}"/>
          </ac:spMkLst>
        </pc:spChg>
      </pc:sldChg>
      <pc:sldChg chg="modSp mod">
        <pc:chgData name="Kristine Gjermestad" userId="ab376bc2-563a-44cd-8008-8395aad23542" providerId="ADAL" clId="{5C8AC431-B104-4403-B4CC-1FBDB56767EE}" dt="2026-09-10T16:55:56.936" v="30" actId="20577"/>
        <pc:sldMkLst>
          <pc:docMk/>
          <pc:sldMk cId="1680906328" sldId="7399"/>
        </pc:sldMkLst>
        <pc:spChg chg="mod">
          <ac:chgData name="Kristine Gjermestad" userId="ab376bc2-563a-44cd-8008-8395aad23542" providerId="ADAL" clId="{5C8AC431-B104-4403-B4CC-1FBDB56767EE}" dt="2026-09-10T16:55:56.936" v="30" actId="20577"/>
          <ac:spMkLst>
            <pc:docMk/>
            <pc:sldMk cId="1680906328" sldId="7399"/>
            <ac:spMk id="4" creationId="{BB63474D-7B82-F978-FD52-C33997B8F3DF}"/>
          </ac:spMkLst>
        </pc:spChg>
      </pc:sldChg>
    </pc:docChg>
  </pc:docChgLst>
  <pc:docChgLst>
    <pc:chgData name="Otas Meironas" userId="S::otas.meironas@sintef.no::36c387d3-abdc-4a6e-a7b2-73ccf17b1f20" providerId="AD" clId="Web-{2BD29254-A6B4-E7F9-FD6E-CCFCFAF59519}"/>
    <pc:docChg chg="addSld modSld">
      <pc:chgData name="Otas Meironas" userId="S::otas.meironas@sintef.no::36c387d3-abdc-4a6e-a7b2-73ccf17b1f20" providerId="AD" clId="Web-{2BD29254-A6B4-E7F9-FD6E-CCFCFAF59519}" dt="2026-08-19T06:22:02.764" v="316" actId="20577"/>
      <pc:docMkLst>
        <pc:docMk/>
      </pc:docMkLst>
      <pc:sldChg chg="modSp">
        <pc:chgData name="Otas Meironas" userId="S::otas.meironas@sintef.no::36c387d3-abdc-4a6e-a7b2-73ccf17b1f20" providerId="AD" clId="Web-{2BD29254-A6B4-E7F9-FD6E-CCFCFAF59519}" dt="2026-08-19T06:20:14.622" v="304" actId="20577"/>
        <pc:sldMkLst>
          <pc:docMk/>
          <pc:sldMk cId="4158271141" sldId="3904"/>
        </pc:sldMkLst>
        <pc:spChg chg="mod">
          <ac:chgData name="Otas Meironas" userId="S::otas.meironas@sintef.no::36c387d3-abdc-4a6e-a7b2-73ccf17b1f20" providerId="AD" clId="Web-{2BD29254-A6B4-E7F9-FD6E-CCFCFAF59519}" dt="2026-08-19T06:20:14.622" v="304" actId="20577"/>
          <ac:spMkLst>
            <pc:docMk/>
            <pc:sldMk cId="4158271141" sldId="3904"/>
            <ac:spMk id="3" creationId="{D019E7DC-9432-9C84-0946-D9DD053F07CB}"/>
          </ac:spMkLst>
        </pc:spChg>
      </pc:sldChg>
      <pc:sldChg chg="modSp">
        <pc:chgData name="Otas Meironas" userId="S::otas.meironas@sintef.no::36c387d3-abdc-4a6e-a7b2-73ccf17b1f20" providerId="AD" clId="Web-{2BD29254-A6B4-E7F9-FD6E-CCFCFAF59519}" dt="2026-08-19T06:22:02.764" v="316" actId="20577"/>
        <pc:sldMkLst>
          <pc:docMk/>
          <pc:sldMk cId="4135103800" sldId="4013"/>
        </pc:sldMkLst>
        <pc:spChg chg="mod">
          <ac:chgData name="Otas Meironas" userId="S::otas.meironas@sintef.no::36c387d3-abdc-4a6e-a7b2-73ccf17b1f20" providerId="AD" clId="Web-{2BD29254-A6B4-E7F9-FD6E-CCFCFAF59519}" dt="2026-08-19T06:22:02.764" v="316" actId="20577"/>
          <ac:spMkLst>
            <pc:docMk/>
            <pc:sldMk cId="4135103800" sldId="4013"/>
            <ac:spMk id="3" creationId="{F7CE6021-D28F-0CBB-6CC4-DC73100CBA8F}"/>
          </ac:spMkLst>
        </pc:spChg>
      </pc:sldChg>
      <pc:sldChg chg="addSp delSp modSp">
        <pc:chgData name="Otas Meironas" userId="S::otas.meironas@sintef.no::36c387d3-abdc-4a6e-a7b2-73ccf17b1f20" providerId="AD" clId="Web-{2BD29254-A6B4-E7F9-FD6E-CCFCFAF59519}" dt="2026-08-18T20:51:32.816" v="5"/>
        <pc:sldMkLst>
          <pc:docMk/>
          <pc:sldMk cId="86712840" sldId="4017"/>
        </pc:sldMkLst>
      </pc:sldChg>
      <pc:sldChg chg="addSp delSp modSp new">
        <pc:chgData name="Otas Meironas" userId="S::otas.meironas@sintef.no::36c387d3-abdc-4a6e-a7b2-73ccf17b1f20" providerId="AD" clId="Web-{2BD29254-A6B4-E7F9-FD6E-CCFCFAF59519}" dt="2026-08-18T21:47:29.662" v="223" actId="20577"/>
        <pc:sldMkLst>
          <pc:docMk/>
          <pc:sldMk cId="2823270255" sldId="4055"/>
        </pc:sldMkLst>
        <pc:spChg chg="mod">
          <ac:chgData name="Otas Meironas" userId="S::otas.meironas@sintef.no::36c387d3-abdc-4a6e-a7b2-73ccf17b1f20" providerId="AD" clId="Web-{2BD29254-A6B4-E7F9-FD6E-CCFCFAF59519}" dt="2026-08-18T20:50:40.988" v="4" actId="20577"/>
          <ac:spMkLst>
            <pc:docMk/>
            <pc:sldMk cId="2823270255" sldId="4055"/>
            <ac:spMk id="3" creationId="{26C229A3-7882-59F8-0966-E1ACF51CF8A0}"/>
          </ac:spMkLst>
        </pc:spChg>
        <pc:spChg chg="mod">
          <ac:chgData name="Otas Meironas" userId="S::otas.meironas@sintef.no::36c387d3-abdc-4a6e-a7b2-73ccf17b1f20" providerId="AD" clId="Web-{2BD29254-A6B4-E7F9-FD6E-CCFCFAF59519}" dt="2026-08-18T21:47:29.662" v="223" actId="20577"/>
          <ac:spMkLst>
            <pc:docMk/>
            <pc:sldMk cId="2823270255" sldId="4055"/>
            <ac:spMk id="4" creationId="{43B3A308-8250-3998-5836-F9CF7EBB7F6E}"/>
          </ac:spMkLst>
        </pc:spChg>
      </pc:sldChg>
    </pc:docChg>
  </pc:docChgLst>
  <pc:docChgLst>
    <pc:chgData name="Otas Meironas" userId="S::otas.meironas@sintef.no::36c387d3-abdc-4a6e-a7b2-73ccf17b1f20" providerId="AD" clId="Web-{B2FA7997-8919-BB00-F91D-C28E059F8872}"/>
    <pc:docChg chg="modSld">
      <pc:chgData name="Otas Meironas" userId="S::otas.meironas@sintef.no::36c387d3-abdc-4a6e-a7b2-73ccf17b1f20" providerId="AD" clId="Web-{B2FA7997-8919-BB00-F91D-C28E059F8872}" dt="2026-09-08T07:36:43.485" v="24"/>
      <pc:docMkLst>
        <pc:docMk/>
      </pc:docMkLst>
      <pc:sldChg chg="addSp delSp modSp">
        <pc:chgData name="Otas Meironas" userId="S::otas.meironas@sintef.no::36c387d3-abdc-4a6e-a7b2-73ccf17b1f20" providerId="AD" clId="Web-{B2FA7997-8919-BB00-F91D-C28E059F8872}" dt="2026-09-08T07:34:57.079" v="18" actId="20577"/>
        <pc:sldMkLst>
          <pc:docMk/>
          <pc:sldMk cId="1933019238" sldId="4016"/>
        </pc:sldMkLst>
        <pc:spChg chg="mod">
          <ac:chgData name="Otas Meironas" userId="S::otas.meironas@sintef.no::36c387d3-abdc-4a6e-a7b2-73ccf17b1f20" providerId="AD" clId="Web-{B2FA7997-8919-BB00-F91D-C28E059F8872}" dt="2026-09-08T07:34:57.079" v="18" actId="20577"/>
          <ac:spMkLst>
            <pc:docMk/>
            <pc:sldMk cId="1933019238" sldId="4016"/>
            <ac:spMk id="2" creationId="{AB2BD2EC-8C5F-6224-F819-6C114F2571D9}"/>
          </ac:spMkLst>
        </pc:spChg>
        <pc:picChg chg="add mod">
          <ac:chgData name="Otas Meironas" userId="S::otas.meironas@sintef.no::36c387d3-abdc-4a6e-a7b2-73ccf17b1f20" providerId="AD" clId="Web-{B2FA7997-8919-BB00-F91D-C28E059F8872}" dt="2026-09-08T07:29:00.703" v="4" actId="1076"/>
          <ac:picMkLst>
            <pc:docMk/>
            <pc:sldMk cId="1933019238" sldId="4016"/>
            <ac:picMk id="5" creationId="{504CC1D8-BB90-68F3-EC3A-90249C29E743}"/>
          </ac:picMkLst>
        </pc:picChg>
      </pc:sldChg>
      <pc:sldChg chg="addSp delSp modSp">
        <pc:chgData name="Otas Meironas" userId="S::otas.meironas@sintef.no::36c387d3-abdc-4a6e-a7b2-73ccf17b1f20" providerId="AD" clId="Web-{B2FA7997-8919-BB00-F91D-C28E059F8872}" dt="2026-09-08T07:34:51.532" v="17" actId="20577"/>
        <pc:sldMkLst>
          <pc:docMk/>
          <pc:sldMk cId="86712840" sldId="4017"/>
        </pc:sldMkLst>
        <pc:spChg chg="mod">
          <ac:chgData name="Otas Meironas" userId="S::otas.meironas@sintef.no::36c387d3-abdc-4a6e-a7b2-73ccf17b1f20" providerId="AD" clId="Web-{B2FA7997-8919-BB00-F91D-C28E059F8872}" dt="2026-09-08T07:34:51.532" v="17" actId="20577"/>
          <ac:spMkLst>
            <pc:docMk/>
            <pc:sldMk cId="86712840" sldId="4017"/>
            <ac:spMk id="2" creationId="{113B7C6F-3CBB-8B0E-CEDA-4CFB01EE7689}"/>
          </ac:spMkLst>
        </pc:spChg>
        <pc:picChg chg="add mod">
          <ac:chgData name="Otas Meironas" userId="S::otas.meironas@sintef.no::36c387d3-abdc-4a6e-a7b2-73ccf17b1f20" providerId="AD" clId="Web-{B2FA7997-8919-BB00-F91D-C28E059F8872}" dt="2026-09-08T07:34:46.829" v="15" actId="1076"/>
          <ac:picMkLst>
            <pc:docMk/>
            <pc:sldMk cId="86712840" sldId="4017"/>
            <ac:picMk id="9" creationId="{9FA02155-1F42-9730-75FA-0CDE96089B69}"/>
          </ac:picMkLst>
        </pc:picChg>
      </pc:sldChg>
      <pc:sldChg chg="addSp delSp modSp">
        <pc:chgData name="Otas Meironas" userId="S::otas.meironas@sintef.no::36c387d3-abdc-4a6e-a7b2-73ccf17b1f20" providerId="AD" clId="Web-{B2FA7997-8919-BB00-F91D-C28E059F8872}" dt="2026-09-08T07:36:43.485" v="24"/>
        <pc:sldMkLst>
          <pc:docMk/>
          <pc:sldMk cId="2823270255" sldId="4055"/>
        </pc:sldMkLst>
        <pc:picChg chg="add mod ord modCrop">
          <ac:chgData name="Otas Meironas" userId="S::otas.meironas@sintef.no::36c387d3-abdc-4a6e-a7b2-73ccf17b1f20" providerId="AD" clId="Web-{B2FA7997-8919-BB00-F91D-C28E059F8872}" dt="2026-09-08T07:36:43.485" v="24"/>
          <ac:picMkLst>
            <pc:docMk/>
            <pc:sldMk cId="2823270255" sldId="4055"/>
            <ac:picMk id="8" creationId="{9D756B06-B512-A97E-9800-E0625AD5C7F7}"/>
          </ac:picMkLst>
        </pc:picChg>
      </pc:sldChg>
    </pc:docChg>
  </pc:docChgLst>
  <pc:docChgLst>
    <pc:chgData name="Otas Meironas" userId="S::otas.meironas@sintef.no::36c387d3-abdc-4a6e-a7b2-73ccf17b1f20" providerId="AD" clId="Web-{CBB0FD27-5E51-7483-CD59-3E7A049369D5}"/>
    <pc:docChg chg="delSld modSld sldOrd">
      <pc:chgData name="Otas Meironas" userId="S::otas.meironas@sintef.no::36c387d3-abdc-4a6e-a7b2-73ccf17b1f20" providerId="AD" clId="Web-{CBB0FD27-5E51-7483-CD59-3E7A049369D5}" dt="2026-08-21T10:43:36.093" v="521" actId="20577"/>
      <pc:docMkLst>
        <pc:docMk/>
      </pc:docMkLst>
      <pc:sldChg chg="modSp">
        <pc:chgData name="Otas Meironas" userId="S::otas.meironas@sintef.no::36c387d3-abdc-4a6e-a7b2-73ccf17b1f20" providerId="AD" clId="Web-{CBB0FD27-5E51-7483-CD59-3E7A049369D5}" dt="2026-08-21T10:42:44.468" v="502" actId="20577"/>
        <pc:sldMkLst>
          <pc:docMk/>
          <pc:sldMk cId="3416507175" sldId="3913"/>
        </pc:sldMkLst>
        <pc:spChg chg="mod">
          <ac:chgData name="Otas Meironas" userId="S::otas.meironas@sintef.no::36c387d3-abdc-4a6e-a7b2-73ccf17b1f20" providerId="AD" clId="Web-{CBB0FD27-5E51-7483-CD59-3E7A049369D5}" dt="2026-08-21T10:42:44.468" v="502" actId="20577"/>
          <ac:spMkLst>
            <pc:docMk/>
            <pc:sldMk cId="3416507175" sldId="3913"/>
            <ac:spMk id="6" creationId="{EAF06562-9A81-4D0D-34B9-FE38902167C8}"/>
          </ac:spMkLst>
        </pc:spChg>
      </pc:sldChg>
      <pc:sldChg chg="modSp">
        <pc:chgData name="Otas Meironas" userId="S::otas.meironas@sintef.no::36c387d3-abdc-4a6e-a7b2-73ccf17b1f20" providerId="AD" clId="Web-{CBB0FD27-5E51-7483-CD59-3E7A049369D5}" dt="2026-08-21T10:39:05.610" v="156" actId="20577"/>
        <pc:sldMkLst>
          <pc:docMk/>
          <pc:sldMk cId="4135103800" sldId="4013"/>
        </pc:sldMkLst>
        <pc:spChg chg="mod">
          <ac:chgData name="Otas Meironas" userId="S::otas.meironas@sintef.no::36c387d3-abdc-4a6e-a7b2-73ccf17b1f20" providerId="AD" clId="Web-{CBB0FD27-5E51-7483-CD59-3E7A049369D5}" dt="2026-08-21T10:39:05.610" v="156" actId="20577"/>
          <ac:spMkLst>
            <pc:docMk/>
            <pc:sldMk cId="4135103800" sldId="4013"/>
            <ac:spMk id="6" creationId="{025ADA42-C0D2-ADFE-3038-BCF4DA5C8884}"/>
          </ac:spMkLst>
        </pc:spChg>
      </pc:sldChg>
      <pc:sldChg chg="addSp delSp modSp">
        <pc:chgData name="Otas Meironas" userId="S::otas.meironas@sintef.no::36c387d3-abdc-4a6e-a7b2-73ccf17b1f20" providerId="AD" clId="Web-{CBB0FD27-5E51-7483-CD59-3E7A049369D5}" dt="2026-08-21T10:37:10.657" v="12" actId="14100"/>
        <pc:sldMkLst>
          <pc:docMk/>
          <pc:sldMk cId="86712840" sldId="4017"/>
        </pc:sldMkLst>
      </pc:sldChg>
      <pc:sldChg chg="modSp">
        <pc:chgData name="Otas Meironas" userId="S::otas.meironas@sintef.no::36c387d3-abdc-4a6e-a7b2-73ccf17b1f20" providerId="AD" clId="Web-{CBB0FD27-5E51-7483-CD59-3E7A049369D5}" dt="2026-08-21T10:41:09.750" v="332" actId="1076"/>
        <pc:sldMkLst>
          <pc:docMk/>
          <pc:sldMk cId="3623630002" sldId="4018"/>
        </pc:sldMkLst>
        <pc:spChg chg="mod">
          <ac:chgData name="Otas Meironas" userId="S::otas.meironas@sintef.no::36c387d3-abdc-4a6e-a7b2-73ccf17b1f20" providerId="AD" clId="Web-{CBB0FD27-5E51-7483-CD59-3E7A049369D5}" dt="2026-08-21T10:41:07.844" v="331" actId="20577"/>
          <ac:spMkLst>
            <pc:docMk/>
            <pc:sldMk cId="3623630002" sldId="4018"/>
            <ac:spMk id="7" creationId="{6291B76D-69DF-928F-84FC-40151DF656FF}"/>
          </ac:spMkLst>
        </pc:spChg>
      </pc:sldChg>
    </pc:docChg>
  </pc:docChgLst>
  <pc:docChgLst>
    <pc:chgData name="Otas Meironas" userId="S::otas.meironas@sintef.no::36c387d3-abdc-4a6e-a7b2-73ccf17b1f20" providerId="AD" clId="Web-{4A097766-46CE-2572-B96E-E16ACAFAD5F6}"/>
    <pc:docChg chg="modSld">
      <pc:chgData name="Otas Meironas" userId="S::otas.meironas@sintef.no::36c387d3-abdc-4a6e-a7b2-73ccf17b1f20" providerId="AD" clId="Web-{4A097766-46CE-2572-B96E-E16ACAFAD5F6}" dt="2026-08-25T20:47:04.995" v="130" actId="20577"/>
      <pc:docMkLst>
        <pc:docMk/>
      </pc:docMkLst>
      <pc:sldChg chg="modSp">
        <pc:chgData name="Otas Meironas" userId="S::otas.meironas@sintef.no::36c387d3-abdc-4a6e-a7b2-73ccf17b1f20" providerId="AD" clId="Web-{4A097766-46CE-2572-B96E-E16ACAFAD5F6}" dt="2026-08-25T20:32:00.433" v="75" actId="20577"/>
        <pc:sldMkLst>
          <pc:docMk/>
          <pc:sldMk cId="2933040071" sldId="3900"/>
        </pc:sldMkLst>
        <pc:spChg chg="mod">
          <ac:chgData name="Otas Meironas" userId="S::otas.meironas@sintef.no::36c387d3-abdc-4a6e-a7b2-73ccf17b1f20" providerId="AD" clId="Web-{4A097766-46CE-2572-B96E-E16ACAFAD5F6}" dt="2026-08-25T20:32:00.433" v="75" actId="20577"/>
          <ac:spMkLst>
            <pc:docMk/>
            <pc:sldMk cId="2933040071" sldId="3900"/>
            <ac:spMk id="8" creationId="{1CA48A0E-0731-4D33-8539-4F243874E897}"/>
          </ac:spMkLst>
        </pc:spChg>
      </pc:sldChg>
      <pc:sldChg chg="modSp">
        <pc:chgData name="Otas Meironas" userId="S::otas.meironas@sintef.no::36c387d3-abdc-4a6e-a7b2-73ccf17b1f20" providerId="AD" clId="Web-{4A097766-46CE-2572-B96E-E16ACAFAD5F6}" dt="2026-08-25T20:47:04.995" v="130" actId="20577"/>
        <pc:sldMkLst>
          <pc:docMk/>
          <pc:sldMk cId="4158271141" sldId="3904"/>
        </pc:sldMkLst>
        <pc:spChg chg="mod">
          <ac:chgData name="Otas Meironas" userId="S::otas.meironas@sintef.no::36c387d3-abdc-4a6e-a7b2-73ccf17b1f20" providerId="AD" clId="Web-{4A097766-46CE-2572-B96E-E16ACAFAD5F6}" dt="2026-08-25T20:47:04.995" v="130" actId="20577"/>
          <ac:spMkLst>
            <pc:docMk/>
            <pc:sldMk cId="4158271141" sldId="3904"/>
            <ac:spMk id="6" creationId="{363BB1C5-AA3A-A7C5-AEB6-F70052EBEA39}"/>
          </ac:spMkLst>
        </pc:spChg>
      </pc:sldChg>
      <pc:sldChg chg="modSp">
        <pc:chgData name="Otas Meironas" userId="S::otas.meironas@sintef.no::36c387d3-abdc-4a6e-a7b2-73ccf17b1f20" providerId="AD" clId="Web-{4A097766-46CE-2572-B96E-E16ACAFAD5F6}" dt="2026-08-25T20:33:14.917" v="76" actId="20577"/>
        <pc:sldMkLst>
          <pc:docMk/>
          <pc:sldMk cId="1288820828" sldId="3905"/>
        </pc:sldMkLst>
        <pc:spChg chg="mod">
          <ac:chgData name="Otas Meironas" userId="S::otas.meironas@sintef.no::36c387d3-abdc-4a6e-a7b2-73ccf17b1f20" providerId="AD" clId="Web-{4A097766-46CE-2572-B96E-E16ACAFAD5F6}" dt="2026-08-25T20:33:14.917" v="76" actId="20577"/>
          <ac:spMkLst>
            <pc:docMk/>
            <pc:sldMk cId="1288820828" sldId="3905"/>
            <ac:spMk id="3" creationId="{ED75FC5A-5604-D5BD-1991-5BE094F6AE77}"/>
          </ac:spMkLst>
        </pc:spChg>
      </pc:sldChg>
      <pc:sldChg chg="modSp">
        <pc:chgData name="Otas Meironas" userId="S::otas.meironas@sintef.no::36c387d3-abdc-4a6e-a7b2-73ccf17b1f20" providerId="AD" clId="Web-{4A097766-46CE-2572-B96E-E16ACAFAD5F6}" dt="2026-08-25T20:39:24.885" v="116" actId="20577"/>
        <pc:sldMkLst>
          <pc:docMk/>
          <pc:sldMk cId="3416507175" sldId="3913"/>
        </pc:sldMkLst>
        <pc:spChg chg="mod">
          <ac:chgData name="Otas Meironas" userId="S::otas.meironas@sintef.no::36c387d3-abdc-4a6e-a7b2-73ccf17b1f20" providerId="AD" clId="Web-{4A097766-46CE-2572-B96E-E16ACAFAD5F6}" dt="2026-08-25T20:39:24.885" v="116" actId="20577"/>
          <ac:spMkLst>
            <pc:docMk/>
            <pc:sldMk cId="3416507175" sldId="3913"/>
            <ac:spMk id="6" creationId="{EAF06562-9A81-4D0D-34B9-FE38902167C8}"/>
          </ac:spMkLst>
        </pc:spChg>
      </pc:sldChg>
      <pc:sldChg chg="modSp">
        <pc:chgData name="Otas Meironas" userId="S::otas.meironas@sintef.no::36c387d3-abdc-4a6e-a7b2-73ccf17b1f20" providerId="AD" clId="Web-{4A097766-46CE-2572-B96E-E16ACAFAD5F6}" dt="2026-08-25T20:28:28.558" v="17" actId="20577"/>
        <pc:sldMkLst>
          <pc:docMk/>
          <pc:sldMk cId="4135103800" sldId="4013"/>
        </pc:sldMkLst>
        <pc:spChg chg="mod">
          <ac:chgData name="Otas Meironas" userId="S::otas.meironas@sintef.no::36c387d3-abdc-4a6e-a7b2-73ccf17b1f20" providerId="AD" clId="Web-{4A097766-46CE-2572-B96E-E16ACAFAD5F6}" dt="2026-08-25T20:28:28.558" v="17" actId="20577"/>
          <ac:spMkLst>
            <pc:docMk/>
            <pc:sldMk cId="4135103800" sldId="4013"/>
            <ac:spMk id="6" creationId="{025ADA42-C0D2-ADFE-3038-BCF4DA5C8884}"/>
          </ac:spMkLst>
        </pc:spChg>
      </pc:sldChg>
      <pc:sldChg chg="modSp">
        <pc:chgData name="Otas Meironas" userId="S::otas.meironas@sintef.no::36c387d3-abdc-4a6e-a7b2-73ccf17b1f20" providerId="AD" clId="Web-{4A097766-46CE-2572-B96E-E16ACAFAD5F6}" dt="2026-08-25T20:29:56.636" v="21" actId="20577"/>
        <pc:sldMkLst>
          <pc:docMk/>
          <pc:sldMk cId="86712840" sldId="4017"/>
        </pc:sldMkLst>
        <pc:spChg chg="mod">
          <ac:chgData name="Otas Meironas" userId="S::otas.meironas@sintef.no::36c387d3-abdc-4a6e-a7b2-73ccf17b1f20" providerId="AD" clId="Web-{4A097766-46CE-2572-B96E-E16ACAFAD5F6}" dt="2026-08-25T20:29:56.636" v="21" actId="20577"/>
          <ac:spMkLst>
            <pc:docMk/>
            <pc:sldMk cId="86712840" sldId="4017"/>
            <ac:spMk id="3" creationId="{8DD2DBBE-6385-D2D8-CE85-D5E218F3C66E}"/>
          </ac:spMkLst>
        </pc:spChg>
      </pc:sldChg>
      <pc:sldChg chg="modSp">
        <pc:chgData name="Otas Meironas" userId="S::otas.meironas@sintef.no::36c387d3-abdc-4a6e-a7b2-73ccf17b1f20" providerId="AD" clId="Web-{4A097766-46CE-2572-B96E-E16ACAFAD5F6}" dt="2026-08-25T20:43:38.057" v="123" actId="20577"/>
        <pc:sldMkLst>
          <pc:docMk/>
          <pc:sldMk cId="3623630002" sldId="4018"/>
        </pc:sldMkLst>
        <pc:spChg chg="mod">
          <ac:chgData name="Otas Meironas" userId="S::otas.meironas@sintef.no::36c387d3-abdc-4a6e-a7b2-73ccf17b1f20" providerId="AD" clId="Web-{4A097766-46CE-2572-B96E-E16ACAFAD5F6}" dt="2026-08-25T20:43:38.057" v="123" actId="20577"/>
          <ac:spMkLst>
            <pc:docMk/>
            <pc:sldMk cId="3623630002" sldId="4018"/>
            <ac:spMk id="3" creationId="{6AF394CC-8C69-03D9-D0D0-F09779C78915}"/>
          </ac:spMkLst>
        </pc:spChg>
        <pc:spChg chg="mod">
          <ac:chgData name="Otas Meironas" userId="S::otas.meironas@sintef.no::36c387d3-abdc-4a6e-a7b2-73ccf17b1f20" providerId="AD" clId="Web-{4A097766-46CE-2572-B96E-E16ACAFAD5F6}" dt="2026-08-25T20:30:23.151" v="30" actId="20577"/>
          <ac:spMkLst>
            <pc:docMk/>
            <pc:sldMk cId="3623630002" sldId="4018"/>
            <ac:spMk id="7" creationId="{6291B76D-69DF-928F-84FC-40151DF656FF}"/>
          </ac:spMkLst>
        </pc:spChg>
      </pc:sldChg>
      <pc:sldChg chg="modSp">
        <pc:chgData name="Otas Meironas" userId="S::otas.meironas@sintef.no::36c387d3-abdc-4a6e-a7b2-73ccf17b1f20" providerId="AD" clId="Web-{4A097766-46CE-2572-B96E-E16ACAFAD5F6}" dt="2026-08-25T20:43:31.135" v="122" actId="20577"/>
        <pc:sldMkLst>
          <pc:docMk/>
          <pc:sldMk cId="45641746" sldId="4022"/>
        </pc:sldMkLst>
        <pc:spChg chg="mod">
          <ac:chgData name="Otas Meironas" userId="S::otas.meironas@sintef.no::36c387d3-abdc-4a6e-a7b2-73ccf17b1f20" providerId="AD" clId="Web-{4A097766-46CE-2572-B96E-E16ACAFAD5F6}" dt="2026-08-25T20:43:31.135" v="122" actId="20577"/>
          <ac:spMkLst>
            <pc:docMk/>
            <pc:sldMk cId="45641746" sldId="4022"/>
            <ac:spMk id="4" creationId="{A4284465-E92C-A64C-B57B-A6B79DDAD7D4}"/>
          </ac:spMkLst>
        </pc:spChg>
      </pc:sldChg>
      <pc:sldChg chg="delSp modSp">
        <pc:chgData name="Otas Meironas" userId="S::otas.meironas@sintef.no::36c387d3-abdc-4a6e-a7b2-73ccf17b1f20" providerId="AD" clId="Web-{4A097766-46CE-2572-B96E-E16ACAFAD5F6}" dt="2026-08-25T20:36:47.307" v="86" actId="20577"/>
        <pc:sldMkLst>
          <pc:docMk/>
          <pc:sldMk cId="1013692868" sldId="4040"/>
        </pc:sldMkLst>
        <pc:spChg chg="mod">
          <ac:chgData name="Otas Meironas" userId="S::otas.meironas@sintef.no::36c387d3-abdc-4a6e-a7b2-73ccf17b1f20" providerId="AD" clId="Web-{4A097766-46CE-2572-B96E-E16ACAFAD5F6}" dt="2026-08-25T20:36:47.307" v="86" actId="20577"/>
          <ac:spMkLst>
            <pc:docMk/>
            <pc:sldMk cId="1013692868" sldId="4040"/>
            <ac:spMk id="3" creationId="{32C9ACBB-17E7-F7A6-F6BB-D14412BFBB4D}"/>
          </ac:spMkLst>
        </pc:spChg>
      </pc:sldChg>
      <pc:sldChg chg="delSp modSp">
        <pc:chgData name="Otas Meironas" userId="S::otas.meironas@sintef.no::36c387d3-abdc-4a6e-a7b2-73ccf17b1f20" providerId="AD" clId="Web-{4A097766-46CE-2572-B96E-E16ACAFAD5F6}" dt="2026-08-25T20:34:38.089" v="82" actId="20577"/>
        <pc:sldMkLst>
          <pc:docMk/>
          <pc:sldMk cId="1041280387" sldId="4041"/>
        </pc:sldMkLst>
        <pc:spChg chg="mod">
          <ac:chgData name="Otas Meironas" userId="S::otas.meironas@sintef.no::36c387d3-abdc-4a6e-a7b2-73ccf17b1f20" providerId="AD" clId="Web-{4A097766-46CE-2572-B96E-E16ACAFAD5F6}" dt="2026-08-25T20:34:38.089" v="82" actId="20577"/>
          <ac:spMkLst>
            <pc:docMk/>
            <pc:sldMk cId="1041280387" sldId="4041"/>
            <ac:spMk id="3" creationId="{98D9E610-C449-C697-24A6-0557D48A26E0}"/>
          </ac:spMkLst>
        </pc:spChg>
      </pc:sldChg>
      <pc:sldChg chg="modSp">
        <pc:chgData name="Otas Meironas" userId="S::otas.meironas@sintef.no::36c387d3-abdc-4a6e-a7b2-73ccf17b1f20" providerId="AD" clId="Web-{4A097766-46CE-2572-B96E-E16ACAFAD5F6}" dt="2026-08-25T20:41:28.917" v="120" actId="20577"/>
        <pc:sldMkLst>
          <pc:docMk/>
          <pc:sldMk cId="2823270255" sldId="4055"/>
        </pc:sldMkLst>
        <pc:spChg chg="mod">
          <ac:chgData name="Otas Meironas" userId="S::otas.meironas@sintef.no::36c387d3-abdc-4a6e-a7b2-73ccf17b1f20" providerId="AD" clId="Web-{4A097766-46CE-2572-B96E-E16ACAFAD5F6}" dt="2026-08-25T20:41:28.917" v="120" actId="20577"/>
          <ac:spMkLst>
            <pc:docMk/>
            <pc:sldMk cId="2823270255" sldId="4055"/>
            <ac:spMk id="4" creationId="{43B3A308-8250-3998-5836-F9CF7EBB7F6E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261ADCD-0986-466F-BCF4-F1403744020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AD45B1-DDA3-4823-B57F-398ED6D7CE5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A9FCF2-6580-48F3-8D83-A2EDCA1574C5}" type="datetime1">
              <a:rPr lang="en-GB" smtClean="0"/>
              <a:t>17/09/2026</a:t>
            </a:fld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3B3C53-DC75-4A5C-81E7-5D7CB96E129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BF6EE6-6533-46A0-A8FB-DBC252423243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1B013-C79C-4BAB-9591-CE1E1BF2A98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4799716"/>
      </p:ext>
    </p:extLst>
  </p:cSld>
  <p:clrMap bg1="lt1" tx1="dk1" bg2="lt2" tx2="dk2" accent1="accent1" accent2="accent2" accent3="accent3" accent4="accent4" accent5="accent5" accent6="accent6" hlink="hlink" folHlink="folHlink"/>
  <p:hf/>
  <p:extLst>
    <p:ext uri="{56416CCD-93CA-4268-BC5B-53C4BB910035}">
      <p15:sldGuideLst xmlns:p15="http://schemas.microsoft.com/office/powerpoint/2012/main">
        <p15:guide id="1" orient="horz" pos="3127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7838611-CB23-4A11-B466-01829FB3E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1D025B-ACD2-45C1-B156-1DDB470CE319}" type="slidenum">
              <a:rPr lang="en-GB" smtClean="0"/>
              <a:t>‹#›</a:t>
            </a:fld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F8BE06-C1AD-4FF4-9212-678516BAB9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410225-CB48-4A2A-9739-463AD2DBC31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F9DA17-D4CB-4480-A329-C2AA5930B26F}" type="datetime1">
              <a:rPr lang="en-GB" smtClean="0"/>
              <a:t>17/09/2026</a:t>
            </a:fld>
            <a:endParaRPr lang="en-GB"/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668863D3-1D0C-412C-99BB-873840116AC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5E44B7E2-ED93-42BE-81A6-FE398D91C19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5691570-C65F-4C66-9CB2-8798BF7E897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0601147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indent="0" algn="l" defTabSz="914400" rtl="0" eaLnBrk="1" latinLnBrk="0" hangingPunct="1">
      <a:buFont typeface="Arial" panose="020B0604020202020204" pitchFamily="34" charset="0"/>
      <a:buNone/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180000" indent="0" algn="l" defTabSz="914400" rtl="0" eaLnBrk="1" latinLnBrk="0" hangingPunct="1">
      <a:buFont typeface="Arial" panose="020B0604020202020204" pitchFamily="34" charset="0"/>
      <a:buNone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360000" indent="0" algn="l" defTabSz="914400" rtl="0" eaLnBrk="1" latinLnBrk="0" hangingPunct="1">
      <a:buFont typeface="Arial" panose="020B0604020202020204" pitchFamily="34" charset="0"/>
      <a:buNone/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540000" indent="0" algn="l" defTabSz="914400" rtl="0" eaLnBrk="1" latinLnBrk="0" hangingPunct="1">
      <a:buFont typeface="Arial" panose="020B0604020202020204" pitchFamily="34" charset="0"/>
      <a:buNone/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720000" indent="0" algn="l" defTabSz="914400" rtl="0" eaLnBrk="1" latinLnBrk="0" hangingPunct="1">
      <a:buFont typeface="Arial" panose="020B0604020202020204" pitchFamily="34" charset="0"/>
      <a:buNone/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127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1D025B-ACD2-45C1-B156-1DDB470CE319}" type="slidenum">
              <a:rPr lang="en-GB" smtClean="0"/>
              <a:t>1</a:t>
            </a:fld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5DF9DA17-D4CB-4480-A329-C2AA5930B26F}" type="datetime1">
              <a:rPr lang="en-GB" smtClean="0"/>
              <a:t>17/09/2026</a:t>
            </a:fld>
            <a:endParaRPr lang="en-GB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62879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1D025B-ACD2-45C1-B156-1DDB470CE319}" type="slidenum">
              <a:rPr lang="en-GB" smtClean="0"/>
              <a:t>2</a:t>
            </a:fld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5DF9DA17-D4CB-4480-A329-C2AA5930B26F}" type="datetime1">
              <a:rPr lang="en-GB" smtClean="0"/>
              <a:t>17/09/2026</a:t>
            </a:fld>
            <a:endParaRPr lang="en-GB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84190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1D025B-ACD2-45C1-B156-1DDB470CE319}" type="slidenum">
              <a:rPr lang="en-GB" smtClean="0"/>
              <a:t>3</a:t>
            </a:fld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5DF9DA17-D4CB-4480-A329-C2AA5930B26F}" type="datetime1">
              <a:rPr lang="en-GB" smtClean="0"/>
              <a:t>17/09/2026</a:t>
            </a:fld>
            <a:endParaRPr lang="en-GB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54684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1D025B-ACD2-45C1-B156-1DDB470CE31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F9DA17-D4CB-4480-A329-C2AA5930B26F}" type="datetime1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17/09/2026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1591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A50DC3-FD79-F97D-EA3C-7CB9571AB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A3B385-587A-DC05-DA7C-471891E3CB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47E74F-2886-ABBB-2DC6-0CABB9013D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8458C1-0013-A3A3-70DE-57A11EDA05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33E418-C684-4945-99FD-AD67B519583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2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33264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1D025B-ACD2-45C1-B156-1DDB470CE319}" type="slidenum">
              <a:rPr lang="en-GB" smtClean="0"/>
              <a:t>6</a:t>
            </a:fld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5DF9DA17-D4CB-4480-A329-C2AA5930B26F}" type="datetime1">
              <a:rPr lang="en-GB" smtClean="0"/>
              <a:t>17/09/2026</a:t>
            </a:fld>
            <a:endParaRPr lang="en-GB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140230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1D025B-ACD2-45C1-B156-1DDB470CE319}" type="slidenum">
              <a:rPr lang="en-GB" smtClean="0"/>
              <a:t>7</a:t>
            </a:fld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5DF9DA17-D4CB-4480-A329-C2AA5930B26F}" type="datetime1">
              <a:rPr lang="en-GB" smtClean="0"/>
              <a:t>17/09/2026</a:t>
            </a:fld>
            <a:endParaRPr lang="en-GB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46279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0D3F99-C5F6-3CD7-1ECA-4443CB786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E62DBF-03EA-3ADD-EA4D-A51B43059D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3C72A3-49E2-07F4-04CA-385073D3B4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1BB867-E5E7-E3D2-7B46-A332228524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33E418-C684-4945-99FD-AD67B519583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2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60338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1D025B-ACD2-45C1-B156-1DDB470CE319}" type="slidenum">
              <a:rPr lang="en-GB" smtClean="0"/>
              <a:t>9</a:t>
            </a:fld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5DF9DA17-D4CB-4480-A329-C2AA5930B26F}" type="datetime1">
              <a:rPr lang="en-GB" smtClean="0"/>
              <a:t>17/09/2026</a:t>
            </a:fld>
            <a:endParaRPr lang="en-GB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17251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340932-E201-0FA7-EE15-EF23779CC9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165C3D-DCE7-577F-7D73-D1AA072AAF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D2DB6E-C622-0843-BE8A-04B529D04E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899D5B-93C0-0180-3E5A-DED47997AD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1D025B-ACD2-45C1-B156-1DDB470CE319}" type="slidenum">
              <a:rPr lang="en-GB" smtClean="0"/>
              <a:t>10</a:t>
            </a:fld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DBEF8B-F8CB-8F0E-1C23-08092EBCB89B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5DF9DA17-D4CB-4480-A329-C2AA5930B26F}" type="datetime1">
              <a:rPr lang="en-GB" smtClean="0"/>
              <a:t>17/09/2026</a:t>
            </a:fld>
            <a:endParaRPr lang="en-GB" dirty="0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0BB95D6D-B00F-AE2D-CFBF-085399AA3A01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B2AF04F-AE3C-0D95-ED26-24864AEBBB3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97921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FF59EA-0968-2CC6-0C8D-524A32032E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C1EA0A-9FBE-1CB5-35B5-A89D9271E9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0F7B05-E534-AC73-ADAC-7A7E4D4AAC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C43512-D12B-856D-B930-A9A27A992B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1D025B-ACD2-45C1-B156-1DDB470CE319}" type="slidenum">
              <a:rPr lang="en-GB" smtClean="0"/>
              <a:t>11</a:t>
            </a:fld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A81D7B-0CB4-C8EA-F515-2F10420E903B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5DF9DA17-D4CB-4480-A329-C2AA5930B26F}" type="datetime1">
              <a:rPr lang="en-GB" smtClean="0"/>
              <a:t>17/09/2026</a:t>
            </a:fld>
            <a:endParaRPr lang="en-GB" dirty="0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A52D134C-B6C1-CEE9-A45E-22A957E8B873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1A42E6D-BACA-3F37-9904-307C67A0B00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38262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2484E6-6725-CA8B-B112-2BFAB7AFFD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FADD9D-1657-EBEF-C143-4B92CC518E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EFB592-FB1B-9B9D-8C2B-71465D7863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EC1677-9F61-3F45-93A3-B370AF2031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1D025B-ACD2-45C1-B156-1DDB470CE319}" type="slidenum">
              <a:rPr lang="en-GB" smtClean="0"/>
              <a:t>12</a:t>
            </a:fld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B47053-5F38-059C-0527-F96E49F3C356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5DF9DA17-D4CB-4480-A329-C2AA5930B26F}" type="datetime1">
              <a:rPr lang="en-GB" smtClean="0"/>
              <a:t>17/09/2026</a:t>
            </a:fld>
            <a:endParaRPr lang="en-GB" dirty="0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7D24D2BA-FA41-B30E-D429-E7E40CE4CF59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FB52F81-F5D2-D39C-60C4-975945ACA43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011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331DA-CE5E-29AA-7D27-70D78D3FD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763D6E-E272-81D1-C38C-A97AE0764B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D80E46-37B3-6802-3731-B78290A720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CEFE96-F3BF-BCC6-1DB1-87A2584C03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1D025B-ACD2-45C1-B156-1DDB470CE319}" type="slidenum">
              <a:rPr lang="en-GB" smtClean="0"/>
              <a:t>13</a:t>
            </a:fld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0E86E2-A24F-E0CE-23CA-110EF5005598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5DF9DA17-D4CB-4480-A329-C2AA5930B26F}" type="datetime1">
              <a:rPr lang="en-GB" smtClean="0"/>
              <a:t>17/09/2026</a:t>
            </a:fld>
            <a:endParaRPr lang="en-GB" dirty="0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A2A1DA2F-3EF6-4AC7-DFDB-EC998EE3761A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B9E9C8F-C4C6-E31C-4561-76A35929D39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21664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181284-4607-F012-AEF9-5B3537953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670D32-806A-26F9-8A2E-7A0AFB25B0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440416-218D-AE68-374C-679AE40F40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D79EBB-2885-B248-A866-1C8939DC6E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1D025B-ACD2-45C1-B156-1DDB470CE319}" type="slidenum">
              <a:rPr lang="en-GB" smtClean="0"/>
              <a:t>14</a:t>
            </a:fld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193B3E-3FB9-311C-8AFE-EA1EB8B04583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5DF9DA17-D4CB-4480-A329-C2AA5930B26F}" type="datetime1">
              <a:rPr lang="en-GB" smtClean="0"/>
              <a:t>17/09/2026</a:t>
            </a:fld>
            <a:endParaRPr lang="en-GB" dirty="0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339B9DBD-BF50-C113-471E-09369326E30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B3C74F4-3DD9-CE1E-B30D-C478D96E05D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8601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1D025B-ACD2-45C1-B156-1DDB470CE319}" type="slidenum">
              <a:rPr lang="en-GB" smtClean="0"/>
              <a:t>15</a:t>
            </a:fld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5DF9DA17-D4CB-4480-A329-C2AA5930B26F}" type="datetime1">
              <a:rPr lang="en-GB" smtClean="0"/>
              <a:t>17/09/2026</a:t>
            </a:fld>
            <a:endParaRPr lang="en-GB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46896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3ED200-B24A-CB71-B6FF-6AB1E2998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FF3132-9A96-A90A-BFE7-2CB9F9BED8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E2BFDD-122C-48DC-F0B2-5522847FB6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77B321-1099-8B98-0242-DD160E831F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33E418-C684-4945-99FD-AD67B519583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2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46249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0A1B73-90DF-DD3E-15E8-C87F02A59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887232-BB13-89A9-C825-2AE805C3C1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04B537-BDFA-90DD-39C3-917082473A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917852-A148-8659-D288-07CF4F502E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1D025B-ACD2-45C1-B156-1DDB470CE31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BC8FDC-E846-3FE7-C2B4-B5493F372F26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F9DA17-D4CB-4480-A329-C2AA5930B26F}" type="datetime1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17/09/2026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0FA62186-382F-66A8-1F6C-A56BF8850D0C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114BA0B-49F6-1AD3-CD3B-D5FE251DF4C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99199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1D025B-ACD2-45C1-B156-1DDB470CE319}" type="slidenum">
              <a:rPr lang="en-GB" smtClean="0"/>
              <a:t>19</a:t>
            </a:fld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5DF9DA17-D4CB-4480-A329-C2AA5930B26F}" type="datetime1">
              <a:rPr lang="en-GB" smtClean="0"/>
              <a:t>17/09/2026</a:t>
            </a:fld>
            <a:endParaRPr lang="en-GB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00644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B7C48-CD23-E9A3-BB65-1E4751479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FCC6B1-356D-769E-4619-906C16B13A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B2F4CB-26DE-F3E8-4A71-2B0364FA82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AC1235-EB93-232D-47FB-930C9B3E44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33E418-C684-4945-99FD-AD67B519583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2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09668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1D025B-ACD2-45C1-B156-1DDB470CE319}" type="slidenum">
              <a:rPr lang="en-GB" smtClean="0"/>
              <a:t>21</a:t>
            </a:fld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5DF9DA17-D4CB-4480-A329-C2AA5930B26F}" type="datetime1">
              <a:rPr lang="en-GB" smtClean="0"/>
              <a:t>17/09/2026</a:t>
            </a:fld>
            <a:endParaRPr lang="en-GB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57833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1D025B-ACD2-45C1-B156-1DDB470CE319}" type="slidenum">
              <a:rPr lang="en-GB" smtClean="0"/>
              <a:t>22</a:t>
            </a:fld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5DF9DA17-D4CB-4480-A329-C2AA5930B26F}" type="datetime1">
              <a:rPr lang="en-GB" smtClean="0"/>
              <a:t>17/09/2026</a:t>
            </a:fld>
            <a:endParaRPr lang="en-GB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12197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D66756-407F-731C-ABA3-F508B7C38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BC50D8-7B51-216B-5A2E-ADFF1C1941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281A84-DF8C-CA36-157A-AD3F28309E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A4CF0A-FE4A-5A10-B147-9A635D6C0D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1D025B-ACD2-45C1-B156-1DDB470CE319}" type="slidenum">
              <a:rPr lang="en-GB" smtClean="0"/>
              <a:t>23</a:t>
            </a:fld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596886-C6AB-A03F-007F-EB5DB314541C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5DF9DA17-D4CB-4480-A329-C2AA5930B26F}" type="datetime1">
              <a:rPr lang="en-GB" smtClean="0"/>
              <a:t>17/09/2026</a:t>
            </a:fld>
            <a:endParaRPr lang="en-GB" dirty="0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B5C353AE-3487-0FCB-6A2A-5110D20D6FFD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2E7137F-C5C0-7A49-6961-180F42D94BC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436439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1D025B-ACD2-45C1-B156-1DDB470CE319}" type="slidenum">
              <a:rPr lang="en-GB" smtClean="0"/>
              <a:t>24</a:t>
            </a:fld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5DF9DA17-D4CB-4480-A329-C2AA5930B26F}" type="datetime1">
              <a:rPr lang="en-GB" smtClean="0"/>
              <a:t>17/09/2026</a:t>
            </a:fld>
            <a:endParaRPr lang="en-GB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07931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1D025B-ACD2-45C1-B156-1DDB470CE319}" type="slidenum">
              <a:rPr lang="en-GB" smtClean="0"/>
              <a:t>25</a:t>
            </a:fld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5DF9DA17-D4CB-4480-A329-C2AA5930B26F}" type="datetime1">
              <a:rPr lang="en-GB" smtClean="0"/>
              <a:t>17/09/2026</a:t>
            </a:fld>
            <a:endParaRPr lang="en-GB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06009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CC77B4-88E1-91AA-79B5-B5550C6A7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98E7E8-F31F-1456-87CA-A63F812A80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7F6A97-CC67-3DA5-4B70-0C8D471440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5CAB47-EE52-E7BA-8F95-F65D199541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33E418-C684-4945-99FD-AD67B519583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2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955340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2B4840-7D9E-62A4-0B56-C51EBD81B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1EA977-7BB6-63D7-1A72-D2CF35DD5A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17BCE9-0FEC-7159-1C12-C1E36D9074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131ED6-1DF0-4761-E206-DC7F1AF6C3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1D025B-ACD2-45C1-B156-1DDB470CE319}" type="slidenum">
              <a:rPr lang="en-GB" smtClean="0"/>
              <a:t>27</a:t>
            </a:fld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878587-F5BB-FEDA-9570-E41BCCB8E523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5DF9DA17-D4CB-4480-A329-C2AA5930B26F}" type="datetime1">
              <a:rPr lang="en-GB" smtClean="0"/>
              <a:t>17/09/2026</a:t>
            </a:fld>
            <a:endParaRPr lang="en-GB" dirty="0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9A2EE10A-8CB8-A235-F6C5-450A5189A89B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730CFB4-3628-3ECB-F0ED-F75BEFF13F7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595666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1D025B-ACD2-45C1-B156-1DDB470CE319}" type="slidenum">
              <a:rPr lang="en-GB" smtClean="0"/>
              <a:t>28</a:t>
            </a:fld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5DF9DA17-D4CB-4480-A329-C2AA5930B26F}" type="datetime1">
              <a:rPr lang="en-GB" smtClean="0"/>
              <a:t>17/09/2026</a:t>
            </a:fld>
            <a:endParaRPr lang="en-GB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30804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C21B66-EEAF-4134-B938-41A5B9977DC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036696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1D025B-ACD2-45C1-B156-1DDB470CE319}" type="slidenum">
              <a:rPr lang="en-GB" smtClean="0"/>
              <a:t>30</a:t>
            </a:fld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5DF9DA17-D4CB-4480-A329-C2AA5930B26F}" type="datetime1">
              <a:rPr lang="en-GB" smtClean="0"/>
              <a:t>17/09/2026</a:t>
            </a:fld>
            <a:endParaRPr lang="en-GB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106873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E8C061-3F8A-A90D-CA13-C2A8F4C87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7C933A-7C3A-1452-A565-17768ECBCB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B795FC-4A7E-3721-CA37-00E89E2901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2B87F0-3C15-B1C7-ECB5-401ACB0A7D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1D025B-ACD2-45C1-B156-1DDB470CE319}" type="slidenum">
              <a:rPr lang="en-GB" smtClean="0"/>
              <a:t>31</a:t>
            </a:fld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FE717F-F38F-BE53-FB4A-7F95B3931AE1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5DF9DA17-D4CB-4480-A329-C2AA5930B26F}" type="datetime1">
              <a:rPr lang="en-GB" smtClean="0"/>
              <a:t>17/09/2026</a:t>
            </a:fld>
            <a:endParaRPr lang="en-GB" dirty="0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E0964871-BAD1-565D-3DB0-084215E2A5D5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EB4618C-B7FB-FA7F-EFC7-53299606129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447900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05BA4A-C834-AB77-24DC-F4B2888953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F9DCFB-A3EF-F4D3-F853-0510F62B52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72E5F4-8197-21DD-2BB5-07969470DC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4CC5C6-87CE-C330-EA9C-D3C82A8365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1D025B-ACD2-45C1-B156-1DDB470CE319}" type="slidenum">
              <a:rPr lang="en-GB" smtClean="0"/>
              <a:t>32</a:t>
            </a:fld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018A18-F039-EE0F-9305-F8A328A27D92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5DF9DA17-D4CB-4480-A329-C2AA5930B26F}" type="datetime1">
              <a:rPr lang="en-GB" smtClean="0"/>
              <a:t>17/09/2026</a:t>
            </a:fld>
            <a:endParaRPr lang="en-GB" dirty="0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C43407F3-884E-A8F9-70A0-FF7CD728991C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084544A-B6F1-5E7C-4806-15FF77901D8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929046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1D025B-ACD2-45C1-B156-1DDB470CE319}" type="slidenum">
              <a:rPr lang="en-GB" smtClean="0"/>
              <a:t>33</a:t>
            </a:fld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5DF9DA17-D4CB-4480-A329-C2AA5930B26F}" type="datetime1">
              <a:rPr lang="en-GB" smtClean="0"/>
              <a:t>17/09/2026</a:t>
            </a:fld>
            <a:endParaRPr lang="en-GB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740136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1D025B-ACD2-45C1-B156-1DDB470CE319}" type="slidenum">
              <a:rPr lang="en-GB" smtClean="0"/>
              <a:t>34</a:t>
            </a:fld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5DF9DA17-D4CB-4480-A329-C2AA5930B26F}" type="datetime1">
              <a:rPr lang="en-GB" smtClean="0"/>
              <a:t>17/09/2026</a:t>
            </a:fld>
            <a:endParaRPr lang="en-GB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539076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1D025B-ACD2-45C1-B156-1DDB470CE319}" type="slidenum">
              <a:rPr lang="en-GB" smtClean="0"/>
              <a:t>35</a:t>
            </a:fld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5DF9DA17-D4CB-4480-A329-C2AA5930B26F}" type="datetime1">
              <a:rPr lang="en-GB" smtClean="0"/>
              <a:t>17/09/2026</a:t>
            </a:fld>
            <a:endParaRPr lang="en-GB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7029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ggrund">
            <a:extLst>
              <a:ext uri="{FF2B5EF4-FFF2-40B4-BE49-F238E27FC236}">
                <a16:creationId xmlns:a16="http://schemas.microsoft.com/office/drawing/2014/main" id="{833B0605-69D6-6075-308E-FAA7A0D2B505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75000"/>
                  <a:lumOff val="25000"/>
                </a:schemeClr>
              </a:gs>
              <a:gs pos="0">
                <a:srgbClr val="001E3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5" name="Text Placeholder 63">
            <a:extLst>
              <a:ext uri="{FF2B5EF4-FFF2-40B4-BE49-F238E27FC236}">
                <a16:creationId xmlns:a16="http://schemas.microsoft.com/office/drawing/2014/main" id="{14A339D7-8E34-C0A5-E64E-BFFE0FE6C4E0}"/>
              </a:ext>
            </a:extLst>
          </p:cNvPr>
          <p:cNvSpPr txBox="1">
            <a:spLocks noChangeAspect="1"/>
          </p:cNvSpPr>
          <p:nvPr userDrawn="1"/>
        </p:nvSpPr>
        <p:spPr bwMode="invGray">
          <a:xfrm>
            <a:off x="871200" y="0"/>
            <a:ext cx="1321102" cy="1576800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CEF199E2-C2A6-E661-D2B8-0A3042ECC011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56943" y="688394"/>
            <a:ext cx="749619" cy="672738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0ABB6352-A0A8-48E4-8F03-79D2E46AD91D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2" name="Slide Number Placeholder 10" hidden="1">
            <a:extLst>
              <a:ext uri="{FF2B5EF4-FFF2-40B4-BE49-F238E27FC236}">
                <a16:creationId xmlns:a16="http://schemas.microsoft.com/office/drawing/2014/main" id="{1BEB41F5-194C-405C-8EDC-8C5E550FE046}"/>
              </a:ext>
            </a:extLst>
          </p:cNvPr>
          <p:cNvSpPr>
            <a:spLocks noGrp="1"/>
          </p:cNvSpPr>
          <p:nvPr userDrawn="1"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96911" y="2354263"/>
            <a:ext cx="6602413" cy="3024137"/>
          </a:xfrm>
        </p:spPr>
        <p:txBody>
          <a:bodyPr anchor="b"/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696913" y="5479013"/>
            <a:ext cx="6602412" cy="1098000"/>
          </a:xfrm>
        </p:spPr>
        <p:txBody>
          <a:bodyPr/>
          <a:lstStyle>
            <a:lvl1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2pPr>
            <a:lvl3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3pPr>
            <a:lvl4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4pPr>
            <a:lvl5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5pPr>
            <a:lvl6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6pPr>
            <a:lvl7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7pPr>
            <a:lvl8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8pPr>
            <a:lvl9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6912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in a white coat&#10;&#10;AI-generated content may be incorrect.">
            <a:extLst>
              <a:ext uri="{FF2B5EF4-FFF2-40B4-BE49-F238E27FC236}">
                <a16:creationId xmlns:a16="http://schemas.microsoft.com/office/drawing/2014/main" id="{6424F794-1AA8-E383-9F3A-DDBD4A228A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9" name="Baggrund">
            <a:extLst>
              <a:ext uri="{FF2B5EF4-FFF2-40B4-BE49-F238E27FC236}">
                <a16:creationId xmlns:a16="http://schemas.microsoft.com/office/drawing/2014/main" id="{9F4BED65-4CA9-3131-392D-8D0A7221C8B9}"/>
              </a:ext>
            </a:extLst>
          </p:cNvPr>
          <p:cNvSpPr/>
          <p:nvPr userDrawn="1"/>
        </p:nvSpPr>
        <p:spPr bwMode="white">
          <a:xfrm>
            <a:off x="-1" y="3999600"/>
            <a:ext cx="5413375" cy="2073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grpSp>
        <p:nvGrpSpPr>
          <p:cNvPr id="7" name="Logo">
            <a:extLst>
              <a:ext uri="{FF2B5EF4-FFF2-40B4-BE49-F238E27FC236}">
                <a16:creationId xmlns:a16="http://schemas.microsoft.com/office/drawing/2014/main" id="{8B07534F-7BD5-FC26-6198-E3AED92ACBE1}"/>
              </a:ext>
            </a:extLst>
          </p:cNvPr>
          <p:cNvGrpSpPr>
            <a:grpSpLocks noChangeAspect="1"/>
          </p:cNvGrpSpPr>
          <p:nvPr userDrawn="1"/>
        </p:nvGrpSpPr>
        <p:grpSpPr bwMode="ltGray">
          <a:xfrm>
            <a:off x="871200" y="0"/>
            <a:ext cx="1321102" cy="1576800"/>
            <a:chOff x="896162" y="0"/>
            <a:chExt cx="736600" cy="879168"/>
          </a:xfrm>
        </p:grpSpPr>
        <p:sp>
          <p:nvSpPr>
            <p:cNvPr id="5" name="Text Placeholder 63">
              <a:extLst>
                <a:ext uri="{FF2B5EF4-FFF2-40B4-BE49-F238E27FC236}">
                  <a16:creationId xmlns:a16="http://schemas.microsoft.com/office/drawing/2014/main" id="{14A339D7-8E34-C0A5-E64E-BFFE0FE6C4E0}"/>
                </a:ext>
              </a:extLst>
            </p:cNvPr>
            <p:cNvSpPr txBox="1">
              <a:spLocks noChangeAspect="1"/>
            </p:cNvSpPr>
            <p:nvPr userDrawn="1"/>
          </p:nvSpPr>
          <p:spPr bwMode="ltGray">
            <a:xfrm>
              <a:off x="896162" y="0"/>
              <a:ext cx="736600" cy="879168"/>
            </a:xfrm>
            <a:prstGeom prst="rect">
              <a:avLst/>
            </a:prstGeom>
            <a:solidFill>
              <a:schemeClr val="tx2"/>
            </a:solidFill>
          </p:spPr>
          <p:txBody>
            <a:bodyPr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3175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3175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357187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System Font Regular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711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nn-NO"/>
                <a:t> </a:t>
              </a:r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CEF199E2-C2A6-E661-D2B8-0A3042ECC011}"/>
                </a:ext>
              </a:extLst>
            </p:cNvPr>
            <p:cNvSpPr txBox="1">
              <a:spLocks/>
            </p:cNvSpPr>
            <p:nvPr userDrawn="1"/>
          </p:nvSpPr>
          <p:spPr bwMode="ltGray">
            <a:xfrm>
              <a:off x="1055482" y="383824"/>
              <a:ext cx="417961" cy="375095"/>
            </a:xfrm>
            <a:custGeom>
              <a:avLst/>
              <a:gdLst>
                <a:gd name="connsiteX0" fmla="*/ 804056 w 937233"/>
                <a:gd name="connsiteY0" fmla="*/ 685676 h 841111"/>
                <a:gd name="connsiteX1" fmla="*/ 937233 w 937233"/>
                <a:gd name="connsiteY1" fmla="*/ 685676 h 841111"/>
                <a:gd name="connsiteX2" fmla="*/ 937233 w 937233"/>
                <a:gd name="connsiteY2" fmla="*/ 712248 h 841111"/>
                <a:gd name="connsiteX3" fmla="*/ 844985 w 937233"/>
                <a:gd name="connsiteY3" fmla="*/ 712248 h 841111"/>
                <a:gd name="connsiteX4" fmla="*/ 844985 w 937233"/>
                <a:gd name="connsiteY4" fmla="*/ 748493 h 841111"/>
                <a:gd name="connsiteX5" fmla="*/ 927480 w 937233"/>
                <a:gd name="connsiteY5" fmla="*/ 748493 h 841111"/>
                <a:gd name="connsiteX6" fmla="*/ 927480 w 937233"/>
                <a:gd name="connsiteY6" fmla="*/ 775589 h 841111"/>
                <a:gd name="connsiteX7" fmla="*/ 844985 w 937233"/>
                <a:gd name="connsiteY7" fmla="*/ 775589 h 841111"/>
                <a:gd name="connsiteX8" fmla="*/ 844985 w 937233"/>
                <a:gd name="connsiteY8" fmla="*/ 839104 h 841111"/>
                <a:gd name="connsiteX9" fmla="*/ 804056 w 937233"/>
                <a:gd name="connsiteY9" fmla="*/ 839104 h 841111"/>
                <a:gd name="connsiteX10" fmla="*/ 645160 w 937233"/>
                <a:gd name="connsiteY10" fmla="*/ 685676 h 841111"/>
                <a:gd name="connsiteX11" fmla="*/ 777234 w 937233"/>
                <a:gd name="connsiteY11" fmla="*/ 685676 h 841111"/>
                <a:gd name="connsiteX12" fmla="*/ 777234 w 937233"/>
                <a:gd name="connsiteY12" fmla="*/ 712248 h 841111"/>
                <a:gd name="connsiteX13" fmla="*/ 686146 w 937233"/>
                <a:gd name="connsiteY13" fmla="*/ 712248 h 841111"/>
                <a:gd name="connsiteX14" fmla="*/ 686146 w 937233"/>
                <a:gd name="connsiteY14" fmla="*/ 746453 h 841111"/>
                <a:gd name="connsiteX15" fmla="*/ 768177 w 937233"/>
                <a:gd name="connsiteY15" fmla="*/ 746453 h 841111"/>
                <a:gd name="connsiteX16" fmla="*/ 768177 w 937233"/>
                <a:gd name="connsiteY16" fmla="*/ 773549 h 841111"/>
                <a:gd name="connsiteX17" fmla="*/ 686146 w 937233"/>
                <a:gd name="connsiteY17" fmla="*/ 773549 h 841111"/>
                <a:gd name="connsiteX18" fmla="*/ 686146 w 937233"/>
                <a:gd name="connsiteY18" fmla="*/ 811950 h 841111"/>
                <a:gd name="connsiteX19" fmla="*/ 777060 w 937233"/>
                <a:gd name="connsiteY19" fmla="*/ 811950 h 841111"/>
                <a:gd name="connsiteX20" fmla="*/ 777060 w 937233"/>
                <a:gd name="connsiteY20" fmla="*/ 839104 h 841111"/>
                <a:gd name="connsiteX21" fmla="*/ 645160 w 937233"/>
                <a:gd name="connsiteY21" fmla="*/ 839104 h 841111"/>
                <a:gd name="connsiteX22" fmla="*/ 461243 w 937233"/>
                <a:gd name="connsiteY22" fmla="*/ 685676 h 841111"/>
                <a:gd name="connsiteX23" fmla="*/ 624203 w 937233"/>
                <a:gd name="connsiteY23" fmla="*/ 685676 h 841111"/>
                <a:gd name="connsiteX24" fmla="*/ 624203 w 937233"/>
                <a:gd name="connsiteY24" fmla="*/ 712772 h 841111"/>
                <a:gd name="connsiteX25" fmla="*/ 563593 w 937233"/>
                <a:gd name="connsiteY25" fmla="*/ 712772 h 841111"/>
                <a:gd name="connsiteX26" fmla="*/ 563593 w 937233"/>
                <a:gd name="connsiteY26" fmla="*/ 839104 h 841111"/>
                <a:gd name="connsiteX27" fmla="*/ 522316 w 937233"/>
                <a:gd name="connsiteY27" fmla="*/ 839104 h 841111"/>
                <a:gd name="connsiteX28" fmla="*/ 522316 w 937233"/>
                <a:gd name="connsiteY28" fmla="*/ 712772 h 841111"/>
                <a:gd name="connsiteX29" fmla="*/ 461243 w 937233"/>
                <a:gd name="connsiteY29" fmla="*/ 712772 h 841111"/>
                <a:gd name="connsiteX30" fmla="*/ 266819 w 937233"/>
                <a:gd name="connsiteY30" fmla="*/ 685676 h 841111"/>
                <a:gd name="connsiteX31" fmla="*/ 306296 w 937233"/>
                <a:gd name="connsiteY31" fmla="*/ 685676 h 841111"/>
                <a:gd name="connsiteX32" fmla="*/ 399126 w 937233"/>
                <a:gd name="connsiteY32" fmla="*/ 781532 h 841111"/>
                <a:gd name="connsiteX33" fmla="*/ 399126 w 937233"/>
                <a:gd name="connsiteY33" fmla="*/ 685676 h 841111"/>
                <a:gd name="connsiteX34" fmla="*/ 440634 w 937233"/>
                <a:gd name="connsiteY34" fmla="*/ 685676 h 841111"/>
                <a:gd name="connsiteX35" fmla="*/ 440634 w 937233"/>
                <a:gd name="connsiteY35" fmla="*/ 839104 h 841111"/>
                <a:gd name="connsiteX36" fmla="*/ 405918 w 937233"/>
                <a:gd name="connsiteY36" fmla="*/ 839104 h 841111"/>
                <a:gd name="connsiteX37" fmla="*/ 309779 w 937233"/>
                <a:gd name="connsiteY37" fmla="*/ 738237 h 841111"/>
                <a:gd name="connsiteX38" fmla="*/ 309779 w 937233"/>
                <a:gd name="connsiteY38" fmla="*/ 839104 h 841111"/>
                <a:gd name="connsiteX39" fmla="*/ 266819 w 937233"/>
                <a:gd name="connsiteY39" fmla="*/ 839104 h 841111"/>
                <a:gd name="connsiteX40" fmla="*/ 182524 w 937233"/>
                <a:gd name="connsiteY40" fmla="*/ 685676 h 841111"/>
                <a:gd name="connsiteX41" fmla="*/ 223976 w 937233"/>
                <a:gd name="connsiteY41" fmla="*/ 685676 h 841111"/>
                <a:gd name="connsiteX42" fmla="*/ 223976 w 937233"/>
                <a:gd name="connsiteY42" fmla="*/ 839104 h 841111"/>
                <a:gd name="connsiteX43" fmla="*/ 182524 w 937233"/>
                <a:gd name="connsiteY43" fmla="*/ 839104 h 841111"/>
                <a:gd name="connsiteX44" fmla="*/ 72568 w 937233"/>
                <a:gd name="connsiteY44" fmla="*/ 683637 h 841111"/>
                <a:gd name="connsiteX45" fmla="*/ 139272 w 937233"/>
                <a:gd name="connsiteY45" fmla="*/ 695582 h 841111"/>
                <a:gd name="connsiteX46" fmla="*/ 139272 w 937233"/>
                <a:gd name="connsiteY46" fmla="*/ 725475 h 841111"/>
                <a:gd name="connsiteX47" fmla="*/ 76864 w 937233"/>
                <a:gd name="connsiteY47" fmla="*/ 711782 h 841111"/>
                <a:gd name="connsiteX48" fmla="*/ 46444 w 937233"/>
                <a:gd name="connsiteY48" fmla="*/ 725883 h 841111"/>
                <a:gd name="connsiteX49" fmla="*/ 145658 w 937233"/>
                <a:gd name="connsiteY49" fmla="*/ 797615 h 841111"/>
                <a:gd name="connsiteX50" fmla="*/ 72568 w 937233"/>
                <a:gd name="connsiteY50" fmla="*/ 841085 h 841111"/>
                <a:gd name="connsiteX51" fmla="*/ 1509 w 937233"/>
                <a:gd name="connsiteY51" fmla="*/ 826285 h 841111"/>
                <a:gd name="connsiteX52" fmla="*/ 1509 w 937233"/>
                <a:gd name="connsiteY52" fmla="*/ 793187 h 841111"/>
                <a:gd name="connsiteX53" fmla="*/ 68795 w 937233"/>
                <a:gd name="connsiteY53" fmla="*/ 812999 h 841111"/>
                <a:gd name="connsiteX54" fmla="*/ 98692 w 937233"/>
                <a:gd name="connsiteY54" fmla="*/ 795226 h 841111"/>
                <a:gd name="connsiteX55" fmla="*/ 0 w 937233"/>
                <a:gd name="connsiteY55" fmla="*/ 724136 h 841111"/>
                <a:gd name="connsiteX56" fmla="*/ 72568 w 937233"/>
                <a:gd name="connsiteY56" fmla="*/ 683637 h 841111"/>
                <a:gd name="connsiteX57" fmla="*/ 486414 w 937233"/>
                <a:gd name="connsiteY57" fmla="*/ 384595 h 841111"/>
                <a:gd name="connsiteX58" fmla="*/ 486265 w 937233"/>
                <a:gd name="connsiteY58" fmla="*/ 384998 h 841111"/>
                <a:gd name="connsiteX59" fmla="*/ 485975 w 937233"/>
                <a:gd name="connsiteY59" fmla="*/ 384707 h 841111"/>
                <a:gd name="connsiteX60" fmla="*/ 468558 w 937233"/>
                <a:gd name="connsiteY60" fmla="*/ 140376 h 841111"/>
                <a:gd name="connsiteX61" fmla="*/ 602084 w 937233"/>
                <a:gd name="connsiteY61" fmla="*/ 262745 h 841111"/>
                <a:gd name="connsiteX62" fmla="*/ 543303 w 937233"/>
                <a:gd name="connsiteY62" fmla="*/ 370075 h 841111"/>
                <a:gd name="connsiteX63" fmla="*/ 486414 w 937233"/>
                <a:gd name="connsiteY63" fmla="*/ 384595 h 841111"/>
                <a:gd name="connsiteX64" fmla="*/ 503681 w 937233"/>
                <a:gd name="connsiteY64" fmla="*/ 337683 h 841111"/>
                <a:gd name="connsiteX65" fmla="*/ 468849 w 937233"/>
                <a:gd name="connsiteY65" fmla="*/ 263037 h 841111"/>
                <a:gd name="connsiteX66" fmla="*/ 434016 w 937233"/>
                <a:gd name="connsiteY66" fmla="*/ 188333 h 841111"/>
                <a:gd name="connsiteX67" fmla="*/ 451142 w 937233"/>
                <a:gd name="connsiteY67" fmla="*/ 141017 h 841111"/>
                <a:gd name="connsiteX68" fmla="*/ 468558 w 937233"/>
                <a:gd name="connsiteY68" fmla="*/ 140376 h 841111"/>
                <a:gd name="connsiteX69" fmla="*/ 472565 w 937233"/>
                <a:gd name="connsiteY69" fmla="*/ 82861 h 841111"/>
                <a:gd name="connsiteX70" fmla="*/ 461708 w 937233"/>
                <a:gd name="connsiteY70" fmla="*/ 111997 h 841111"/>
                <a:gd name="connsiteX71" fmla="*/ 297007 w 937233"/>
                <a:gd name="connsiteY71" fmla="*/ 277604 h 841111"/>
                <a:gd name="connsiteX72" fmla="*/ 465366 w 937233"/>
                <a:gd name="connsiteY72" fmla="*/ 443268 h 841111"/>
                <a:gd name="connsiteX73" fmla="*/ 475990 w 937233"/>
                <a:gd name="connsiteY73" fmla="*/ 414132 h 841111"/>
                <a:gd name="connsiteX74" fmla="*/ 640632 w 937233"/>
                <a:gd name="connsiteY74" fmla="*/ 248526 h 841111"/>
                <a:gd name="connsiteX75" fmla="*/ 472565 w 937233"/>
                <a:gd name="connsiteY75" fmla="*/ 82861 h 841111"/>
                <a:gd name="connsiteX76" fmla="*/ 468733 w 937233"/>
                <a:gd name="connsiteY76" fmla="*/ 68352 h 841111"/>
                <a:gd name="connsiteX77" fmla="*/ 675813 w 937233"/>
                <a:gd name="connsiteY77" fmla="*/ 262977 h 841111"/>
                <a:gd name="connsiteX78" fmla="*/ 468733 w 937233"/>
                <a:gd name="connsiteY78" fmla="*/ 457661 h 841111"/>
                <a:gd name="connsiteX79" fmla="*/ 261594 w 937233"/>
                <a:gd name="connsiteY79" fmla="*/ 262977 h 841111"/>
                <a:gd name="connsiteX80" fmla="*/ 468733 w 937233"/>
                <a:gd name="connsiteY80" fmla="*/ 68352 h 841111"/>
                <a:gd name="connsiteX81" fmla="*/ 496714 w 937233"/>
                <a:gd name="connsiteY81" fmla="*/ 15325 h 841111"/>
                <a:gd name="connsiteX82" fmla="*/ 486322 w 937233"/>
                <a:gd name="connsiteY82" fmla="*/ 43937 h 841111"/>
                <a:gd name="connsiteX83" fmla="*/ 468906 w 937233"/>
                <a:gd name="connsiteY83" fmla="*/ 43587 h 841111"/>
                <a:gd name="connsiteX84" fmla="*/ 226354 w 937233"/>
                <a:gd name="connsiteY84" fmla="*/ 277662 h 841111"/>
                <a:gd name="connsiteX85" fmla="*/ 440866 w 937233"/>
                <a:gd name="connsiteY85" fmla="*/ 510746 h 841111"/>
                <a:gd name="connsiteX86" fmla="*/ 450967 w 937233"/>
                <a:gd name="connsiteY86" fmla="*/ 482136 h 841111"/>
                <a:gd name="connsiteX87" fmla="*/ 468674 w 937233"/>
                <a:gd name="connsiteY87" fmla="*/ 482485 h 841111"/>
                <a:gd name="connsiteX88" fmla="*/ 711168 w 937233"/>
                <a:gd name="connsiteY88" fmla="*/ 248410 h 841111"/>
                <a:gd name="connsiteX89" fmla="*/ 496714 w 937233"/>
                <a:gd name="connsiteY89" fmla="*/ 15325 h 841111"/>
                <a:gd name="connsiteX90" fmla="*/ 468732 w 937233"/>
                <a:gd name="connsiteY90" fmla="*/ 0 h 841111"/>
                <a:gd name="connsiteX91" fmla="*/ 741240 w 937233"/>
                <a:gd name="connsiteY91" fmla="*/ 262977 h 841111"/>
                <a:gd name="connsiteX92" fmla="*/ 468732 w 937233"/>
                <a:gd name="connsiteY92" fmla="*/ 526014 h 841111"/>
                <a:gd name="connsiteX93" fmla="*/ 196224 w 937233"/>
                <a:gd name="connsiteY93" fmla="*/ 262977 h 841111"/>
                <a:gd name="connsiteX94" fmla="*/ 468732 w 937233"/>
                <a:gd name="connsiteY94" fmla="*/ 0 h 841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937233" h="841111">
                  <a:moveTo>
                    <a:pt x="804056" y="685676"/>
                  </a:moveTo>
                  <a:lnTo>
                    <a:pt x="937233" y="685676"/>
                  </a:lnTo>
                  <a:lnTo>
                    <a:pt x="937233" y="712248"/>
                  </a:lnTo>
                  <a:lnTo>
                    <a:pt x="844985" y="712248"/>
                  </a:lnTo>
                  <a:lnTo>
                    <a:pt x="844985" y="748493"/>
                  </a:lnTo>
                  <a:lnTo>
                    <a:pt x="927480" y="748493"/>
                  </a:lnTo>
                  <a:lnTo>
                    <a:pt x="927480" y="775589"/>
                  </a:lnTo>
                  <a:lnTo>
                    <a:pt x="844985" y="775589"/>
                  </a:lnTo>
                  <a:lnTo>
                    <a:pt x="844985" y="839104"/>
                  </a:lnTo>
                  <a:lnTo>
                    <a:pt x="804056" y="839104"/>
                  </a:lnTo>
                  <a:close/>
                  <a:moveTo>
                    <a:pt x="645160" y="685676"/>
                  </a:moveTo>
                  <a:lnTo>
                    <a:pt x="777234" y="685676"/>
                  </a:lnTo>
                  <a:lnTo>
                    <a:pt x="777234" y="712248"/>
                  </a:lnTo>
                  <a:lnTo>
                    <a:pt x="686146" y="712248"/>
                  </a:lnTo>
                  <a:lnTo>
                    <a:pt x="686146" y="746453"/>
                  </a:lnTo>
                  <a:lnTo>
                    <a:pt x="768177" y="746453"/>
                  </a:lnTo>
                  <a:lnTo>
                    <a:pt x="768177" y="773549"/>
                  </a:lnTo>
                  <a:lnTo>
                    <a:pt x="686146" y="773549"/>
                  </a:lnTo>
                  <a:lnTo>
                    <a:pt x="686146" y="811950"/>
                  </a:lnTo>
                  <a:lnTo>
                    <a:pt x="777060" y="811950"/>
                  </a:lnTo>
                  <a:lnTo>
                    <a:pt x="777060" y="839104"/>
                  </a:lnTo>
                  <a:lnTo>
                    <a:pt x="645160" y="839104"/>
                  </a:lnTo>
                  <a:close/>
                  <a:moveTo>
                    <a:pt x="461243" y="685676"/>
                  </a:moveTo>
                  <a:lnTo>
                    <a:pt x="624203" y="685676"/>
                  </a:lnTo>
                  <a:lnTo>
                    <a:pt x="624203" y="712772"/>
                  </a:lnTo>
                  <a:lnTo>
                    <a:pt x="563593" y="712772"/>
                  </a:lnTo>
                  <a:lnTo>
                    <a:pt x="563593" y="839104"/>
                  </a:lnTo>
                  <a:lnTo>
                    <a:pt x="522316" y="839104"/>
                  </a:lnTo>
                  <a:lnTo>
                    <a:pt x="522316" y="712772"/>
                  </a:lnTo>
                  <a:lnTo>
                    <a:pt x="461243" y="712772"/>
                  </a:lnTo>
                  <a:close/>
                  <a:moveTo>
                    <a:pt x="266819" y="685676"/>
                  </a:moveTo>
                  <a:lnTo>
                    <a:pt x="306296" y="685676"/>
                  </a:lnTo>
                  <a:lnTo>
                    <a:pt x="399126" y="781532"/>
                  </a:lnTo>
                  <a:lnTo>
                    <a:pt x="399126" y="685676"/>
                  </a:lnTo>
                  <a:lnTo>
                    <a:pt x="440634" y="685676"/>
                  </a:lnTo>
                  <a:lnTo>
                    <a:pt x="440634" y="839104"/>
                  </a:lnTo>
                  <a:lnTo>
                    <a:pt x="405918" y="839104"/>
                  </a:lnTo>
                  <a:lnTo>
                    <a:pt x="309779" y="738237"/>
                  </a:lnTo>
                  <a:lnTo>
                    <a:pt x="309779" y="839104"/>
                  </a:lnTo>
                  <a:lnTo>
                    <a:pt x="266819" y="839104"/>
                  </a:lnTo>
                  <a:close/>
                  <a:moveTo>
                    <a:pt x="182524" y="685676"/>
                  </a:moveTo>
                  <a:lnTo>
                    <a:pt x="223976" y="685676"/>
                  </a:lnTo>
                  <a:lnTo>
                    <a:pt x="223976" y="839104"/>
                  </a:lnTo>
                  <a:lnTo>
                    <a:pt x="182524" y="839104"/>
                  </a:lnTo>
                  <a:close/>
                  <a:moveTo>
                    <a:pt x="72568" y="683637"/>
                  </a:moveTo>
                  <a:cubicBezTo>
                    <a:pt x="95317" y="683796"/>
                    <a:pt x="117873" y="687835"/>
                    <a:pt x="139272" y="695582"/>
                  </a:cubicBezTo>
                  <a:lnTo>
                    <a:pt x="139272" y="725475"/>
                  </a:lnTo>
                  <a:cubicBezTo>
                    <a:pt x="110652" y="715570"/>
                    <a:pt x="93642" y="711782"/>
                    <a:pt x="76864" y="711782"/>
                  </a:cubicBezTo>
                  <a:cubicBezTo>
                    <a:pt x="60086" y="711782"/>
                    <a:pt x="46444" y="718250"/>
                    <a:pt x="46444" y="725883"/>
                  </a:cubicBezTo>
                  <a:cubicBezTo>
                    <a:pt x="46444" y="749192"/>
                    <a:pt x="145658" y="744064"/>
                    <a:pt x="145658" y="797615"/>
                  </a:cubicBezTo>
                  <a:cubicBezTo>
                    <a:pt x="145658" y="827042"/>
                    <a:pt x="116631" y="841085"/>
                    <a:pt x="72568" y="841085"/>
                  </a:cubicBezTo>
                  <a:cubicBezTo>
                    <a:pt x="48079" y="841528"/>
                    <a:pt x="23801" y="836471"/>
                    <a:pt x="1509" y="826285"/>
                  </a:cubicBezTo>
                  <a:lnTo>
                    <a:pt x="1509" y="793187"/>
                  </a:lnTo>
                  <a:cubicBezTo>
                    <a:pt x="29782" y="807813"/>
                    <a:pt x="47140" y="812999"/>
                    <a:pt x="68795" y="812999"/>
                  </a:cubicBezTo>
                  <a:cubicBezTo>
                    <a:pt x="87546" y="812999"/>
                    <a:pt x="98692" y="804258"/>
                    <a:pt x="98692" y="795226"/>
                  </a:cubicBezTo>
                  <a:cubicBezTo>
                    <a:pt x="98692" y="770053"/>
                    <a:pt x="0" y="779260"/>
                    <a:pt x="0" y="724136"/>
                  </a:cubicBezTo>
                  <a:cubicBezTo>
                    <a:pt x="0" y="697622"/>
                    <a:pt x="26937" y="683637"/>
                    <a:pt x="72568" y="683637"/>
                  </a:cubicBezTo>
                  <a:close/>
                  <a:moveTo>
                    <a:pt x="486414" y="384595"/>
                  </a:moveTo>
                  <a:lnTo>
                    <a:pt x="486265" y="384998"/>
                  </a:lnTo>
                  <a:lnTo>
                    <a:pt x="485975" y="384707"/>
                  </a:lnTo>
                  <a:close/>
                  <a:moveTo>
                    <a:pt x="468558" y="140376"/>
                  </a:moveTo>
                  <a:cubicBezTo>
                    <a:pt x="575959" y="140376"/>
                    <a:pt x="602084" y="207621"/>
                    <a:pt x="602084" y="262745"/>
                  </a:cubicBezTo>
                  <a:cubicBezTo>
                    <a:pt x="602084" y="302079"/>
                    <a:pt x="589021" y="347082"/>
                    <a:pt x="543303" y="370075"/>
                  </a:cubicBezTo>
                  <a:lnTo>
                    <a:pt x="486414" y="384595"/>
                  </a:lnTo>
                  <a:lnTo>
                    <a:pt x="503681" y="337683"/>
                  </a:lnTo>
                  <a:cubicBezTo>
                    <a:pt x="517556" y="299282"/>
                    <a:pt x="509777" y="273992"/>
                    <a:pt x="468849" y="263037"/>
                  </a:cubicBezTo>
                  <a:cubicBezTo>
                    <a:pt x="427920" y="252082"/>
                    <a:pt x="420199" y="226734"/>
                    <a:pt x="434016" y="188333"/>
                  </a:cubicBezTo>
                  <a:lnTo>
                    <a:pt x="451142" y="141017"/>
                  </a:lnTo>
                  <a:cubicBezTo>
                    <a:pt x="456947" y="140609"/>
                    <a:pt x="462753" y="140376"/>
                    <a:pt x="468558" y="140376"/>
                  </a:cubicBezTo>
                  <a:close/>
                  <a:moveTo>
                    <a:pt x="472565" y="82861"/>
                  </a:moveTo>
                  <a:lnTo>
                    <a:pt x="461708" y="111997"/>
                  </a:lnTo>
                  <a:cubicBezTo>
                    <a:pt x="329460" y="115027"/>
                    <a:pt x="297007" y="204007"/>
                    <a:pt x="297007" y="277604"/>
                  </a:cubicBezTo>
                  <a:cubicBezTo>
                    <a:pt x="297007" y="351200"/>
                    <a:pt x="330040" y="441753"/>
                    <a:pt x="465366" y="443268"/>
                  </a:cubicBezTo>
                  <a:lnTo>
                    <a:pt x="475990" y="414132"/>
                  </a:lnTo>
                  <a:cubicBezTo>
                    <a:pt x="608180" y="411102"/>
                    <a:pt x="640632" y="322123"/>
                    <a:pt x="640632" y="248526"/>
                  </a:cubicBezTo>
                  <a:cubicBezTo>
                    <a:pt x="640632" y="174930"/>
                    <a:pt x="607599" y="84377"/>
                    <a:pt x="472565" y="82861"/>
                  </a:cubicBezTo>
                  <a:close/>
                  <a:moveTo>
                    <a:pt x="468733" y="68352"/>
                  </a:moveTo>
                  <a:cubicBezTo>
                    <a:pt x="635233" y="68352"/>
                    <a:pt x="675813" y="175047"/>
                    <a:pt x="675813" y="262977"/>
                  </a:cubicBezTo>
                  <a:cubicBezTo>
                    <a:pt x="675813" y="350967"/>
                    <a:pt x="635175" y="457661"/>
                    <a:pt x="468733" y="457661"/>
                  </a:cubicBezTo>
                  <a:cubicBezTo>
                    <a:pt x="302290" y="457661"/>
                    <a:pt x="261594" y="350967"/>
                    <a:pt x="261594" y="262977"/>
                  </a:cubicBezTo>
                  <a:cubicBezTo>
                    <a:pt x="261594" y="174988"/>
                    <a:pt x="302232" y="68352"/>
                    <a:pt x="468733" y="68352"/>
                  </a:cubicBezTo>
                  <a:close/>
                  <a:moveTo>
                    <a:pt x="496714" y="15325"/>
                  </a:moveTo>
                  <a:lnTo>
                    <a:pt x="486322" y="43937"/>
                  </a:lnTo>
                  <a:cubicBezTo>
                    <a:pt x="480517" y="43937"/>
                    <a:pt x="474712" y="43587"/>
                    <a:pt x="468906" y="43587"/>
                  </a:cubicBezTo>
                  <a:cubicBezTo>
                    <a:pt x="273785" y="43587"/>
                    <a:pt x="226354" y="171783"/>
                    <a:pt x="226354" y="277662"/>
                  </a:cubicBezTo>
                  <a:cubicBezTo>
                    <a:pt x="226354" y="378180"/>
                    <a:pt x="269199" y="499092"/>
                    <a:pt x="440866" y="510746"/>
                  </a:cubicBezTo>
                  <a:lnTo>
                    <a:pt x="450967" y="482136"/>
                  </a:lnTo>
                  <a:cubicBezTo>
                    <a:pt x="456773" y="482136"/>
                    <a:pt x="462578" y="482485"/>
                    <a:pt x="468674" y="482485"/>
                  </a:cubicBezTo>
                  <a:cubicBezTo>
                    <a:pt x="663737" y="482485"/>
                    <a:pt x="711168" y="354289"/>
                    <a:pt x="711168" y="248410"/>
                  </a:cubicBezTo>
                  <a:cubicBezTo>
                    <a:pt x="711168" y="147892"/>
                    <a:pt x="668323" y="26980"/>
                    <a:pt x="496714" y="15325"/>
                  </a:cubicBezTo>
                  <a:close/>
                  <a:moveTo>
                    <a:pt x="468732" y="0"/>
                  </a:moveTo>
                  <a:cubicBezTo>
                    <a:pt x="687945" y="0"/>
                    <a:pt x="741240" y="144163"/>
                    <a:pt x="741240" y="262977"/>
                  </a:cubicBezTo>
                  <a:cubicBezTo>
                    <a:pt x="741240" y="381851"/>
                    <a:pt x="687888" y="526014"/>
                    <a:pt x="468732" y="526014"/>
                  </a:cubicBezTo>
                  <a:cubicBezTo>
                    <a:pt x="249576" y="526014"/>
                    <a:pt x="196224" y="381851"/>
                    <a:pt x="196224" y="262977"/>
                  </a:cubicBezTo>
                  <a:cubicBezTo>
                    <a:pt x="196224" y="144104"/>
                    <a:pt x="249518" y="0"/>
                    <a:pt x="468732" y="0"/>
                  </a:cubicBezTo>
                  <a:close/>
                </a:path>
              </a:pathLst>
            </a:custGeom>
            <a:solidFill>
              <a:schemeClr val="bg1"/>
            </a:solidFill>
          </p:spPr>
          <p:txBody>
            <a:bodyPr wrap="square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3175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3175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357187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System Font Regular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711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nn-NO"/>
                <a:t> z</a:t>
              </a:r>
            </a:p>
          </p:txBody>
        </p:sp>
      </p:grp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13D218A6-91C9-4BED-9822-A6C15A877B73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2" name="Slide Number Placeholder 10" hidden="1">
            <a:extLst>
              <a:ext uri="{FF2B5EF4-FFF2-40B4-BE49-F238E27FC236}">
                <a16:creationId xmlns:a16="http://schemas.microsoft.com/office/drawing/2014/main" id="{1BEB41F5-194C-405C-8EDC-8C5E550FE04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6912" y="3999600"/>
            <a:ext cx="4716464" cy="1378800"/>
          </a:xfrm>
        </p:spPr>
        <p:txBody>
          <a:bodyPr anchor="b"/>
          <a:lstStyle>
            <a:lvl1pPr algn="l"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96913" y="5479013"/>
            <a:ext cx="4716462" cy="594187"/>
          </a:xfrm>
        </p:spPr>
        <p:txBody>
          <a:bodyPr/>
          <a:lstStyle>
            <a:lvl1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>
                <a:solidFill>
                  <a:schemeClr val="tx2"/>
                </a:solidFill>
                <a:latin typeface="+mn-lt"/>
              </a:defRPr>
            </a:lvl1pPr>
            <a:lvl2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2pPr>
            <a:lvl3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3pPr>
            <a:lvl4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4pPr>
            <a:lvl5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5pPr>
            <a:lvl6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6pPr>
            <a:lvl7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7pPr>
            <a:lvl8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8pPr>
            <a:lvl9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81419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and full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ggrund">
            <a:extLst>
              <a:ext uri="{FF2B5EF4-FFF2-40B4-BE49-F238E27FC236}">
                <a16:creationId xmlns:a16="http://schemas.microsoft.com/office/drawing/2014/main" id="{CABC6D3D-6D55-BEA1-68AD-A253AAE02519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6CC55FA-9983-59D0-E367-D79DF00EC0B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1199" y="0"/>
            <a:ext cx="12193199" cy="6858000"/>
          </a:xfrm>
          <a:custGeom>
            <a:avLst/>
            <a:gdLst>
              <a:gd name="csX0" fmla="*/ 0 w 12193199"/>
              <a:gd name="csY0" fmla="*/ 0 h 6858000"/>
              <a:gd name="csX1" fmla="*/ 872399 w 12193199"/>
              <a:gd name="csY1" fmla="*/ 0 h 6858000"/>
              <a:gd name="csX2" fmla="*/ 872399 w 12193199"/>
              <a:gd name="csY2" fmla="*/ 1576800 h 6858000"/>
              <a:gd name="csX3" fmla="*/ 2193501 w 12193199"/>
              <a:gd name="csY3" fmla="*/ 1576800 h 6858000"/>
              <a:gd name="csX4" fmla="*/ 2193501 w 12193199"/>
              <a:gd name="csY4" fmla="*/ 0 h 6858000"/>
              <a:gd name="csX5" fmla="*/ 12193199 w 12193199"/>
              <a:gd name="csY5" fmla="*/ 0 h 6858000"/>
              <a:gd name="csX6" fmla="*/ 12193199 w 12193199"/>
              <a:gd name="csY6" fmla="*/ 6858000 h 6858000"/>
              <a:gd name="csX7" fmla="*/ 0 w 12193199"/>
              <a:gd name="csY7" fmla="*/ 685800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2193199" h="6858000">
                <a:moveTo>
                  <a:pt x="0" y="0"/>
                </a:moveTo>
                <a:lnTo>
                  <a:pt x="872399" y="0"/>
                </a:lnTo>
                <a:lnTo>
                  <a:pt x="872399" y="1576800"/>
                </a:lnTo>
                <a:lnTo>
                  <a:pt x="2193501" y="1576800"/>
                </a:lnTo>
                <a:lnTo>
                  <a:pt x="2193501" y="0"/>
                </a:lnTo>
                <a:lnTo>
                  <a:pt x="12193199" y="0"/>
                </a:lnTo>
                <a:lnTo>
                  <a:pt x="1219319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lumMod val="65000"/>
            </a:schemeClr>
          </a:solidFill>
        </p:spPr>
        <p:txBody>
          <a:bodyPr wrap="square" tIns="648000" anchor="ctr" anchorCtr="0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6" name="Logo">
            <a:extLst>
              <a:ext uri="{FF2B5EF4-FFF2-40B4-BE49-F238E27FC236}">
                <a16:creationId xmlns:a16="http://schemas.microsoft.com/office/drawing/2014/main" id="{CEF199E2-C2A6-E661-D2B8-0A3042ECC011}"/>
              </a:ext>
            </a:extLst>
          </p:cNvPr>
          <p:cNvSpPr txBox="1">
            <a:spLocks/>
          </p:cNvSpPr>
          <p:nvPr userDrawn="1"/>
        </p:nvSpPr>
        <p:spPr>
          <a:xfrm>
            <a:off x="1156943" y="688394"/>
            <a:ext cx="749619" cy="672738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9B763740-D205-4210-AB3B-C37442F6812A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2" name="Slide Number Placeholder 10" hidden="1">
            <a:extLst>
              <a:ext uri="{FF2B5EF4-FFF2-40B4-BE49-F238E27FC236}">
                <a16:creationId xmlns:a16="http://schemas.microsoft.com/office/drawing/2014/main" id="{1BEB41F5-194C-405C-8EDC-8C5E550FE046}"/>
              </a:ext>
            </a:extLst>
          </p:cNvPr>
          <p:cNvSpPr>
            <a:spLocks noGrp="1"/>
          </p:cNvSpPr>
          <p:nvPr userDrawn="1"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96911" y="3429001"/>
            <a:ext cx="6602413" cy="1949400"/>
          </a:xfrm>
        </p:spPr>
        <p:txBody>
          <a:bodyPr anchor="b"/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696913" y="5479013"/>
            <a:ext cx="6602412" cy="1098000"/>
          </a:xfrm>
        </p:spPr>
        <p:txBody>
          <a:bodyPr/>
          <a:lstStyle>
            <a:lvl1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2pPr>
            <a:lvl3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3pPr>
            <a:lvl4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4pPr>
            <a:lvl5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5pPr>
            <a:lvl6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6pPr>
            <a:lvl7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7pPr>
            <a:lvl8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8pPr>
            <a:lvl9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91875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and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ggrund">
            <a:extLst>
              <a:ext uri="{FF2B5EF4-FFF2-40B4-BE49-F238E27FC236}">
                <a16:creationId xmlns:a16="http://schemas.microsoft.com/office/drawing/2014/main" id="{7A143000-0601-FF74-57D4-1BBFF0DFD103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75000"/>
                  <a:lumOff val="25000"/>
                </a:schemeClr>
              </a:gs>
              <a:gs pos="0">
                <a:srgbClr val="001E3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6CC55FA-9983-59D0-E367-D79DF00EC0B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56350" y="279400"/>
            <a:ext cx="5554664" cy="6297613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tIns="648000" anchor="ctr" anchorCtr="0">
            <a:no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35A3FF05-4600-4511-BB09-4F9C0D67FEF9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2" name="Slide Number Placeholder 10" hidden="1">
            <a:extLst>
              <a:ext uri="{FF2B5EF4-FFF2-40B4-BE49-F238E27FC236}">
                <a16:creationId xmlns:a16="http://schemas.microsoft.com/office/drawing/2014/main" id="{1BEB41F5-194C-405C-8EDC-8C5E550FE046}"/>
              </a:ext>
            </a:extLst>
          </p:cNvPr>
          <p:cNvSpPr>
            <a:spLocks noGrp="1"/>
          </p:cNvSpPr>
          <p:nvPr userDrawn="1"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96911" y="3429001"/>
            <a:ext cx="5138739" cy="1949400"/>
          </a:xfrm>
        </p:spPr>
        <p:txBody>
          <a:bodyPr anchor="b"/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696913" y="5479013"/>
            <a:ext cx="5138738" cy="1098000"/>
          </a:xfrm>
        </p:spPr>
        <p:txBody>
          <a:bodyPr/>
          <a:lstStyle>
            <a:lvl1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2pPr>
            <a:lvl3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3pPr>
            <a:lvl4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4pPr>
            <a:lvl5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5pPr>
            <a:lvl6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6pPr>
            <a:lvl7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7pPr>
            <a:lvl8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8pPr>
            <a:lvl9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grpSp>
        <p:nvGrpSpPr>
          <p:cNvPr id="5" name="Logo">
            <a:extLst>
              <a:ext uri="{FF2B5EF4-FFF2-40B4-BE49-F238E27FC236}">
                <a16:creationId xmlns:a16="http://schemas.microsoft.com/office/drawing/2014/main" id="{080A6A6A-21D6-C9D2-7719-8DE687F242E5}"/>
              </a:ext>
            </a:extLst>
          </p:cNvPr>
          <p:cNvGrpSpPr>
            <a:grpSpLocks noChangeAspect="1"/>
          </p:cNvGrpSpPr>
          <p:nvPr userDrawn="1"/>
        </p:nvGrpSpPr>
        <p:grpSpPr bwMode="invGray">
          <a:xfrm>
            <a:off x="871200" y="0"/>
            <a:ext cx="1321102" cy="1576800"/>
            <a:chOff x="896162" y="0"/>
            <a:chExt cx="736600" cy="879168"/>
          </a:xfrm>
        </p:grpSpPr>
        <p:sp>
          <p:nvSpPr>
            <p:cNvPr id="7" name="Text Placeholder 63">
              <a:extLst>
                <a:ext uri="{FF2B5EF4-FFF2-40B4-BE49-F238E27FC236}">
                  <a16:creationId xmlns:a16="http://schemas.microsoft.com/office/drawing/2014/main" id="{0D4C8D15-CDF1-99E7-97CC-B0486C2C575F}"/>
                </a:ext>
              </a:extLst>
            </p:cNvPr>
            <p:cNvSpPr txBox="1">
              <a:spLocks noChangeAspect="1"/>
            </p:cNvSpPr>
            <p:nvPr userDrawn="1"/>
          </p:nvSpPr>
          <p:spPr bwMode="invGray">
            <a:xfrm>
              <a:off x="896162" y="0"/>
              <a:ext cx="736600" cy="879168"/>
            </a:xfrm>
            <a:prstGeom prst="rect">
              <a:avLst/>
            </a:prstGeom>
            <a:solidFill>
              <a:schemeClr val="tx1"/>
            </a:solidFill>
          </p:spPr>
          <p:txBody>
            <a:bodyPr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3175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3175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357187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System Font Regular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711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nn-NO"/>
                <a:t> </a:t>
              </a:r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BD90C5D2-C745-E5FF-8A78-0B604192C36F}"/>
                </a:ext>
              </a:extLst>
            </p:cNvPr>
            <p:cNvSpPr txBox="1">
              <a:spLocks/>
            </p:cNvSpPr>
            <p:nvPr userDrawn="1"/>
          </p:nvSpPr>
          <p:spPr bwMode="invGray">
            <a:xfrm>
              <a:off x="1055482" y="383824"/>
              <a:ext cx="417961" cy="375095"/>
            </a:xfrm>
            <a:custGeom>
              <a:avLst/>
              <a:gdLst>
                <a:gd name="connsiteX0" fmla="*/ 804056 w 937233"/>
                <a:gd name="connsiteY0" fmla="*/ 685676 h 841111"/>
                <a:gd name="connsiteX1" fmla="*/ 937233 w 937233"/>
                <a:gd name="connsiteY1" fmla="*/ 685676 h 841111"/>
                <a:gd name="connsiteX2" fmla="*/ 937233 w 937233"/>
                <a:gd name="connsiteY2" fmla="*/ 712248 h 841111"/>
                <a:gd name="connsiteX3" fmla="*/ 844985 w 937233"/>
                <a:gd name="connsiteY3" fmla="*/ 712248 h 841111"/>
                <a:gd name="connsiteX4" fmla="*/ 844985 w 937233"/>
                <a:gd name="connsiteY4" fmla="*/ 748493 h 841111"/>
                <a:gd name="connsiteX5" fmla="*/ 927480 w 937233"/>
                <a:gd name="connsiteY5" fmla="*/ 748493 h 841111"/>
                <a:gd name="connsiteX6" fmla="*/ 927480 w 937233"/>
                <a:gd name="connsiteY6" fmla="*/ 775589 h 841111"/>
                <a:gd name="connsiteX7" fmla="*/ 844985 w 937233"/>
                <a:gd name="connsiteY7" fmla="*/ 775589 h 841111"/>
                <a:gd name="connsiteX8" fmla="*/ 844985 w 937233"/>
                <a:gd name="connsiteY8" fmla="*/ 839104 h 841111"/>
                <a:gd name="connsiteX9" fmla="*/ 804056 w 937233"/>
                <a:gd name="connsiteY9" fmla="*/ 839104 h 841111"/>
                <a:gd name="connsiteX10" fmla="*/ 645160 w 937233"/>
                <a:gd name="connsiteY10" fmla="*/ 685676 h 841111"/>
                <a:gd name="connsiteX11" fmla="*/ 777234 w 937233"/>
                <a:gd name="connsiteY11" fmla="*/ 685676 h 841111"/>
                <a:gd name="connsiteX12" fmla="*/ 777234 w 937233"/>
                <a:gd name="connsiteY12" fmla="*/ 712248 h 841111"/>
                <a:gd name="connsiteX13" fmla="*/ 686146 w 937233"/>
                <a:gd name="connsiteY13" fmla="*/ 712248 h 841111"/>
                <a:gd name="connsiteX14" fmla="*/ 686146 w 937233"/>
                <a:gd name="connsiteY14" fmla="*/ 746453 h 841111"/>
                <a:gd name="connsiteX15" fmla="*/ 768177 w 937233"/>
                <a:gd name="connsiteY15" fmla="*/ 746453 h 841111"/>
                <a:gd name="connsiteX16" fmla="*/ 768177 w 937233"/>
                <a:gd name="connsiteY16" fmla="*/ 773549 h 841111"/>
                <a:gd name="connsiteX17" fmla="*/ 686146 w 937233"/>
                <a:gd name="connsiteY17" fmla="*/ 773549 h 841111"/>
                <a:gd name="connsiteX18" fmla="*/ 686146 w 937233"/>
                <a:gd name="connsiteY18" fmla="*/ 811950 h 841111"/>
                <a:gd name="connsiteX19" fmla="*/ 777060 w 937233"/>
                <a:gd name="connsiteY19" fmla="*/ 811950 h 841111"/>
                <a:gd name="connsiteX20" fmla="*/ 777060 w 937233"/>
                <a:gd name="connsiteY20" fmla="*/ 839104 h 841111"/>
                <a:gd name="connsiteX21" fmla="*/ 645160 w 937233"/>
                <a:gd name="connsiteY21" fmla="*/ 839104 h 841111"/>
                <a:gd name="connsiteX22" fmla="*/ 461243 w 937233"/>
                <a:gd name="connsiteY22" fmla="*/ 685676 h 841111"/>
                <a:gd name="connsiteX23" fmla="*/ 624203 w 937233"/>
                <a:gd name="connsiteY23" fmla="*/ 685676 h 841111"/>
                <a:gd name="connsiteX24" fmla="*/ 624203 w 937233"/>
                <a:gd name="connsiteY24" fmla="*/ 712772 h 841111"/>
                <a:gd name="connsiteX25" fmla="*/ 563593 w 937233"/>
                <a:gd name="connsiteY25" fmla="*/ 712772 h 841111"/>
                <a:gd name="connsiteX26" fmla="*/ 563593 w 937233"/>
                <a:gd name="connsiteY26" fmla="*/ 839104 h 841111"/>
                <a:gd name="connsiteX27" fmla="*/ 522316 w 937233"/>
                <a:gd name="connsiteY27" fmla="*/ 839104 h 841111"/>
                <a:gd name="connsiteX28" fmla="*/ 522316 w 937233"/>
                <a:gd name="connsiteY28" fmla="*/ 712772 h 841111"/>
                <a:gd name="connsiteX29" fmla="*/ 461243 w 937233"/>
                <a:gd name="connsiteY29" fmla="*/ 712772 h 841111"/>
                <a:gd name="connsiteX30" fmla="*/ 266819 w 937233"/>
                <a:gd name="connsiteY30" fmla="*/ 685676 h 841111"/>
                <a:gd name="connsiteX31" fmla="*/ 306296 w 937233"/>
                <a:gd name="connsiteY31" fmla="*/ 685676 h 841111"/>
                <a:gd name="connsiteX32" fmla="*/ 399126 w 937233"/>
                <a:gd name="connsiteY32" fmla="*/ 781532 h 841111"/>
                <a:gd name="connsiteX33" fmla="*/ 399126 w 937233"/>
                <a:gd name="connsiteY33" fmla="*/ 685676 h 841111"/>
                <a:gd name="connsiteX34" fmla="*/ 440634 w 937233"/>
                <a:gd name="connsiteY34" fmla="*/ 685676 h 841111"/>
                <a:gd name="connsiteX35" fmla="*/ 440634 w 937233"/>
                <a:gd name="connsiteY35" fmla="*/ 839104 h 841111"/>
                <a:gd name="connsiteX36" fmla="*/ 405918 w 937233"/>
                <a:gd name="connsiteY36" fmla="*/ 839104 h 841111"/>
                <a:gd name="connsiteX37" fmla="*/ 309779 w 937233"/>
                <a:gd name="connsiteY37" fmla="*/ 738237 h 841111"/>
                <a:gd name="connsiteX38" fmla="*/ 309779 w 937233"/>
                <a:gd name="connsiteY38" fmla="*/ 839104 h 841111"/>
                <a:gd name="connsiteX39" fmla="*/ 266819 w 937233"/>
                <a:gd name="connsiteY39" fmla="*/ 839104 h 841111"/>
                <a:gd name="connsiteX40" fmla="*/ 182524 w 937233"/>
                <a:gd name="connsiteY40" fmla="*/ 685676 h 841111"/>
                <a:gd name="connsiteX41" fmla="*/ 223976 w 937233"/>
                <a:gd name="connsiteY41" fmla="*/ 685676 h 841111"/>
                <a:gd name="connsiteX42" fmla="*/ 223976 w 937233"/>
                <a:gd name="connsiteY42" fmla="*/ 839104 h 841111"/>
                <a:gd name="connsiteX43" fmla="*/ 182524 w 937233"/>
                <a:gd name="connsiteY43" fmla="*/ 839104 h 841111"/>
                <a:gd name="connsiteX44" fmla="*/ 72568 w 937233"/>
                <a:gd name="connsiteY44" fmla="*/ 683637 h 841111"/>
                <a:gd name="connsiteX45" fmla="*/ 139272 w 937233"/>
                <a:gd name="connsiteY45" fmla="*/ 695582 h 841111"/>
                <a:gd name="connsiteX46" fmla="*/ 139272 w 937233"/>
                <a:gd name="connsiteY46" fmla="*/ 725475 h 841111"/>
                <a:gd name="connsiteX47" fmla="*/ 76864 w 937233"/>
                <a:gd name="connsiteY47" fmla="*/ 711782 h 841111"/>
                <a:gd name="connsiteX48" fmla="*/ 46444 w 937233"/>
                <a:gd name="connsiteY48" fmla="*/ 725883 h 841111"/>
                <a:gd name="connsiteX49" fmla="*/ 145658 w 937233"/>
                <a:gd name="connsiteY49" fmla="*/ 797615 h 841111"/>
                <a:gd name="connsiteX50" fmla="*/ 72568 w 937233"/>
                <a:gd name="connsiteY50" fmla="*/ 841085 h 841111"/>
                <a:gd name="connsiteX51" fmla="*/ 1509 w 937233"/>
                <a:gd name="connsiteY51" fmla="*/ 826285 h 841111"/>
                <a:gd name="connsiteX52" fmla="*/ 1509 w 937233"/>
                <a:gd name="connsiteY52" fmla="*/ 793187 h 841111"/>
                <a:gd name="connsiteX53" fmla="*/ 68795 w 937233"/>
                <a:gd name="connsiteY53" fmla="*/ 812999 h 841111"/>
                <a:gd name="connsiteX54" fmla="*/ 98692 w 937233"/>
                <a:gd name="connsiteY54" fmla="*/ 795226 h 841111"/>
                <a:gd name="connsiteX55" fmla="*/ 0 w 937233"/>
                <a:gd name="connsiteY55" fmla="*/ 724136 h 841111"/>
                <a:gd name="connsiteX56" fmla="*/ 72568 w 937233"/>
                <a:gd name="connsiteY56" fmla="*/ 683637 h 841111"/>
                <a:gd name="connsiteX57" fmla="*/ 486414 w 937233"/>
                <a:gd name="connsiteY57" fmla="*/ 384595 h 841111"/>
                <a:gd name="connsiteX58" fmla="*/ 486265 w 937233"/>
                <a:gd name="connsiteY58" fmla="*/ 384998 h 841111"/>
                <a:gd name="connsiteX59" fmla="*/ 485975 w 937233"/>
                <a:gd name="connsiteY59" fmla="*/ 384707 h 841111"/>
                <a:gd name="connsiteX60" fmla="*/ 468558 w 937233"/>
                <a:gd name="connsiteY60" fmla="*/ 140376 h 841111"/>
                <a:gd name="connsiteX61" fmla="*/ 602084 w 937233"/>
                <a:gd name="connsiteY61" fmla="*/ 262745 h 841111"/>
                <a:gd name="connsiteX62" fmla="*/ 543303 w 937233"/>
                <a:gd name="connsiteY62" fmla="*/ 370075 h 841111"/>
                <a:gd name="connsiteX63" fmla="*/ 486414 w 937233"/>
                <a:gd name="connsiteY63" fmla="*/ 384595 h 841111"/>
                <a:gd name="connsiteX64" fmla="*/ 503681 w 937233"/>
                <a:gd name="connsiteY64" fmla="*/ 337683 h 841111"/>
                <a:gd name="connsiteX65" fmla="*/ 468849 w 937233"/>
                <a:gd name="connsiteY65" fmla="*/ 263037 h 841111"/>
                <a:gd name="connsiteX66" fmla="*/ 434016 w 937233"/>
                <a:gd name="connsiteY66" fmla="*/ 188333 h 841111"/>
                <a:gd name="connsiteX67" fmla="*/ 451142 w 937233"/>
                <a:gd name="connsiteY67" fmla="*/ 141017 h 841111"/>
                <a:gd name="connsiteX68" fmla="*/ 468558 w 937233"/>
                <a:gd name="connsiteY68" fmla="*/ 140376 h 841111"/>
                <a:gd name="connsiteX69" fmla="*/ 472565 w 937233"/>
                <a:gd name="connsiteY69" fmla="*/ 82861 h 841111"/>
                <a:gd name="connsiteX70" fmla="*/ 461708 w 937233"/>
                <a:gd name="connsiteY70" fmla="*/ 111997 h 841111"/>
                <a:gd name="connsiteX71" fmla="*/ 297007 w 937233"/>
                <a:gd name="connsiteY71" fmla="*/ 277604 h 841111"/>
                <a:gd name="connsiteX72" fmla="*/ 465366 w 937233"/>
                <a:gd name="connsiteY72" fmla="*/ 443268 h 841111"/>
                <a:gd name="connsiteX73" fmla="*/ 475990 w 937233"/>
                <a:gd name="connsiteY73" fmla="*/ 414132 h 841111"/>
                <a:gd name="connsiteX74" fmla="*/ 640632 w 937233"/>
                <a:gd name="connsiteY74" fmla="*/ 248526 h 841111"/>
                <a:gd name="connsiteX75" fmla="*/ 472565 w 937233"/>
                <a:gd name="connsiteY75" fmla="*/ 82861 h 841111"/>
                <a:gd name="connsiteX76" fmla="*/ 468733 w 937233"/>
                <a:gd name="connsiteY76" fmla="*/ 68352 h 841111"/>
                <a:gd name="connsiteX77" fmla="*/ 675813 w 937233"/>
                <a:gd name="connsiteY77" fmla="*/ 262977 h 841111"/>
                <a:gd name="connsiteX78" fmla="*/ 468733 w 937233"/>
                <a:gd name="connsiteY78" fmla="*/ 457661 h 841111"/>
                <a:gd name="connsiteX79" fmla="*/ 261594 w 937233"/>
                <a:gd name="connsiteY79" fmla="*/ 262977 h 841111"/>
                <a:gd name="connsiteX80" fmla="*/ 468733 w 937233"/>
                <a:gd name="connsiteY80" fmla="*/ 68352 h 841111"/>
                <a:gd name="connsiteX81" fmla="*/ 496714 w 937233"/>
                <a:gd name="connsiteY81" fmla="*/ 15325 h 841111"/>
                <a:gd name="connsiteX82" fmla="*/ 486322 w 937233"/>
                <a:gd name="connsiteY82" fmla="*/ 43937 h 841111"/>
                <a:gd name="connsiteX83" fmla="*/ 468906 w 937233"/>
                <a:gd name="connsiteY83" fmla="*/ 43587 h 841111"/>
                <a:gd name="connsiteX84" fmla="*/ 226354 w 937233"/>
                <a:gd name="connsiteY84" fmla="*/ 277662 h 841111"/>
                <a:gd name="connsiteX85" fmla="*/ 440866 w 937233"/>
                <a:gd name="connsiteY85" fmla="*/ 510746 h 841111"/>
                <a:gd name="connsiteX86" fmla="*/ 450967 w 937233"/>
                <a:gd name="connsiteY86" fmla="*/ 482136 h 841111"/>
                <a:gd name="connsiteX87" fmla="*/ 468674 w 937233"/>
                <a:gd name="connsiteY87" fmla="*/ 482485 h 841111"/>
                <a:gd name="connsiteX88" fmla="*/ 711168 w 937233"/>
                <a:gd name="connsiteY88" fmla="*/ 248410 h 841111"/>
                <a:gd name="connsiteX89" fmla="*/ 496714 w 937233"/>
                <a:gd name="connsiteY89" fmla="*/ 15325 h 841111"/>
                <a:gd name="connsiteX90" fmla="*/ 468732 w 937233"/>
                <a:gd name="connsiteY90" fmla="*/ 0 h 841111"/>
                <a:gd name="connsiteX91" fmla="*/ 741240 w 937233"/>
                <a:gd name="connsiteY91" fmla="*/ 262977 h 841111"/>
                <a:gd name="connsiteX92" fmla="*/ 468732 w 937233"/>
                <a:gd name="connsiteY92" fmla="*/ 526014 h 841111"/>
                <a:gd name="connsiteX93" fmla="*/ 196224 w 937233"/>
                <a:gd name="connsiteY93" fmla="*/ 262977 h 841111"/>
                <a:gd name="connsiteX94" fmla="*/ 468732 w 937233"/>
                <a:gd name="connsiteY94" fmla="*/ 0 h 841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937233" h="841111">
                  <a:moveTo>
                    <a:pt x="804056" y="685676"/>
                  </a:moveTo>
                  <a:lnTo>
                    <a:pt x="937233" y="685676"/>
                  </a:lnTo>
                  <a:lnTo>
                    <a:pt x="937233" y="712248"/>
                  </a:lnTo>
                  <a:lnTo>
                    <a:pt x="844985" y="712248"/>
                  </a:lnTo>
                  <a:lnTo>
                    <a:pt x="844985" y="748493"/>
                  </a:lnTo>
                  <a:lnTo>
                    <a:pt x="927480" y="748493"/>
                  </a:lnTo>
                  <a:lnTo>
                    <a:pt x="927480" y="775589"/>
                  </a:lnTo>
                  <a:lnTo>
                    <a:pt x="844985" y="775589"/>
                  </a:lnTo>
                  <a:lnTo>
                    <a:pt x="844985" y="839104"/>
                  </a:lnTo>
                  <a:lnTo>
                    <a:pt x="804056" y="839104"/>
                  </a:lnTo>
                  <a:close/>
                  <a:moveTo>
                    <a:pt x="645160" y="685676"/>
                  </a:moveTo>
                  <a:lnTo>
                    <a:pt x="777234" y="685676"/>
                  </a:lnTo>
                  <a:lnTo>
                    <a:pt x="777234" y="712248"/>
                  </a:lnTo>
                  <a:lnTo>
                    <a:pt x="686146" y="712248"/>
                  </a:lnTo>
                  <a:lnTo>
                    <a:pt x="686146" y="746453"/>
                  </a:lnTo>
                  <a:lnTo>
                    <a:pt x="768177" y="746453"/>
                  </a:lnTo>
                  <a:lnTo>
                    <a:pt x="768177" y="773549"/>
                  </a:lnTo>
                  <a:lnTo>
                    <a:pt x="686146" y="773549"/>
                  </a:lnTo>
                  <a:lnTo>
                    <a:pt x="686146" y="811950"/>
                  </a:lnTo>
                  <a:lnTo>
                    <a:pt x="777060" y="811950"/>
                  </a:lnTo>
                  <a:lnTo>
                    <a:pt x="777060" y="839104"/>
                  </a:lnTo>
                  <a:lnTo>
                    <a:pt x="645160" y="839104"/>
                  </a:lnTo>
                  <a:close/>
                  <a:moveTo>
                    <a:pt x="461243" y="685676"/>
                  </a:moveTo>
                  <a:lnTo>
                    <a:pt x="624203" y="685676"/>
                  </a:lnTo>
                  <a:lnTo>
                    <a:pt x="624203" y="712772"/>
                  </a:lnTo>
                  <a:lnTo>
                    <a:pt x="563593" y="712772"/>
                  </a:lnTo>
                  <a:lnTo>
                    <a:pt x="563593" y="839104"/>
                  </a:lnTo>
                  <a:lnTo>
                    <a:pt x="522316" y="839104"/>
                  </a:lnTo>
                  <a:lnTo>
                    <a:pt x="522316" y="712772"/>
                  </a:lnTo>
                  <a:lnTo>
                    <a:pt x="461243" y="712772"/>
                  </a:lnTo>
                  <a:close/>
                  <a:moveTo>
                    <a:pt x="266819" y="685676"/>
                  </a:moveTo>
                  <a:lnTo>
                    <a:pt x="306296" y="685676"/>
                  </a:lnTo>
                  <a:lnTo>
                    <a:pt x="399126" y="781532"/>
                  </a:lnTo>
                  <a:lnTo>
                    <a:pt x="399126" y="685676"/>
                  </a:lnTo>
                  <a:lnTo>
                    <a:pt x="440634" y="685676"/>
                  </a:lnTo>
                  <a:lnTo>
                    <a:pt x="440634" y="839104"/>
                  </a:lnTo>
                  <a:lnTo>
                    <a:pt x="405918" y="839104"/>
                  </a:lnTo>
                  <a:lnTo>
                    <a:pt x="309779" y="738237"/>
                  </a:lnTo>
                  <a:lnTo>
                    <a:pt x="309779" y="839104"/>
                  </a:lnTo>
                  <a:lnTo>
                    <a:pt x="266819" y="839104"/>
                  </a:lnTo>
                  <a:close/>
                  <a:moveTo>
                    <a:pt x="182524" y="685676"/>
                  </a:moveTo>
                  <a:lnTo>
                    <a:pt x="223976" y="685676"/>
                  </a:lnTo>
                  <a:lnTo>
                    <a:pt x="223976" y="839104"/>
                  </a:lnTo>
                  <a:lnTo>
                    <a:pt x="182524" y="839104"/>
                  </a:lnTo>
                  <a:close/>
                  <a:moveTo>
                    <a:pt x="72568" y="683637"/>
                  </a:moveTo>
                  <a:cubicBezTo>
                    <a:pt x="95317" y="683796"/>
                    <a:pt x="117873" y="687835"/>
                    <a:pt x="139272" y="695582"/>
                  </a:cubicBezTo>
                  <a:lnTo>
                    <a:pt x="139272" y="725475"/>
                  </a:lnTo>
                  <a:cubicBezTo>
                    <a:pt x="110652" y="715570"/>
                    <a:pt x="93642" y="711782"/>
                    <a:pt x="76864" y="711782"/>
                  </a:cubicBezTo>
                  <a:cubicBezTo>
                    <a:pt x="60086" y="711782"/>
                    <a:pt x="46444" y="718250"/>
                    <a:pt x="46444" y="725883"/>
                  </a:cubicBezTo>
                  <a:cubicBezTo>
                    <a:pt x="46444" y="749192"/>
                    <a:pt x="145658" y="744064"/>
                    <a:pt x="145658" y="797615"/>
                  </a:cubicBezTo>
                  <a:cubicBezTo>
                    <a:pt x="145658" y="827042"/>
                    <a:pt x="116631" y="841085"/>
                    <a:pt x="72568" y="841085"/>
                  </a:cubicBezTo>
                  <a:cubicBezTo>
                    <a:pt x="48079" y="841528"/>
                    <a:pt x="23801" y="836471"/>
                    <a:pt x="1509" y="826285"/>
                  </a:cubicBezTo>
                  <a:lnTo>
                    <a:pt x="1509" y="793187"/>
                  </a:lnTo>
                  <a:cubicBezTo>
                    <a:pt x="29782" y="807813"/>
                    <a:pt x="47140" y="812999"/>
                    <a:pt x="68795" y="812999"/>
                  </a:cubicBezTo>
                  <a:cubicBezTo>
                    <a:pt x="87546" y="812999"/>
                    <a:pt x="98692" y="804258"/>
                    <a:pt x="98692" y="795226"/>
                  </a:cubicBezTo>
                  <a:cubicBezTo>
                    <a:pt x="98692" y="770053"/>
                    <a:pt x="0" y="779260"/>
                    <a:pt x="0" y="724136"/>
                  </a:cubicBezTo>
                  <a:cubicBezTo>
                    <a:pt x="0" y="697622"/>
                    <a:pt x="26937" y="683637"/>
                    <a:pt x="72568" y="683637"/>
                  </a:cubicBezTo>
                  <a:close/>
                  <a:moveTo>
                    <a:pt x="486414" y="384595"/>
                  </a:moveTo>
                  <a:lnTo>
                    <a:pt x="486265" y="384998"/>
                  </a:lnTo>
                  <a:lnTo>
                    <a:pt x="485975" y="384707"/>
                  </a:lnTo>
                  <a:close/>
                  <a:moveTo>
                    <a:pt x="468558" y="140376"/>
                  </a:moveTo>
                  <a:cubicBezTo>
                    <a:pt x="575959" y="140376"/>
                    <a:pt x="602084" y="207621"/>
                    <a:pt x="602084" y="262745"/>
                  </a:cubicBezTo>
                  <a:cubicBezTo>
                    <a:pt x="602084" y="302079"/>
                    <a:pt x="589021" y="347082"/>
                    <a:pt x="543303" y="370075"/>
                  </a:cubicBezTo>
                  <a:lnTo>
                    <a:pt x="486414" y="384595"/>
                  </a:lnTo>
                  <a:lnTo>
                    <a:pt x="503681" y="337683"/>
                  </a:lnTo>
                  <a:cubicBezTo>
                    <a:pt x="517556" y="299282"/>
                    <a:pt x="509777" y="273992"/>
                    <a:pt x="468849" y="263037"/>
                  </a:cubicBezTo>
                  <a:cubicBezTo>
                    <a:pt x="427920" y="252082"/>
                    <a:pt x="420199" y="226734"/>
                    <a:pt x="434016" y="188333"/>
                  </a:cubicBezTo>
                  <a:lnTo>
                    <a:pt x="451142" y="141017"/>
                  </a:lnTo>
                  <a:cubicBezTo>
                    <a:pt x="456947" y="140609"/>
                    <a:pt x="462753" y="140376"/>
                    <a:pt x="468558" y="140376"/>
                  </a:cubicBezTo>
                  <a:close/>
                  <a:moveTo>
                    <a:pt x="472565" y="82861"/>
                  </a:moveTo>
                  <a:lnTo>
                    <a:pt x="461708" y="111997"/>
                  </a:lnTo>
                  <a:cubicBezTo>
                    <a:pt x="329460" y="115027"/>
                    <a:pt x="297007" y="204007"/>
                    <a:pt x="297007" y="277604"/>
                  </a:cubicBezTo>
                  <a:cubicBezTo>
                    <a:pt x="297007" y="351200"/>
                    <a:pt x="330040" y="441753"/>
                    <a:pt x="465366" y="443268"/>
                  </a:cubicBezTo>
                  <a:lnTo>
                    <a:pt x="475990" y="414132"/>
                  </a:lnTo>
                  <a:cubicBezTo>
                    <a:pt x="608180" y="411102"/>
                    <a:pt x="640632" y="322123"/>
                    <a:pt x="640632" y="248526"/>
                  </a:cubicBezTo>
                  <a:cubicBezTo>
                    <a:pt x="640632" y="174930"/>
                    <a:pt x="607599" y="84377"/>
                    <a:pt x="472565" y="82861"/>
                  </a:cubicBezTo>
                  <a:close/>
                  <a:moveTo>
                    <a:pt x="468733" y="68352"/>
                  </a:moveTo>
                  <a:cubicBezTo>
                    <a:pt x="635233" y="68352"/>
                    <a:pt x="675813" y="175047"/>
                    <a:pt x="675813" y="262977"/>
                  </a:cubicBezTo>
                  <a:cubicBezTo>
                    <a:pt x="675813" y="350967"/>
                    <a:pt x="635175" y="457661"/>
                    <a:pt x="468733" y="457661"/>
                  </a:cubicBezTo>
                  <a:cubicBezTo>
                    <a:pt x="302290" y="457661"/>
                    <a:pt x="261594" y="350967"/>
                    <a:pt x="261594" y="262977"/>
                  </a:cubicBezTo>
                  <a:cubicBezTo>
                    <a:pt x="261594" y="174988"/>
                    <a:pt x="302232" y="68352"/>
                    <a:pt x="468733" y="68352"/>
                  </a:cubicBezTo>
                  <a:close/>
                  <a:moveTo>
                    <a:pt x="496714" y="15325"/>
                  </a:moveTo>
                  <a:lnTo>
                    <a:pt x="486322" y="43937"/>
                  </a:lnTo>
                  <a:cubicBezTo>
                    <a:pt x="480517" y="43937"/>
                    <a:pt x="474712" y="43587"/>
                    <a:pt x="468906" y="43587"/>
                  </a:cubicBezTo>
                  <a:cubicBezTo>
                    <a:pt x="273785" y="43587"/>
                    <a:pt x="226354" y="171783"/>
                    <a:pt x="226354" y="277662"/>
                  </a:cubicBezTo>
                  <a:cubicBezTo>
                    <a:pt x="226354" y="378180"/>
                    <a:pt x="269199" y="499092"/>
                    <a:pt x="440866" y="510746"/>
                  </a:cubicBezTo>
                  <a:lnTo>
                    <a:pt x="450967" y="482136"/>
                  </a:lnTo>
                  <a:cubicBezTo>
                    <a:pt x="456773" y="482136"/>
                    <a:pt x="462578" y="482485"/>
                    <a:pt x="468674" y="482485"/>
                  </a:cubicBezTo>
                  <a:cubicBezTo>
                    <a:pt x="663737" y="482485"/>
                    <a:pt x="711168" y="354289"/>
                    <a:pt x="711168" y="248410"/>
                  </a:cubicBezTo>
                  <a:cubicBezTo>
                    <a:pt x="711168" y="147892"/>
                    <a:pt x="668323" y="26980"/>
                    <a:pt x="496714" y="15325"/>
                  </a:cubicBezTo>
                  <a:close/>
                  <a:moveTo>
                    <a:pt x="468732" y="0"/>
                  </a:moveTo>
                  <a:cubicBezTo>
                    <a:pt x="687945" y="0"/>
                    <a:pt x="741240" y="144163"/>
                    <a:pt x="741240" y="262977"/>
                  </a:cubicBezTo>
                  <a:cubicBezTo>
                    <a:pt x="741240" y="381851"/>
                    <a:pt x="687888" y="526014"/>
                    <a:pt x="468732" y="526014"/>
                  </a:cubicBezTo>
                  <a:cubicBezTo>
                    <a:pt x="249576" y="526014"/>
                    <a:pt x="196224" y="381851"/>
                    <a:pt x="196224" y="262977"/>
                  </a:cubicBezTo>
                  <a:cubicBezTo>
                    <a:pt x="196224" y="144104"/>
                    <a:pt x="249518" y="0"/>
                    <a:pt x="468732" y="0"/>
                  </a:cubicBezTo>
                  <a:close/>
                </a:path>
              </a:pathLst>
            </a:custGeom>
            <a:solidFill>
              <a:schemeClr val="bg2"/>
            </a:solidFill>
          </p:spPr>
          <p:txBody>
            <a:bodyPr wrap="square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3175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3175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357187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System Font Regular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711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nn-NO"/>
                <a:t> z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418499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Blue-Green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ggrund">
            <a:extLst>
              <a:ext uri="{FF2B5EF4-FFF2-40B4-BE49-F238E27FC236}">
                <a16:creationId xmlns:a16="http://schemas.microsoft.com/office/drawing/2014/main" id="{7A143000-0601-FF74-57D4-1BBFF0DFD103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accent2">
                  <a:lumMod val="60000"/>
                  <a:lumOff val="40000"/>
                </a:schemeClr>
              </a:gs>
              <a:gs pos="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3" name="Logo">
            <a:extLst>
              <a:ext uri="{FF2B5EF4-FFF2-40B4-BE49-F238E27FC236}">
                <a16:creationId xmlns:a16="http://schemas.microsoft.com/office/drawing/2014/main" id="{4CD94CDB-7F27-D7B8-ECAE-B22EDB7CF860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14" name="Logo">
            <a:extLst>
              <a:ext uri="{FF2B5EF4-FFF2-40B4-BE49-F238E27FC236}">
                <a16:creationId xmlns:a16="http://schemas.microsoft.com/office/drawing/2014/main" id="{58079317-2862-C930-D1B2-76DAF709C737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6CC55FA-9983-59D0-E367-D79DF00EC0BD}"/>
              </a:ext>
            </a:extLst>
          </p:cNvPr>
          <p:cNvSpPr>
            <a:spLocks noGrp="1"/>
          </p:cNvSpPr>
          <p:nvPr userDrawn="1">
            <p:ph type="pic" sz="quarter" idx="14" hasCustomPrompt="1"/>
          </p:nvPr>
        </p:nvSpPr>
        <p:spPr>
          <a:xfrm>
            <a:off x="6145200" y="1479600"/>
            <a:ext cx="5765813" cy="46980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tIns="648000" anchor="ctr" anchorCtr="0">
            <a:no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95762799-D291-40B7-9D42-0A20F903BFA9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96911" y="1479601"/>
            <a:ext cx="5138739" cy="619200"/>
          </a:xfrm>
        </p:spPr>
        <p:txBody>
          <a:bodyPr anchor="t"/>
          <a:lstStyle>
            <a:lvl1pPr algn="l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EB45E528-5974-3985-BA79-D52812ED536D}"/>
              </a:ext>
            </a:extLst>
          </p:cNvPr>
          <p:cNvSpPr>
            <a:spLocks noGrp="1"/>
          </p:cNvSpPr>
          <p:nvPr userDrawn="1">
            <p:ph type="sldNum" sz="quarter" idx="17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95463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87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Blue-Red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ggrund">
            <a:extLst>
              <a:ext uri="{FF2B5EF4-FFF2-40B4-BE49-F238E27FC236}">
                <a16:creationId xmlns:a16="http://schemas.microsoft.com/office/drawing/2014/main" id="{7A143000-0601-FF74-57D4-1BBFF0DFD103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accent5">
                  <a:lumMod val="40000"/>
                  <a:lumOff val="60000"/>
                </a:schemeClr>
              </a:gs>
              <a:gs pos="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6E826C15-60C7-4A89-7E05-D8E3D8C3A667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12" name="Logo">
            <a:extLst>
              <a:ext uri="{FF2B5EF4-FFF2-40B4-BE49-F238E27FC236}">
                <a16:creationId xmlns:a16="http://schemas.microsoft.com/office/drawing/2014/main" id="{E7692B0B-6A59-5C97-2A63-F0E68435E204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6CC55FA-9983-59D0-E367-D79DF00EC0B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45200" y="1479600"/>
            <a:ext cx="5765813" cy="46980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tIns="648000" anchor="ctr" anchorCtr="0">
            <a:no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A1ADA684-1C59-4068-94B7-80F8D7771D7D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96911" y="1479601"/>
            <a:ext cx="5138739" cy="619200"/>
          </a:xfrm>
        </p:spPr>
        <p:txBody>
          <a:bodyPr anchor="t"/>
          <a:lstStyle>
            <a:lvl1pPr algn="l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CA202A-255B-309E-CAD7-631B8D01286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15238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87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Green-Yellow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ggrund">
            <a:extLst>
              <a:ext uri="{FF2B5EF4-FFF2-40B4-BE49-F238E27FC236}">
                <a16:creationId xmlns:a16="http://schemas.microsoft.com/office/drawing/2014/main" id="{7A143000-0601-FF74-57D4-1BBFF0DFD103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accent4">
                  <a:lumMod val="40000"/>
                  <a:lumOff val="60000"/>
                </a:schemeClr>
              </a:gs>
              <a:gs pos="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BC85861-2FB3-5F5C-0CCE-334D23BE287F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12" name="Logo">
            <a:extLst>
              <a:ext uri="{FF2B5EF4-FFF2-40B4-BE49-F238E27FC236}">
                <a16:creationId xmlns:a16="http://schemas.microsoft.com/office/drawing/2014/main" id="{DB6F83E0-6B16-40B4-F511-4E3E1BA483E2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6CC55FA-9983-59D0-E367-D79DF00EC0B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45200" y="1479600"/>
            <a:ext cx="5765813" cy="46980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tIns="648000" anchor="ctr" anchorCtr="0">
            <a:no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C60E9563-A0D2-4333-8D6E-BD2217EB41E7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96911" y="1479601"/>
            <a:ext cx="5138739" cy="619200"/>
          </a:xfrm>
        </p:spPr>
        <p:txBody>
          <a:bodyPr anchor="t"/>
          <a:lstStyle>
            <a:lvl1pPr algn="l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43CA439-8159-F071-AC79-A82A38DF220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11470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87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Light Blu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ggrund">
            <a:extLst>
              <a:ext uri="{FF2B5EF4-FFF2-40B4-BE49-F238E27FC236}">
                <a16:creationId xmlns:a16="http://schemas.microsoft.com/office/drawing/2014/main" id="{7A143000-0601-FF74-57D4-1BBFF0DFD103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25000"/>
                  <a:lumOff val="75000"/>
                </a:schemeClr>
              </a:gs>
              <a:gs pos="0">
                <a:schemeClr val="accent2">
                  <a:lumMod val="20000"/>
                  <a:lumOff val="8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3" name="Logo">
            <a:extLst>
              <a:ext uri="{FF2B5EF4-FFF2-40B4-BE49-F238E27FC236}">
                <a16:creationId xmlns:a16="http://schemas.microsoft.com/office/drawing/2014/main" id="{4CD94CDB-7F27-D7B8-ECAE-B22EDB7CF860}"/>
              </a:ext>
            </a:extLst>
          </p:cNvPr>
          <p:cNvSpPr txBox="1">
            <a:spLocks/>
          </p:cNvSpPr>
          <p:nvPr userDrawn="1"/>
        </p:nvSpPr>
        <p:spPr>
          <a:xfrm>
            <a:off x="11173619" y="0"/>
            <a:ext cx="736600" cy="879168"/>
          </a:xfrm>
          <a:prstGeom prst="rect">
            <a:avLst/>
          </a:prstGeom>
          <a:solidFill>
            <a:schemeClr val="bg2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14" name="Logo">
            <a:extLst>
              <a:ext uri="{FF2B5EF4-FFF2-40B4-BE49-F238E27FC236}">
                <a16:creationId xmlns:a16="http://schemas.microsoft.com/office/drawing/2014/main" id="{58079317-2862-C930-D1B2-76DAF709C737}"/>
              </a:ext>
            </a:extLst>
          </p:cNvPr>
          <p:cNvSpPr txBox="1">
            <a:spLocks/>
          </p:cNvSpPr>
          <p:nvPr userDrawn="1"/>
        </p:nvSpPr>
        <p:spPr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6CC55FA-9983-59D0-E367-D79DF00EC0BD}"/>
              </a:ext>
            </a:extLst>
          </p:cNvPr>
          <p:cNvSpPr>
            <a:spLocks noGrp="1"/>
          </p:cNvSpPr>
          <p:nvPr userDrawn="1">
            <p:ph type="pic" sz="quarter" idx="14" hasCustomPrompt="1"/>
          </p:nvPr>
        </p:nvSpPr>
        <p:spPr>
          <a:xfrm>
            <a:off x="6145200" y="1479600"/>
            <a:ext cx="5765813" cy="46980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tIns="648000" anchor="ctr" anchorCtr="0">
            <a:no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321D9025-334F-4C94-8BB9-67F1F7AF8F39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96911" y="1479601"/>
            <a:ext cx="5138739" cy="619200"/>
          </a:xfrm>
        </p:spPr>
        <p:txBody>
          <a:bodyPr anchor="t"/>
          <a:lstStyle>
            <a:lvl1pPr algn="l"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EED120-9E80-5452-0797-37D6B887ADAA}"/>
              </a:ext>
            </a:extLst>
          </p:cNvPr>
          <p:cNvSpPr>
            <a:spLocks noGrp="1"/>
          </p:cNvSpPr>
          <p:nvPr userDrawn="1">
            <p:ph type="sldNum" sz="quarter" idx="17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67993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87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Green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ggrund">
            <a:extLst>
              <a:ext uri="{FF2B5EF4-FFF2-40B4-BE49-F238E27FC236}">
                <a16:creationId xmlns:a16="http://schemas.microsoft.com/office/drawing/2014/main" id="{7A143000-0601-FF74-57D4-1BBFF0DFD103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solidFill>
            <a:srgbClr val="CDFA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3" name="Logo">
            <a:extLst>
              <a:ext uri="{FF2B5EF4-FFF2-40B4-BE49-F238E27FC236}">
                <a16:creationId xmlns:a16="http://schemas.microsoft.com/office/drawing/2014/main" id="{4CD94CDB-7F27-D7B8-ECAE-B22EDB7CF860}"/>
              </a:ext>
            </a:extLst>
          </p:cNvPr>
          <p:cNvSpPr txBox="1">
            <a:spLocks/>
          </p:cNvSpPr>
          <p:nvPr userDrawn="1"/>
        </p:nvSpPr>
        <p:spPr>
          <a:xfrm>
            <a:off x="11173619" y="0"/>
            <a:ext cx="736600" cy="879168"/>
          </a:xfrm>
          <a:prstGeom prst="rect">
            <a:avLst/>
          </a:prstGeom>
          <a:solidFill>
            <a:schemeClr val="bg2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14" name="Logo">
            <a:extLst>
              <a:ext uri="{FF2B5EF4-FFF2-40B4-BE49-F238E27FC236}">
                <a16:creationId xmlns:a16="http://schemas.microsoft.com/office/drawing/2014/main" id="{58079317-2862-C930-D1B2-76DAF709C737}"/>
              </a:ext>
            </a:extLst>
          </p:cNvPr>
          <p:cNvSpPr txBox="1">
            <a:spLocks/>
          </p:cNvSpPr>
          <p:nvPr userDrawn="1"/>
        </p:nvSpPr>
        <p:spPr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6CC55FA-9983-59D0-E367-D79DF00EC0BD}"/>
              </a:ext>
            </a:extLst>
          </p:cNvPr>
          <p:cNvSpPr>
            <a:spLocks noGrp="1"/>
          </p:cNvSpPr>
          <p:nvPr userDrawn="1">
            <p:ph type="pic" sz="quarter" idx="14" hasCustomPrompt="1"/>
          </p:nvPr>
        </p:nvSpPr>
        <p:spPr>
          <a:xfrm>
            <a:off x="6145200" y="1479600"/>
            <a:ext cx="5765813" cy="46980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tIns="648000" anchor="ctr" anchorCtr="0">
            <a:no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5EA42969-ECAF-43CA-BED7-9886154B7183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96911" y="1479601"/>
            <a:ext cx="5138739" cy="619200"/>
          </a:xfrm>
        </p:spPr>
        <p:txBody>
          <a:bodyPr anchor="t"/>
          <a:lstStyle>
            <a:lvl1pPr algn="l"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EED120-9E80-5452-0797-37D6B887ADAA}"/>
              </a:ext>
            </a:extLst>
          </p:cNvPr>
          <p:cNvSpPr>
            <a:spLocks noGrp="1"/>
          </p:cNvSpPr>
          <p:nvPr userDrawn="1">
            <p:ph type="sldNum" sz="quarter" idx="17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48838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87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Gray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ggrund">
            <a:extLst>
              <a:ext uri="{FF2B5EF4-FFF2-40B4-BE49-F238E27FC236}">
                <a16:creationId xmlns:a16="http://schemas.microsoft.com/office/drawing/2014/main" id="{7A143000-0601-FF74-57D4-1BBFF0DFD103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solidFill>
            <a:srgbClr val="EBE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3" name="Logo">
            <a:extLst>
              <a:ext uri="{FF2B5EF4-FFF2-40B4-BE49-F238E27FC236}">
                <a16:creationId xmlns:a16="http://schemas.microsoft.com/office/drawing/2014/main" id="{4CD94CDB-7F27-D7B8-ECAE-B22EDB7CF860}"/>
              </a:ext>
            </a:extLst>
          </p:cNvPr>
          <p:cNvSpPr txBox="1">
            <a:spLocks/>
          </p:cNvSpPr>
          <p:nvPr userDrawn="1"/>
        </p:nvSpPr>
        <p:spPr>
          <a:xfrm>
            <a:off x="11173619" y="0"/>
            <a:ext cx="736600" cy="879168"/>
          </a:xfrm>
          <a:prstGeom prst="rect">
            <a:avLst/>
          </a:prstGeom>
          <a:solidFill>
            <a:schemeClr val="bg2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14" name="Logo">
            <a:extLst>
              <a:ext uri="{FF2B5EF4-FFF2-40B4-BE49-F238E27FC236}">
                <a16:creationId xmlns:a16="http://schemas.microsoft.com/office/drawing/2014/main" id="{58079317-2862-C930-D1B2-76DAF709C737}"/>
              </a:ext>
            </a:extLst>
          </p:cNvPr>
          <p:cNvSpPr txBox="1">
            <a:spLocks/>
          </p:cNvSpPr>
          <p:nvPr userDrawn="1"/>
        </p:nvSpPr>
        <p:spPr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6CC55FA-9983-59D0-E367-D79DF00EC0BD}"/>
              </a:ext>
            </a:extLst>
          </p:cNvPr>
          <p:cNvSpPr>
            <a:spLocks noGrp="1"/>
          </p:cNvSpPr>
          <p:nvPr userDrawn="1">
            <p:ph type="pic" sz="quarter" idx="14" hasCustomPrompt="1"/>
          </p:nvPr>
        </p:nvSpPr>
        <p:spPr>
          <a:xfrm>
            <a:off x="6145200" y="1479600"/>
            <a:ext cx="5765813" cy="46980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tIns="648000" anchor="ctr" anchorCtr="0">
            <a:no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5EA42969-ECAF-43CA-BED7-9886154B7183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96911" y="1479601"/>
            <a:ext cx="5138739" cy="619200"/>
          </a:xfrm>
        </p:spPr>
        <p:txBody>
          <a:bodyPr anchor="t"/>
          <a:lstStyle>
            <a:lvl1pPr algn="l"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EED120-9E80-5452-0797-37D6B887ADAA}"/>
              </a:ext>
            </a:extLst>
          </p:cNvPr>
          <p:cNvSpPr>
            <a:spLocks noGrp="1"/>
          </p:cNvSpPr>
          <p:nvPr userDrawn="1">
            <p:ph type="sldNum" sz="quarter" idx="17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98367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87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6AEB5-52F0-4660-8F42-9D54730AF8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                                              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AA4F96-AB1A-4342-53B7-0B799EE2F1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3ECA2F7C-4E8C-4175-B81C-B0829FF1812B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38F565-D591-02F4-656F-D8F6DAEB4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09293A-9672-46B2-CD9A-F58410D94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10111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one content (Blu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ggrund">
            <a:extLst>
              <a:ext uri="{FF2B5EF4-FFF2-40B4-BE49-F238E27FC236}">
                <a16:creationId xmlns:a16="http://schemas.microsoft.com/office/drawing/2014/main" id="{D9DD4C16-D75A-C112-8EF3-4593C66F1FE6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75000"/>
                  <a:lumOff val="25000"/>
                </a:schemeClr>
              </a:gs>
              <a:gs pos="0">
                <a:srgbClr val="001E3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3" name="Logo">
            <a:extLst>
              <a:ext uri="{FF2B5EF4-FFF2-40B4-BE49-F238E27FC236}">
                <a16:creationId xmlns:a16="http://schemas.microsoft.com/office/drawing/2014/main" id="{C7DF9565-BC4B-6500-9F90-052B657C6BC7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14" name="Logo">
            <a:extLst>
              <a:ext uri="{FF2B5EF4-FFF2-40B4-BE49-F238E27FC236}">
                <a16:creationId xmlns:a16="http://schemas.microsoft.com/office/drawing/2014/main" id="{EAC0D800-9FD4-5B52-5D76-E598679A17CC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66AEB5-52F0-4660-8F42-9D54730AF8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                                              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AA4F96-AB1A-4342-53B7-0B799EE2F1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82963C5D-C983-4CF8-8D99-C470C453DD7D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38F565-D591-02F4-656F-D8F6DAEB4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09293A-9672-46B2-CD9A-F58410D94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188284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C3740E63-FE5A-40EF-8F52-2CDC77D09BC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56349" y="1504950"/>
            <a:ext cx="5137151" cy="4672650"/>
          </a:xfrm>
          <a:solidFill>
            <a:schemeClr val="bg1">
              <a:lumMod val="95000"/>
            </a:schemeClr>
          </a:solidFill>
        </p:spPr>
        <p:txBody>
          <a:bodyPr tIns="648000" anchor="ctr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EE748F-03E8-47BE-9817-3918159343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96912" y="1504950"/>
            <a:ext cx="5137151" cy="4672650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A2BB86-7F83-7675-BFB0-7655042B0C7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58085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 (Blu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ggrund">
            <a:extLst>
              <a:ext uri="{FF2B5EF4-FFF2-40B4-BE49-F238E27FC236}">
                <a16:creationId xmlns:a16="http://schemas.microsoft.com/office/drawing/2014/main" id="{95709F27-DA51-FEA8-2868-C1E5C82D4D5A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75000"/>
                  <a:lumOff val="25000"/>
                </a:schemeClr>
              </a:gs>
              <a:gs pos="0">
                <a:srgbClr val="001E3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7" name="Logo">
            <a:extLst>
              <a:ext uri="{FF2B5EF4-FFF2-40B4-BE49-F238E27FC236}">
                <a16:creationId xmlns:a16="http://schemas.microsoft.com/office/drawing/2014/main" id="{4C28FBEE-D636-90D7-2F91-3F2E1E15994A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18" name="Logo">
            <a:extLst>
              <a:ext uri="{FF2B5EF4-FFF2-40B4-BE49-F238E27FC236}">
                <a16:creationId xmlns:a16="http://schemas.microsoft.com/office/drawing/2014/main" id="{D8D54F4D-469E-56A8-F5DF-EB270EDFA011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C3740E63-FE5A-40EF-8F52-2CDC77D09BC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56349" y="2354263"/>
            <a:ext cx="5137151" cy="3822700"/>
          </a:xfrm>
          <a:solidFill>
            <a:schemeClr val="tx1">
              <a:lumMod val="85000"/>
            </a:schemeClr>
          </a:solidFill>
        </p:spPr>
        <p:txBody>
          <a:bodyPr tIns="648000" anchor="ctr" anchorCtr="0"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EE748F-03E8-47BE-9817-3918159343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96912" y="2354263"/>
            <a:ext cx="5137151" cy="38227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5F3900-5FCE-15B2-FDC1-0D2A123DA40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DC86E1AF-12B6-4355-84B2-A3F1E59E1AF7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8CC7A0-40A4-1195-C205-B2D87CDED41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A2BB86-7F83-7675-BFB0-7655042B0C7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091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85318E54-A7C0-43F8-8747-5AE35BED7D2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96913" y="1485900"/>
            <a:ext cx="5137150" cy="4691700"/>
          </a:xfrm>
          <a:solidFill>
            <a:schemeClr val="bg1">
              <a:lumMod val="95000"/>
            </a:schemeClr>
          </a:solidFill>
        </p:spPr>
        <p:txBody>
          <a:bodyPr tIns="648000" anchor="ctr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97E207-0A45-4633-9E81-66E4BD9F57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356350" y="1485900"/>
            <a:ext cx="5137150" cy="4691700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07B538-4BCF-4B39-B331-F3CE747BECE1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38E8E17B-A601-4B41-A662-B0A528939F48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91F4D0-AB09-B28F-A2F7-1F3908BF191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EA5E8A-8990-5C17-9847-B1DAC025612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68551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content (Blu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aggrund">
            <a:extLst>
              <a:ext uri="{FF2B5EF4-FFF2-40B4-BE49-F238E27FC236}">
                <a16:creationId xmlns:a16="http://schemas.microsoft.com/office/drawing/2014/main" id="{3E6B4029-6959-1E8A-19E4-E6CE7B529D67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75000"/>
                  <a:lumOff val="25000"/>
                </a:schemeClr>
              </a:gs>
              <a:gs pos="0">
                <a:srgbClr val="001E3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7" name="Logo">
            <a:extLst>
              <a:ext uri="{FF2B5EF4-FFF2-40B4-BE49-F238E27FC236}">
                <a16:creationId xmlns:a16="http://schemas.microsoft.com/office/drawing/2014/main" id="{2E465455-B910-089C-01D8-017DCE8A6548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18" name="Logo">
            <a:extLst>
              <a:ext uri="{FF2B5EF4-FFF2-40B4-BE49-F238E27FC236}">
                <a16:creationId xmlns:a16="http://schemas.microsoft.com/office/drawing/2014/main" id="{BB5A6ABE-3142-A329-24DA-09C13C941897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85318E54-A7C0-43F8-8747-5AE35BED7D2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96913" y="2358000"/>
            <a:ext cx="5137150" cy="3824288"/>
          </a:xfrm>
          <a:solidFill>
            <a:schemeClr val="tx1">
              <a:lumMod val="85000"/>
            </a:schemeClr>
          </a:solidFill>
        </p:spPr>
        <p:txBody>
          <a:bodyPr tIns="648000" anchor="ctr" anchorCtr="0"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97E207-0A45-4633-9E81-66E4BD9F57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356350" y="2358000"/>
            <a:ext cx="5137150" cy="38242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07B538-4BCF-4B39-B331-F3CE747BECE1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037613BD-7F59-401C-B28D-493F8E4F5593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91F4D0-AB09-B28F-A2F7-1F3908BF191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EA5E8A-8990-5C17-9847-B1DAC025612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55211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7CF41-4700-4C0D-801F-1B8DD72EDF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96913" y="1490664"/>
            <a:ext cx="5137150" cy="4405312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7CE2ECF-AF40-4809-BD16-DFC59D53926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56350" y="1490664"/>
            <a:ext cx="5137150" cy="4405312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647E7C-D19F-DF24-82FD-3F87E04749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FDE9D882-B08D-4958-AA84-B68AD2CF8D00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B9443-BBBF-D2BB-BA33-7410552DE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B78749-43D3-C7E7-0CDD-C0E213C91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09268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(Blu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ggrund">
            <a:extLst>
              <a:ext uri="{FF2B5EF4-FFF2-40B4-BE49-F238E27FC236}">
                <a16:creationId xmlns:a16="http://schemas.microsoft.com/office/drawing/2014/main" id="{03B79206-7DB2-2399-F958-24DF8BC91195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75000"/>
                  <a:lumOff val="25000"/>
                </a:schemeClr>
              </a:gs>
              <a:gs pos="0">
                <a:srgbClr val="001E3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7" name="Logo">
            <a:extLst>
              <a:ext uri="{FF2B5EF4-FFF2-40B4-BE49-F238E27FC236}">
                <a16:creationId xmlns:a16="http://schemas.microsoft.com/office/drawing/2014/main" id="{6765F22A-617E-9BDE-C5BA-852A1FFB4363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18" name="Logo">
            <a:extLst>
              <a:ext uri="{FF2B5EF4-FFF2-40B4-BE49-F238E27FC236}">
                <a16:creationId xmlns:a16="http://schemas.microsoft.com/office/drawing/2014/main" id="{537CEE73-808A-E0D2-B927-67B7A03C717B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47CF41-4700-4C0D-801F-1B8DD72EDF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96913" y="2357999"/>
            <a:ext cx="5137150" cy="353797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7CE2ECF-AF40-4809-BD16-DFC59D53926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56350" y="2357999"/>
            <a:ext cx="5137150" cy="353797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647E7C-D19F-DF24-82FD-3F87E04749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BF2C0A3C-C1AD-4735-AAA7-04F039E1882A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B9443-BBBF-D2BB-BA33-7410552DE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B78749-43D3-C7E7-0CDD-C0E213C91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98845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6AEB5-52F0-4660-8F42-9D54730AF8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96912" y="2119296"/>
            <a:ext cx="5137150" cy="4048142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D1EC185-5B12-41DF-8263-14BD8E01E25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56350" y="2119296"/>
            <a:ext cx="5137150" cy="4048142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8574DF9-53C9-8BB3-52B9-FC5371306313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C1C3FB13-900E-4191-9DF8-1AFA9EBA06DC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9F540E2-C305-4054-3328-DE22D932BD4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802F9186-C588-D9D9-4362-A6E39813C26C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464839-08B6-D8BB-D051-8E603C5B2BA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6913" y="1499515"/>
            <a:ext cx="5137150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BEBF22-5CBF-5D58-51FC-203247C213E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56942" y="1499515"/>
            <a:ext cx="5133614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26268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and subtitle (Blu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ggrund">
            <a:extLst>
              <a:ext uri="{FF2B5EF4-FFF2-40B4-BE49-F238E27FC236}">
                <a16:creationId xmlns:a16="http://schemas.microsoft.com/office/drawing/2014/main" id="{B8A72D2C-88ED-809E-5949-6F390DAA23CA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75000"/>
                  <a:lumOff val="25000"/>
                </a:schemeClr>
              </a:gs>
              <a:gs pos="0">
                <a:srgbClr val="001E3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9" name="Logo">
            <a:extLst>
              <a:ext uri="{FF2B5EF4-FFF2-40B4-BE49-F238E27FC236}">
                <a16:creationId xmlns:a16="http://schemas.microsoft.com/office/drawing/2014/main" id="{55A2E05B-01E4-6B23-1FF0-48D1809529FB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20" name="Logo">
            <a:extLst>
              <a:ext uri="{FF2B5EF4-FFF2-40B4-BE49-F238E27FC236}">
                <a16:creationId xmlns:a16="http://schemas.microsoft.com/office/drawing/2014/main" id="{19979D85-E521-128E-2FF3-F7D96B5775F1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66AEB5-52F0-4660-8F42-9D54730AF8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96912" y="2976562"/>
            <a:ext cx="5137150" cy="3200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D1EC185-5B12-41DF-8263-14BD8E01E25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56350" y="2976562"/>
            <a:ext cx="5137150" cy="3200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8574DF9-53C9-8BB3-52B9-FC5371306313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483B608A-E2AD-452E-B79D-5D06913BD02F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9F540E2-C305-4054-3328-DE22D932BD4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802F9186-C588-D9D9-4362-A6E39813C26C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464839-08B6-D8BB-D051-8E603C5B2BA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6913" y="2358000"/>
            <a:ext cx="5137150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BEBF22-5CBF-5D58-51FC-203247C213E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56942" y="2358000"/>
            <a:ext cx="5133614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82774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6AEB5-52F0-4660-8F42-9D54730AF8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96913" y="2138353"/>
            <a:ext cx="3255963" cy="3910021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D1EC185-5B12-41DF-8263-14BD8E01E25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469606" y="2138353"/>
            <a:ext cx="3255963" cy="3910021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B51A870A-B49A-41AB-A520-9F693B2A477E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242300" y="2138353"/>
            <a:ext cx="3255963" cy="3910021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8574DF9-53C9-8BB3-52B9-FC5371306313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941C4680-44A1-4885-A35E-2E4F1424D17D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9F540E2-C305-4054-3328-DE22D932BD4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802F9186-C588-D9D9-4362-A6E39813C26C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464839-08B6-D8BB-D051-8E603C5B2BA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6913" y="1519792"/>
            <a:ext cx="3253722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BEBF22-5CBF-5D58-51FC-203247C213E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70198" y="1519792"/>
            <a:ext cx="3253722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D692A4D-00C0-8250-9D0A-2328D2CF911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243483" y="1519792"/>
            <a:ext cx="3253722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1229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and subtitle (Blu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ggrund">
            <a:extLst>
              <a:ext uri="{FF2B5EF4-FFF2-40B4-BE49-F238E27FC236}">
                <a16:creationId xmlns:a16="http://schemas.microsoft.com/office/drawing/2014/main" id="{D6FA2D24-3C77-5CA5-A91B-BF19DA4C8AA1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75000"/>
                  <a:lumOff val="25000"/>
                </a:schemeClr>
              </a:gs>
              <a:gs pos="0">
                <a:srgbClr val="001E3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21" name="Logo">
            <a:extLst>
              <a:ext uri="{FF2B5EF4-FFF2-40B4-BE49-F238E27FC236}">
                <a16:creationId xmlns:a16="http://schemas.microsoft.com/office/drawing/2014/main" id="{E44C089F-6E8C-7D84-7B54-C016BB1CD334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22" name="Logo">
            <a:extLst>
              <a:ext uri="{FF2B5EF4-FFF2-40B4-BE49-F238E27FC236}">
                <a16:creationId xmlns:a16="http://schemas.microsoft.com/office/drawing/2014/main" id="{1C12A061-AD2B-5524-6A46-E08F1E4AAEBF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66AEB5-52F0-4660-8F42-9D54730AF8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96913" y="2976562"/>
            <a:ext cx="3255963" cy="3200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D1EC185-5B12-41DF-8263-14BD8E01E25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469606" y="2976562"/>
            <a:ext cx="3255963" cy="3200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B51A870A-B49A-41AB-A520-9F693B2A477E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242300" y="2976562"/>
            <a:ext cx="3255963" cy="3200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8574DF9-53C9-8BB3-52B9-FC5371306313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8C63731C-2439-414D-8531-BA2679E61268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9F540E2-C305-4054-3328-DE22D932BD4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802F9186-C588-D9D9-4362-A6E39813C26C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464839-08B6-D8BB-D051-8E603C5B2BA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6913" y="2358000"/>
            <a:ext cx="3253722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BEBF22-5CBF-5D58-51FC-203247C213E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70198" y="2358000"/>
            <a:ext cx="3253722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D692A4D-00C0-8250-9D0A-2328D2CF911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243483" y="2358000"/>
            <a:ext cx="3253722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05085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6AEB5-52F0-4660-8F42-9D54730AF8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96913" y="2133599"/>
            <a:ext cx="2308226" cy="4062414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D1EC185-5B12-41DF-8263-14BD8E01E25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526367" y="2133599"/>
            <a:ext cx="2308226" cy="4062414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B51A870A-B49A-41AB-A520-9F693B2A477E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355821" y="2133599"/>
            <a:ext cx="2308226" cy="4062414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BE983074-D604-7B9A-67C0-E8DE88FC370E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9185275" y="2133599"/>
            <a:ext cx="2308226" cy="4062414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8574DF9-53C9-8BB3-52B9-FC5371306313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3C621495-1EE7-4095-B4B0-95C78C99B281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9F540E2-C305-4054-3328-DE22D932BD4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802F9186-C588-D9D9-4362-A6E39813C26C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464839-08B6-D8BB-D051-8E603C5B2BA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6914" y="1515037"/>
            <a:ext cx="2306637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6pPr>
            <a:lvl7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7pPr>
            <a:lvl8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8pPr>
            <a:lvl9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BEBF22-5CBF-5D58-51FC-203247C213E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527426" y="1515037"/>
            <a:ext cx="2306637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D692A4D-00C0-8250-9D0A-2328D2CF911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56351" y="1515037"/>
            <a:ext cx="2306637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5B994B7-C413-D58E-3632-8C50FE047C2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85274" y="1515037"/>
            <a:ext cx="2306637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38994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and subtitle (Blu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ggrund">
            <a:extLst>
              <a:ext uri="{FF2B5EF4-FFF2-40B4-BE49-F238E27FC236}">
                <a16:creationId xmlns:a16="http://schemas.microsoft.com/office/drawing/2014/main" id="{E827F5F6-1956-33CF-EFFB-DE3CC0F261F9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75000"/>
                  <a:lumOff val="25000"/>
                </a:schemeClr>
              </a:gs>
              <a:gs pos="0">
                <a:srgbClr val="001E3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23" name="Logo">
            <a:extLst>
              <a:ext uri="{FF2B5EF4-FFF2-40B4-BE49-F238E27FC236}">
                <a16:creationId xmlns:a16="http://schemas.microsoft.com/office/drawing/2014/main" id="{E1A1B2F5-3C05-AFCC-D170-6EEB3AC8B72E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24" name="Logo">
            <a:extLst>
              <a:ext uri="{FF2B5EF4-FFF2-40B4-BE49-F238E27FC236}">
                <a16:creationId xmlns:a16="http://schemas.microsoft.com/office/drawing/2014/main" id="{03581F4F-E805-A5E7-48EE-FE7B4A6FEFA0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66AEB5-52F0-4660-8F42-9D54730AF8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96913" y="2976562"/>
            <a:ext cx="2308226" cy="3200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D1EC185-5B12-41DF-8263-14BD8E01E25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526367" y="2976562"/>
            <a:ext cx="2308226" cy="3200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B51A870A-B49A-41AB-A520-9F693B2A477E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355821" y="2976562"/>
            <a:ext cx="2308226" cy="3200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BE983074-D604-7B9A-67C0-E8DE88FC370E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9185275" y="2976562"/>
            <a:ext cx="2308226" cy="3200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8574DF9-53C9-8BB3-52B9-FC5371306313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5A7F4439-95E8-4C48-A88E-119AD2E23376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9F540E2-C305-4054-3328-DE22D932BD4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802F9186-C588-D9D9-4362-A6E39813C26C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464839-08B6-D8BB-D051-8E603C5B2BA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6914" y="2358000"/>
            <a:ext cx="2306637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6pPr>
            <a:lvl7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7pPr>
            <a:lvl8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8pPr>
            <a:lvl9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BEBF22-5CBF-5D58-51FC-203247C213E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527426" y="2358000"/>
            <a:ext cx="2306637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D692A4D-00C0-8250-9D0A-2328D2CF911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56351" y="2358000"/>
            <a:ext cx="2306637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5B994B7-C413-D58E-3632-8C50FE047C2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85274" y="2358000"/>
            <a:ext cx="2306637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06748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6AEB5-52F0-4660-8F42-9D54730AF8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96913" y="2358000"/>
            <a:ext cx="5137681" cy="1655113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D1EC185-5B12-41DF-8263-14BD8E01E25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96913" y="4523437"/>
            <a:ext cx="5137681" cy="1655113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B51A870A-B49A-41AB-A520-9F693B2A477E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355820" y="2358000"/>
            <a:ext cx="5137681" cy="1655113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BE983074-D604-7B9A-67C0-E8DE88FC370E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6355820" y="4523438"/>
            <a:ext cx="5137681" cy="1655113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8574DF9-53C9-8BB3-52B9-FC5371306313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8D5F4475-710E-418F-9899-F6C9E068005B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9F540E2-C305-4054-3328-DE22D932BD4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802F9186-C588-D9D9-4362-A6E39813C26C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592194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ur content (Blu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ggrund">
            <a:extLst>
              <a:ext uri="{FF2B5EF4-FFF2-40B4-BE49-F238E27FC236}">
                <a16:creationId xmlns:a16="http://schemas.microsoft.com/office/drawing/2014/main" id="{E91791C3-7F50-DE78-15AD-11025E2A5715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75000"/>
                  <a:lumOff val="25000"/>
                </a:schemeClr>
              </a:gs>
              <a:gs pos="0">
                <a:srgbClr val="001E3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9" name="Logo">
            <a:extLst>
              <a:ext uri="{FF2B5EF4-FFF2-40B4-BE49-F238E27FC236}">
                <a16:creationId xmlns:a16="http://schemas.microsoft.com/office/drawing/2014/main" id="{42D71E11-BBB0-240E-B51E-B3A0EAA4E00E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20" name="Logo">
            <a:extLst>
              <a:ext uri="{FF2B5EF4-FFF2-40B4-BE49-F238E27FC236}">
                <a16:creationId xmlns:a16="http://schemas.microsoft.com/office/drawing/2014/main" id="{D9F94510-FF01-2DAB-801F-37A49857A445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66AEB5-52F0-4660-8F42-9D54730AF8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96913" y="2358000"/>
            <a:ext cx="5137681" cy="16492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D1EC185-5B12-41DF-8263-14BD8E01E25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96913" y="4529275"/>
            <a:ext cx="5137681" cy="16492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B51A870A-B49A-41AB-A520-9F693B2A477E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355820" y="2358001"/>
            <a:ext cx="5137681" cy="16492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BE983074-D604-7B9A-67C0-E8DE88FC370E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6355820" y="4529276"/>
            <a:ext cx="5137681" cy="16492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8574DF9-53C9-8BB3-52B9-FC5371306313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EA857226-0EE2-412C-AF02-4FEF33FFFAD2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9F540E2-C305-4054-3328-DE22D932BD4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802F9186-C588-D9D9-4362-A6E39813C26C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15723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oxes and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9155F-E484-16BD-A026-E7600933DF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B1BA5ED-3537-7D6A-425A-C397388A5D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C86C2E-97BB-31F7-12A5-0644C04B93F9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C3C2AAB8-C23A-4C31-A302-4587EC1500F6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B0D68A-51E3-9584-38D0-1105C282118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E742A1-F281-1014-E2D5-C30B91F1654E}"/>
              </a:ext>
            </a:extLst>
          </p:cNvPr>
          <p:cNvSpPr/>
          <p:nvPr userDrawn="1"/>
        </p:nvSpPr>
        <p:spPr>
          <a:xfrm>
            <a:off x="596217" y="2679700"/>
            <a:ext cx="2514600" cy="349884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E76770-965E-1DD3-A755-6DFE781A0335}"/>
              </a:ext>
            </a:extLst>
          </p:cNvPr>
          <p:cNvSpPr/>
          <p:nvPr userDrawn="1"/>
        </p:nvSpPr>
        <p:spPr>
          <a:xfrm>
            <a:off x="3427498" y="2679700"/>
            <a:ext cx="2514600" cy="349884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27E865-BC90-C8BC-ED27-0C583BEEB711}"/>
              </a:ext>
            </a:extLst>
          </p:cNvPr>
          <p:cNvSpPr/>
          <p:nvPr userDrawn="1"/>
        </p:nvSpPr>
        <p:spPr>
          <a:xfrm>
            <a:off x="6258779" y="2679700"/>
            <a:ext cx="2514600" cy="3498849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246A86C-5D5C-58F4-FB7A-C3D8EB88D184}"/>
              </a:ext>
            </a:extLst>
          </p:cNvPr>
          <p:cNvSpPr/>
          <p:nvPr userDrawn="1"/>
        </p:nvSpPr>
        <p:spPr>
          <a:xfrm>
            <a:off x="9090060" y="2679700"/>
            <a:ext cx="2514600" cy="349884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979E44AF-3808-2ED9-4AB3-3E8402E9A89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96914" y="4317772"/>
            <a:ext cx="2308224" cy="26057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Char char="​"/>
              <a:defRPr sz="1400" b="1">
                <a:solidFill>
                  <a:schemeClr val="tx2"/>
                </a:solidFill>
                <a:latin typeface="+mn-lt"/>
              </a:defRPr>
            </a:lvl1pPr>
            <a:lvl2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2pPr>
            <a:lvl3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3pPr>
            <a:lvl4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4pPr>
            <a:lvl5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5pPr>
            <a:lvl6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6pPr>
            <a:lvl7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7pPr>
            <a:lvl8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8pPr>
            <a:lvl9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D86A206B-2815-D954-4995-D32CF268099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6913" y="4679949"/>
            <a:ext cx="2308225" cy="136411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tx2"/>
                </a:solidFill>
              </a:defRPr>
            </a:lvl1pPr>
            <a:lvl2pPr marL="3175" indent="0">
              <a:buNone/>
              <a:defRPr/>
            </a:lvl2pPr>
            <a:lvl3pPr marL="3175" indent="0">
              <a:buNone/>
              <a:defRPr/>
            </a:lvl3pPr>
            <a:lvl4pPr marL="357187" indent="0">
              <a:buNone/>
              <a:defRPr/>
            </a:lvl4pPr>
            <a:lvl5pPr marL="711200" indent="0">
              <a:buNone/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endParaRPr lang="en-GB" dirty="0"/>
          </a:p>
        </p:txBody>
      </p:sp>
      <p:sp>
        <p:nvSpPr>
          <p:cNvPr id="12" name="Picture Placeholder 31">
            <a:extLst>
              <a:ext uri="{FF2B5EF4-FFF2-40B4-BE49-F238E27FC236}">
                <a16:creationId xmlns:a16="http://schemas.microsoft.com/office/drawing/2014/main" id="{CCB79526-A9BF-641A-4C3C-42D34BB81373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596900" y="2679700"/>
            <a:ext cx="2514600" cy="14986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tIns="540000" anchor="ctr" anchorCtr="0"/>
          <a:lstStyle>
            <a:lvl1pPr marL="356400" marR="0" indent="-3564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 sz="1100">
                <a:solidFill>
                  <a:schemeClr val="tx1"/>
                </a:solidFill>
              </a:defRPr>
            </a:lvl1pPr>
          </a:lstStyle>
          <a:p>
            <a:pPr marL="356400" marR="0" lvl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F58BA53C-9C01-6312-66F7-0CB7BEE3B90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527512" y="4317772"/>
            <a:ext cx="2308224" cy="26057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Char char="​"/>
              <a:defRPr sz="1400" b="1">
                <a:solidFill>
                  <a:schemeClr val="tx2"/>
                </a:solidFill>
                <a:latin typeface="+mn-lt"/>
              </a:defRPr>
            </a:lvl1pPr>
            <a:lvl2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2pPr>
            <a:lvl3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3pPr>
            <a:lvl4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4pPr>
            <a:lvl5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5pPr>
            <a:lvl6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6pPr>
            <a:lvl7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7pPr>
            <a:lvl8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8pPr>
            <a:lvl9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462D0E5A-E779-27A6-889B-D963AE1559E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527511" y="4679949"/>
            <a:ext cx="2308225" cy="136411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tx2"/>
                </a:solidFill>
              </a:defRPr>
            </a:lvl1pPr>
            <a:lvl2pPr marL="3175" indent="0">
              <a:buNone/>
              <a:defRPr/>
            </a:lvl2pPr>
            <a:lvl3pPr marL="3175" indent="0">
              <a:buNone/>
              <a:defRPr/>
            </a:lvl3pPr>
            <a:lvl4pPr marL="357187" indent="0">
              <a:buNone/>
              <a:defRPr/>
            </a:lvl4pPr>
            <a:lvl5pPr marL="711200" indent="0">
              <a:buNone/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endParaRPr lang="en-GB" dirty="0"/>
          </a:p>
        </p:txBody>
      </p:sp>
      <p:sp>
        <p:nvSpPr>
          <p:cNvPr id="17" name="Picture Placeholder 31">
            <a:extLst>
              <a:ext uri="{FF2B5EF4-FFF2-40B4-BE49-F238E27FC236}">
                <a16:creationId xmlns:a16="http://schemas.microsoft.com/office/drawing/2014/main" id="{4171DA5C-83F2-3BED-EF66-D49F9EBBCFB3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3427498" y="2679700"/>
            <a:ext cx="2514600" cy="14986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tIns="540000" anchor="ctr" anchorCtr="0"/>
          <a:lstStyle>
            <a:lvl1pPr marL="356400" marR="0" indent="-3564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 sz="1100">
                <a:solidFill>
                  <a:schemeClr val="tx1"/>
                </a:solidFill>
              </a:defRPr>
            </a:lvl1pPr>
          </a:lstStyle>
          <a:p>
            <a:pPr marL="356400" marR="0" lvl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FDA6BAF1-3C69-FACB-C8FC-A3F577E84F7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356351" y="4317772"/>
            <a:ext cx="2308224" cy="26057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Char char="​"/>
              <a:defRPr sz="1400" b="1">
                <a:solidFill>
                  <a:schemeClr val="tx2"/>
                </a:solidFill>
                <a:latin typeface="+mn-lt"/>
              </a:defRPr>
            </a:lvl1pPr>
            <a:lvl2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2pPr>
            <a:lvl3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3pPr>
            <a:lvl4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4pPr>
            <a:lvl5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5pPr>
            <a:lvl6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6pPr>
            <a:lvl7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7pPr>
            <a:lvl8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8pPr>
            <a:lvl9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CD25111E-2DF3-4F71-B51C-31A085AF99E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356350" y="4679949"/>
            <a:ext cx="2308225" cy="136411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tx2"/>
                </a:solidFill>
              </a:defRPr>
            </a:lvl1pPr>
            <a:lvl2pPr marL="3175" indent="0">
              <a:buNone/>
              <a:defRPr/>
            </a:lvl2pPr>
            <a:lvl3pPr marL="3175" indent="0">
              <a:buNone/>
              <a:defRPr/>
            </a:lvl3pPr>
            <a:lvl4pPr marL="357187" indent="0">
              <a:buNone/>
              <a:defRPr/>
            </a:lvl4pPr>
            <a:lvl5pPr marL="711200" indent="0">
              <a:buNone/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endParaRPr lang="en-GB" dirty="0"/>
          </a:p>
        </p:txBody>
      </p:sp>
      <p:sp>
        <p:nvSpPr>
          <p:cNvPr id="20" name="Picture Placeholder 31">
            <a:extLst>
              <a:ext uri="{FF2B5EF4-FFF2-40B4-BE49-F238E27FC236}">
                <a16:creationId xmlns:a16="http://schemas.microsoft.com/office/drawing/2014/main" id="{1F5A6729-0677-3E4E-4433-2D57EE6BA5FC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6256337" y="2679700"/>
            <a:ext cx="2514600" cy="14986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tIns="540000" anchor="ctr" anchorCtr="0"/>
          <a:lstStyle>
            <a:lvl1pPr marL="356400" marR="0" indent="-3564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 sz="1100">
                <a:solidFill>
                  <a:schemeClr val="tx1"/>
                </a:solidFill>
              </a:defRPr>
            </a:lvl1pPr>
          </a:lstStyle>
          <a:p>
            <a:pPr marL="356400" marR="0" lvl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21" name="Text Placeholder 15">
            <a:extLst>
              <a:ext uri="{FF2B5EF4-FFF2-40B4-BE49-F238E27FC236}">
                <a16:creationId xmlns:a16="http://schemas.microsoft.com/office/drawing/2014/main" id="{8D90A84F-73BE-DBFF-AA3C-EE8E9AE063C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86862" y="4317772"/>
            <a:ext cx="2308224" cy="26057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Char char="​"/>
              <a:defRPr sz="1400" b="1">
                <a:solidFill>
                  <a:schemeClr val="tx2"/>
                </a:solidFill>
                <a:latin typeface="+mn-lt"/>
              </a:defRPr>
            </a:lvl1pPr>
            <a:lvl2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2pPr>
            <a:lvl3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3pPr>
            <a:lvl4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4pPr>
            <a:lvl5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5pPr>
            <a:lvl6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6pPr>
            <a:lvl7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7pPr>
            <a:lvl8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8pPr>
            <a:lvl9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22" name="Text Placeholder 15">
            <a:extLst>
              <a:ext uri="{FF2B5EF4-FFF2-40B4-BE49-F238E27FC236}">
                <a16:creationId xmlns:a16="http://schemas.microsoft.com/office/drawing/2014/main" id="{9EA507EC-0D5F-BD46-45E7-3B97BB82A85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186861" y="4679949"/>
            <a:ext cx="2308225" cy="136411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tx2"/>
                </a:solidFill>
              </a:defRPr>
            </a:lvl1pPr>
            <a:lvl2pPr marL="3175" indent="0">
              <a:buNone/>
              <a:defRPr/>
            </a:lvl2pPr>
            <a:lvl3pPr marL="3175" indent="0">
              <a:buNone/>
              <a:defRPr/>
            </a:lvl3pPr>
            <a:lvl4pPr marL="357187" indent="0">
              <a:buNone/>
              <a:defRPr/>
            </a:lvl4pPr>
            <a:lvl5pPr marL="711200" indent="0">
              <a:buNone/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endParaRPr lang="en-GB" dirty="0"/>
          </a:p>
        </p:txBody>
      </p:sp>
      <p:sp>
        <p:nvSpPr>
          <p:cNvPr id="23" name="Picture Placeholder 31">
            <a:extLst>
              <a:ext uri="{FF2B5EF4-FFF2-40B4-BE49-F238E27FC236}">
                <a16:creationId xmlns:a16="http://schemas.microsoft.com/office/drawing/2014/main" id="{14E97ED1-0A84-3BD0-BDB8-B3C3662D77CB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9086848" y="2679700"/>
            <a:ext cx="2514600" cy="14986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tIns="540000" anchor="ctr" anchorCtr="0"/>
          <a:lstStyle>
            <a:lvl1pPr marL="356400" marR="0" indent="-3564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 sz="1100">
                <a:solidFill>
                  <a:schemeClr val="tx1"/>
                </a:solidFill>
              </a:defRPr>
            </a:lvl1pPr>
          </a:lstStyle>
          <a:p>
            <a:pPr marL="356400" marR="0" lvl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09518791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oxes and pictures (Blu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ggrund">
            <a:extLst>
              <a:ext uri="{FF2B5EF4-FFF2-40B4-BE49-F238E27FC236}">
                <a16:creationId xmlns:a16="http://schemas.microsoft.com/office/drawing/2014/main" id="{2DD30D77-4720-E303-69ED-3D964131666A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75000"/>
                  <a:lumOff val="25000"/>
                </a:schemeClr>
              </a:gs>
              <a:gs pos="0">
                <a:srgbClr val="001E3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31" name="Logo">
            <a:extLst>
              <a:ext uri="{FF2B5EF4-FFF2-40B4-BE49-F238E27FC236}">
                <a16:creationId xmlns:a16="http://schemas.microsoft.com/office/drawing/2014/main" id="{3BEA535B-5BD3-93D5-4759-F4E578520BEB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32" name="Logo">
            <a:extLst>
              <a:ext uri="{FF2B5EF4-FFF2-40B4-BE49-F238E27FC236}">
                <a16:creationId xmlns:a16="http://schemas.microsoft.com/office/drawing/2014/main" id="{61E15E75-930A-FA12-46D9-1EC8562BD9A8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19155F-E484-16BD-A026-E7600933DF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B1BA5ED-3537-7D6A-425A-C397388A5D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C86C2E-97BB-31F7-12A5-0644C04B93F9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E563B1F1-65BB-4D0C-8192-CB67E25630BB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B0D68A-51E3-9584-38D0-1105C282118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E742A1-F281-1014-E2D5-C30B91F1654E}"/>
              </a:ext>
            </a:extLst>
          </p:cNvPr>
          <p:cNvSpPr/>
          <p:nvPr userDrawn="1"/>
        </p:nvSpPr>
        <p:spPr>
          <a:xfrm>
            <a:off x="596217" y="2679700"/>
            <a:ext cx="2514600" cy="349884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E76770-965E-1DD3-A755-6DFE781A0335}"/>
              </a:ext>
            </a:extLst>
          </p:cNvPr>
          <p:cNvSpPr/>
          <p:nvPr userDrawn="1"/>
        </p:nvSpPr>
        <p:spPr>
          <a:xfrm>
            <a:off x="3427498" y="2679700"/>
            <a:ext cx="2514600" cy="349884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27E865-BC90-C8BC-ED27-0C583BEEB711}"/>
              </a:ext>
            </a:extLst>
          </p:cNvPr>
          <p:cNvSpPr/>
          <p:nvPr userDrawn="1"/>
        </p:nvSpPr>
        <p:spPr>
          <a:xfrm>
            <a:off x="6258779" y="2679700"/>
            <a:ext cx="2514600" cy="3498849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246A86C-5D5C-58F4-FB7A-C3D8EB88D184}"/>
              </a:ext>
            </a:extLst>
          </p:cNvPr>
          <p:cNvSpPr/>
          <p:nvPr userDrawn="1"/>
        </p:nvSpPr>
        <p:spPr>
          <a:xfrm>
            <a:off x="9090060" y="2679700"/>
            <a:ext cx="2514600" cy="349884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979E44AF-3808-2ED9-4AB3-3E8402E9A89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96914" y="4317772"/>
            <a:ext cx="2308224" cy="26057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Char char="​"/>
              <a:defRPr sz="1400" b="1">
                <a:solidFill>
                  <a:schemeClr val="bg2"/>
                </a:solidFill>
                <a:latin typeface="+mn-lt"/>
              </a:defRPr>
            </a:lvl1pPr>
            <a:lvl2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2pPr>
            <a:lvl3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3pPr>
            <a:lvl4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4pPr>
            <a:lvl5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5pPr>
            <a:lvl6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6pPr>
            <a:lvl7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7pPr>
            <a:lvl8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8pPr>
            <a:lvl9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D86A206B-2815-D954-4995-D32CF268099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6913" y="4679949"/>
            <a:ext cx="2308225" cy="136411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bg2"/>
                </a:solidFill>
              </a:defRPr>
            </a:lvl1pPr>
            <a:lvl2pPr marL="3175" indent="0">
              <a:buNone/>
              <a:defRPr/>
            </a:lvl2pPr>
            <a:lvl3pPr marL="3175" indent="0">
              <a:buNone/>
              <a:defRPr/>
            </a:lvl3pPr>
            <a:lvl4pPr marL="357187" indent="0">
              <a:buNone/>
              <a:defRPr/>
            </a:lvl4pPr>
            <a:lvl5pPr marL="711200" indent="0">
              <a:buNone/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endParaRPr lang="en-GB" dirty="0"/>
          </a:p>
        </p:txBody>
      </p:sp>
      <p:sp>
        <p:nvSpPr>
          <p:cNvPr id="12" name="Picture Placeholder 31">
            <a:extLst>
              <a:ext uri="{FF2B5EF4-FFF2-40B4-BE49-F238E27FC236}">
                <a16:creationId xmlns:a16="http://schemas.microsoft.com/office/drawing/2014/main" id="{CCB79526-A9BF-641A-4C3C-42D34BB81373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596900" y="2679700"/>
            <a:ext cx="2514600" cy="14986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tIns="540000" anchor="ctr" anchorCtr="0"/>
          <a:lstStyle>
            <a:lvl1pPr marL="356400" marR="0" indent="-3564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 sz="1100">
                <a:solidFill>
                  <a:schemeClr val="bg1"/>
                </a:solidFill>
              </a:defRPr>
            </a:lvl1pPr>
          </a:lstStyle>
          <a:p>
            <a:pPr marL="356400" marR="0" lvl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F58BA53C-9C01-6312-66F7-0CB7BEE3B90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527512" y="4317772"/>
            <a:ext cx="2308224" cy="26057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Char char="​"/>
              <a:defRPr sz="1400" b="1">
                <a:solidFill>
                  <a:schemeClr val="bg2"/>
                </a:solidFill>
                <a:latin typeface="+mn-lt"/>
              </a:defRPr>
            </a:lvl1pPr>
            <a:lvl2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2pPr>
            <a:lvl3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3pPr>
            <a:lvl4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4pPr>
            <a:lvl5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5pPr>
            <a:lvl6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6pPr>
            <a:lvl7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7pPr>
            <a:lvl8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8pPr>
            <a:lvl9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462D0E5A-E779-27A6-889B-D963AE1559E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527511" y="4679949"/>
            <a:ext cx="2308225" cy="136411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bg2"/>
                </a:solidFill>
              </a:defRPr>
            </a:lvl1pPr>
            <a:lvl2pPr marL="3175" indent="0">
              <a:buNone/>
              <a:defRPr/>
            </a:lvl2pPr>
            <a:lvl3pPr marL="3175" indent="0">
              <a:buNone/>
              <a:defRPr/>
            </a:lvl3pPr>
            <a:lvl4pPr marL="357187" indent="0">
              <a:buNone/>
              <a:defRPr/>
            </a:lvl4pPr>
            <a:lvl5pPr marL="711200" indent="0">
              <a:buNone/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endParaRPr lang="en-GB" dirty="0"/>
          </a:p>
        </p:txBody>
      </p:sp>
      <p:sp>
        <p:nvSpPr>
          <p:cNvPr id="17" name="Picture Placeholder 31">
            <a:extLst>
              <a:ext uri="{FF2B5EF4-FFF2-40B4-BE49-F238E27FC236}">
                <a16:creationId xmlns:a16="http://schemas.microsoft.com/office/drawing/2014/main" id="{4171DA5C-83F2-3BED-EF66-D49F9EBBCFB3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3427498" y="2679700"/>
            <a:ext cx="2514600" cy="14986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tIns="540000" anchor="ctr" anchorCtr="0"/>
          <a:lstStyle>
            <a:lvl1pPr marL="356400" marR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 sz="1100">
                <a:solidFill>
                  <a:schemeClr val="bg1"/>
                </a:solidFill>
              </a:defRPr>
            </a:lvl1pPr>
          </a:lstStyle>
          <a:p>
            <a:pPr marL="356400" marR="0" lvl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FDA6BAF1-3C69-FACB-C8FC-A3F577E84F7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356351" y="4317772"/>
            <a:ext cx="2308224" cy="26057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Char char="​"/>
              <a:defRPr sz="1400" b="1">
                <a:solidFill>
                  <a:schemeClr val="bg2"/>
                </a:solidFill>
                <a:latin typeface="+mn-lt"/>
              </a:defRPr>
            </a:lvl1pPr>
            <a:lvl2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2pPr>
            <a:lvl3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3pPr>
            <a:lvl4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4pPr>
            <a:lvl5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5pPr>
            <a:lvl6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6pPr>
            <a:lvl7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7pPr>
            <a:lvl8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8pPr>
            <a:lvl9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CD25111E-2DF3-4F71-B51C-31A085AF99E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356350" y="4679949"/>
            <a:ext cx="2308225" cy="136411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bg2"/>
                </a:solidFill>
              </a:defRPr>
            </a:lvl1pPr>
            <a:lvl2pPr marL="3175" indent="0">
              <a:buNone/>
              <a:defRPr/>
            </a:lvl2pPr>
            <a:lvl3pPr marL="3175" indent="0">
              <a:buNone/>
              <a:defRPr/>
            </a:lvl3pPr>
            <a:lvl4pPr marL="357187" indent="0">
              <a:buNone/>
              <a:defRPr/>
            </a:lvl4pPr>
            <a:lvl5pPr marL="711200" indent="0">
              <a:buNone/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endParaRPr lang="en-GB" dirty="0"/>
          </a:p>
        </p:txBody>
      </p:sp>
      <p:sp>
        <p:nvSpPr>
          <p:cNvPr id="20" name="Picture Placeholder 31">
            <a:extLst>
              <a:ext uri="{FF2B5EF4-FFF2-40B4-BE49-F238E27FC236}">
                <a16:creationId xmlns:a16="http://schemas.microsoft.com/office/drawing/2014/main" id="{1F5A6729-0677-3E4E-4433-2D57EE6BA5FC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6256337" y="2679700"/>
            <a:ext cx="2514600" cy="14986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tIns="540000" anchor="ctr" anchorCtr="0"/>
          <a:lstStyle>
            <a:lvl1pPr marL="356400" marR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 sz="1100">
                <a:solidFill>
                  <a:schemeClr val="bg1"/>
                </a:solidFill>
              </a:defRPr>
            </a:lvl1pPr>
          </a:lstStyle>
          <a:p>
            <a:pPr marL="356400" marR="0" lvl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21" name="Text Placeholder 15">
            <a:extLst>
              <a:ext uri="{FF2B5EF4-FFF2-40B4-BE49-F238E27FC236}">
                <a16:creationId xmlns:a16="http://schemas.microsoft.com/office/drawing/2014/main" id="{8D90A84F-73BE-DBFF-AA3C-EE8E9AE063C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86862" y="4317772"/>
            <a:ext cx="2308224" cy="26057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Char char="​"/>
              <a:defRPr sz="1400" b="1">
                <a:solidFill>
                  <a:schemeClr val="bg2"/>
                </a:solidFill>
                <a:latin typeface="+mn-lt"/>
              </a:defRPr>
            </a:lvl1pPr>
            <a:lvl2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2pPr>
            <a:lvl3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3pPr>
            <a:lvl4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4pPr>
            <a:lvl5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5pPr>
            <a:lvl6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6pPr>
            <a:lvl7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7pPr>
            <a:lvl8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8pPr>
            <a:lvl9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22" name="Text Placeholder 15">
            <a:extLst>
              <a:ext uri="{FF2B5EF4-FFF2-40B4-BE49-F238E27FC236}">
                <a16:creationId xmlns:a16="http://schemas.microsoft.com/office/drawing/2014/main" id="{9EA507EC-0D5F-BD46-45E7-3B97BB82A85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186861" y="4679949"/>
            <a:ext cx="2308225" cy="136411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bg2"/>
                </a:solidFill>
              </a:defRPr>
            </a:lvl1pPr>
            <a:lvl2pPr marL="3175" indent="0">
              <a:buNone/>
              <a:defRPr/>
            </a:lvl2pPr>
            <a:lvl3pPr marL="3175" indent="0">
              <a:buNone/>
              <a:defRPr/>
            </a:lvl3pPr>
            <a:lvl4pPr marL="357187" indent="0">
              <a:buNone/>
              <a:defRPr/>
            </a:lvl4pPr>
            <a:lvl5pPr marL="711200" indent="0">
              <a:buNone/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endParaRPr lang="en-GB" dirty="0"/>
          </a:p>
        </p:txBody>
      </p:sp>
      <p:sp>
        <p:nvSpPr>
          <p:cNvPr id="23" name="Picture Placeholder 31">
            <a:extLst>
              <a:ext uri="{FF2B5EF4-FFF2-40B4-BE49-F238E27FC236}">
                <a16:creationId xmlns:a16="http://schemas.microsoft.com/office/drawing/2014/main" id="{14E97ED1-0A84-3BD0-BDB8-B3C3662D77CB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9086848" y="2679700"/>
            <a:ext cx="2514600" cy="14986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tIns="540000" anchor="ctr" anchorCtr="0"/>
          <a:lstStyle>
            <a:lvl1pPr marL="356400" marR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 sz="1100">
                <a:solidFill>
                  <a:schemeClr val="bg1"/>
                </a:solidFill>
              </a:defRPr>
            </a:lvl1pPr>
          </a:lstStyle>
          <a:p>
            <a:pPr marL="356400" marR="0" lvl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1239256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(Blue-Green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ggrund">
            <a:extLst>
              <a:ext uri="{FF2B5EF4-FFF2-40B4-BE49-F238E27FC236}">
                <a16:creationId xmlns:a16="http://schemas.microsoft.com/office/drawing/2014/main" id="{7A143000-0601-FF74-57D4-1BBFF0DFD103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accent2">
                  <a:lumMod val="60000"/>
                  <a:lumOff val="40000"/>
                </a:schemeClr>
              </a:gs>
              <a:gs pos="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2" name="Logo">
            <a:extLst>
              <a:ext uri="{FF2B5EF4-FFF2-40B4-BE49-F238E27FC236}">
                <a16:creationId xmlns:a16="http://schemas.microsoft.com/office/drawing/2014/main" id="{D978FB4B-5A3B-5352-B216-D15A3CCD9A28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15" name="Logo">
            <a:extLst>
              <a:ext uri="{FF2B5EF4-FFF2-40B4-BE49-F238E27FC236}">
                <a16:creationId xmlns:a16="http://schemas.microsoft.com/office/drawing/2014/main" id="{C91D50D2-F07C-5E5D-EDBC-5CEA76309D2A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6CC55FA-9983-59D0-E367-D79DF00EC0B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954800" y="1080000"/>
            <a:ext cx="8280000" cy="46980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tIns="648000" anchor="ctr" anchorCtr="0">
            <a:noAutofit/>
          </a:bodyPr>
          <a:lstStyle>
            <a:lvl1pPr marL="356400" marR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356400" marR="0" lvl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7BEC288D-F199-4907-BB15-AA65D74C7792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96912" y="1831975"/>
            <a:ext cx="3085200" cy="522288"/>
          </a:xfrm>
          <a:solidFill>
            <a:schemeClr val="tx1"/>
          </a:solidFill>
        </p:spPr>
        <p:txBody>
          <a:bodyPr anchor="ctr"/>
          <a:lstStyle>
            <a:lvl1pPr algn="ctr"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ADCE74-389D-439B-878C-4499B268109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4BC0D4E-FA8C-F17A-B9F8-3356A6B5A3A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41475" y="2354263"/>
            <a:ext cx="5135563" cy="666000"/>
          </a:xfrm>
          <a:solidFill>
            <a:schemeClr val="bg2"/>
          </a:solidFill>
        </p:spPr>
        <p:txBody>
          <a:bodyPr lIns="252000" tIns="190800" rIns="252000" bIns="190800"/>
          <a:lstStyle>
            <a:lvl1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2pPr>
            <a:lvl3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3pPr>
            <a:lvl4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4pPr>
            <a:lvl5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5pPr>
            <a:lvl6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6pPr>
            <a:lvl7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7pPr>
            <a:lvl8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8pPr>
            <a:lvl9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63928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(Blue-Red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ggrund">
            <a:extLst>
              <a:ext uri="{FF2B5EF4-FFF2-40B4-BE49-F238E27FC236}">
                <a16:creationId xmlns:a16="http://schemas.microsoft.com/office/drawing/2014/main" id="{8E3BFE30-9398-C282-2E27-314BB322CE88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accent5">
                  <a:lumMod val="40000"/>
                  <a:lumOff val="60000"/>
                </a:schemeClr>
              </a:gs>
              <a:gs pos="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2" name="Logo">
            <a:extLst>
              <a:ext uri="{FF2B5EF4-FFF2-40B4-BE49-F238E27FC236}">
                <a16:creationId xmlns:a16="http://schemas.microsoft.com/office/drawing/2014/main" id="{CC48DD02-BE9B-B553-7AE1-E7F518150009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15" name="Logo">
            <a:extLst>
              <a:ext uri="{FF2B5EF4-FFF2-40B4-BE49-F238E27FC236}">
                <a16:creationId xmlns:a16="http://schemas.microsoft.com/office/drawing/2014/main" id="{DD846778-5288-B08F-8F03-08C72AAE0D58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6CC55FA-9983-59D0-E367-D79DF00EC0B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954800" y="1080000"/>
            <a:ext cx="8280000" cy="46980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tIns="648000" anchor="ctr" anchorCtr="0">
            <a:noAutofit/>
          </a:bodyPr>
          <a:lstStyle>
            <a:lvl1pPr marL="356400" marR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356400" marR="0" lvl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FEB70A24-35EA-49BD-8B4C-91EA8786B248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96912" y="1831975"/>
            <a:ext cx="3085200" cy="522288"/>
          </a:xfrm>
          <a:solidFill>
            <a:schemeClr val="tx1"/>
          </a:solidFill>
        </p:spPr>
        <p:txBody>
          <a:bodyPr anchor="ctr"/>
          <a:lstStyle>
            <a:lvl1pPr algn="ctr"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ADCE74-389D-439B-878C-4499B268109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4BC0D4E-FA8C-F17A-B9F8-3356A6B5A3A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41475" y="2354263"/>
            <a:ext cx="5135563" cy="666000"/>
          </a:xfrm>
          <a:solidFill>
            <a:schemeClr val="bg2"/>
          </a:solidFill>
        </p:spPr>
        <p:txBody>
          <a:bodyPr lIns="252000" tIns="190800" rIns="252000" bIns="190800"/>
          <a:lstStyle>
            <a:lvl1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2pPr>
            <a:lvl3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3pPr>
            <a:lvl4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4pPr>
            <a:lvl5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5pPr>
            <a:lvl6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6pPr>
            <a:lvl7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7pPr>
            <a:lvl8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8pPr>
            <a:lvl9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48949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(Green-Yellow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ggrund">
            <a:extLst>
              <a:ext uri="{FF2B5EF4-FFF2-40B4-BE49-F238E27FC236}">
                <a16:creationId xmlns:a16="http://schemas.microsoft.com/office/drawing/2014/main" id="{DEEA45E0-6923-D70D-E575-A5C652B5EF33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accent4">
                  <a:lumMod val="40000"/>
                  <a:lumOff val="60000"/>
                </a:schemeClr>
              </a:gs>
              <a:gs pos="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2" name="Logo">
            <a:extLst>
              <a:ext uri="{FF2B5EF4-FFF2-40B4-BE49-F238E27FC236}">
                <a16:creationId xmlns:a16="http://schemas.microsoft.com/office/drawing/2014/main" id="{524A9ACE-CF2F-11C9-9D81-2FF2B95446B3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15" name="Logo">
            <a:extLst>
              <a:ext uri="{FF2B5EF4-FFF2-40B4-BE49-F238E27FC236}">
                <a16:creationId xmlns:a16="http://schemas.microsoft.com/office/drawing/2014/main" id="{548788E4-4BBD-18B0-EF31-189A174CC2A6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6CC55FA-9983-59D0-E367-D79DF00EC0B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954800" y="1080000"/>
            <a:ext cx="8280000" cy="46980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tIns="648000" anchor="ctr" anchorCtr="0">
            <a:no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Click to add picture</a:t>
            </a:r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9E327FC9-D6D8-4341-BB43-6DC0B021EC32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96912" y="1831975"/>
            <a:ext cx="3085200" cy="522288"/>
          </a:xfrm>
          <a:solidFill>
            <a:schemeClr val="tx1"/>
          </a:solidFill>
        </p:spPr>
        <p:txBody>
          <a:bodyPr anchor="ctr"/>
          <a:lstStyle>
            <a:lvl1pPr algn="ctr"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ADCE74-389D-439B-878C-4499B268109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4BC0D4E-FA8C-F17A-B9F8-3356A6B5A3A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41475" y="2354263"/>
            <a:ext cx="5135563" cy="666000"/>
          </a:xfrm>
          <a:solidFill>
            <a:schemeClr val="bg2"/>
          </a:solidFill>
        </p:spPr>
        <p:txBody>
          <a:bodyPr lIns="252000" tIns="190800" rIns="252000" bIns="190800"/>
          <a:lstStyle>
            <a:lvl1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2pPr>
            <a:lvl3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3pPr>
            <a:lvl4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4pPr>
            <a:lvl5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5pPr>
            <a:lvl6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6pPr>
            <a:lvl7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7pPr>
            <a:lvl8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8pPr>
            <a:lvl9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51188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(Light Blu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aggrund">
            <a:extLst>
              <a:ext uri="{FF2B5EF4-FFF2-40B4-BE49-F238E27FC236}">
                <a16:creationId xmlns:a16="http://schemas.microsoft.com/office/drawing/2014/main" id="{4B15A6C7-5733-4554-D5B5-E610F344A0F8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25000"/>
                  <a:lumOff val="75000"/>
                </a:schemeClr>
              </a:gs>
              <a:gs pos="0">
                <a:schemeClr val="accent2">
                  <a:lumMod val="20000"/>
                  <a:lumOff val="8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6CC55FA-9983-59D0-E367-D79DF00EC0B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954800" y="1080000"/>
            <a:ext cx="8280000" cy="46980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tIns="648000" anchor="ctr" anchorCtr="0">
            <a:noAutofit/>
          </a:bodyPr>
          <a:lstStyle>
            <a:lvl1pPr marL="356400" marR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356400" marR="0" lvl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84A1F149-A44F-42C1-846E-1E40C376F164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96912" y="1831975"/>
            <a:ext cx="3085200" cy="522288"/>
          </a:xfrm>
          <a:solidFill>
            <a:schemeClr val="tx1"/>
          </a:solidFill>
        </p:spPr>
        <p:txBody>
          <a:bodyPr anchor="ctr"/>
          <a:lstStyle>
            <a:lvl1pPr algn="ctr"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ADCE74-389D-439B-878C-4499B268109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4BC0D4E-FA8C-F17A-B9F8-3356A6B5A3A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41475" y="2354263"/>
            <a:ext cx="5135563" cy="666000"/>
          </a:xfrm>
          <a:solidFill>
            <a:schemeClr val="bg2"/>
          </a:solidFill>
        </p:spPr>
        <p:txBody>
          <a:bodyPr lIns="252000" tIns="190800" rIns="252000" bIns="190800"/>
          <a:lstStyle>
            <a:lvl1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2pPr>
            <a:lvl3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3pPr>
            <a:lvl4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4pPr>
            <a:lvl5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5pPr>
            <a:lvl6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6pPr>
            <a:lvl7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7pPr>
            <a:lvl8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8pPr>
            <a:lvl9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18" name="Logo">
            <a:extLst>
              <a:ext uri="{FF2B5EF4-FFF2-40B4-BE49-F238E27FC236}">
                <a16:creationId xmlns:a16="http://schemas.microsoft.com/office/drawing/2014/main" id="{54D636DB-19A1-CD9D-45EA-6583F38DFB49}"/>
              </a:ext>
            </a:extLst>
          </p:cNvPr>
          <p:cNvSpPr txBox="1">
            <a:spLocks/>
          </p:cNvSpPr>
          <p:nvPr userDrawn="1"/>
        </p:nvSpPr>
        <p:spPr>
          <a:xfrm>
            <a:off x="11173619" y="0"/>
            <a:ext cx="736600" cy="879168"/>
          </a:xfrm>
          <a:prstGeom prst="rect">
            <a:avLst/>
          </a:prstGeom>
          <a:solidFill>
            <a:schemeClr val="bg2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19" name="Logo">
            <a:extLst>
              <a:ext uri="{FF2B5EF4-FFF2-40B4-BE49-F238E27FC236}">
                <a16:creationId xmlns:a16="http://schemas.microsoft.com/office/drawing/2014/main" id="{50DD9E95-DAE8-CA88-F07A-2DECC98F31E5}"/>
              </a:ext>
            </a:extLst>
          </p:cNvPr>
          <p:cNvSpPr txBox="1">
            <a:spLocks/>
          </p:cNvSpPr>
          <p:nvPr userDrawn="1"/>
        </p:nvSpPr>
        <p:spPr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</p:spTree>
    <p:extLst>
      <p:ext uri="{BB962C8B-B14F-4D97-AF65-F5344CB8AC3E}">
        <p14:creationId xmlns:p14="http://schemas.microsoft.com/office/powerpoint/2010/main" val="26782217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full picture 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ggrund">
            <a:extLst>
              <a:ext uri="{FF2B5EF4-FFF2-40B4-BE49-F238E27FC236}">
                <a16:creationId xmlns:a16="http://schemas.microsoft.com/office/drawing/2014/main" id="{7E9E1115-0074-AA95-0D0F-02D86FDD60BE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9" name="Logo">
            <a:extLst>
              <a:ext uri="{FF2B5EF4-FFF2-40B4-BE49-F238E27FC236}">
                <a16:creationId xmlns:a16="http://schemas.microsoft.com/office/drawing/2014/main" id="{50DD9E95-DAE8-CA88-F07A-2DECC98F31E5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0DD98E8-EE54-96AF-4DEE-FF3497184DD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82926"/>
          </a:xfrm>
          <a:custGeom>
            <a:avLst/>
            <a:gdLst>
              <a:gd name="csX0" fmla="*/ 0 w 12192000"/>
              <a:gd name="csY0" fmla="*/ 0 h 6882926"/>
              <a:gd name="csX1" fmla="*/ 11173619 w 12192000"/>
              <a:gd name="csY1" fmla="*/ 0 h 6882926"/>
              <a:gd name="csX2" fmla="*/ 11173619 w 12192000"/>
              <a:gd name="csY2" fmla="*/ 879168 h 6882926"/>
              <a:gd name="csX3" fmla="*/ 11910219 w 12192000"/>
              <a:gd name="csY3" fmla="*/ 879168 h 6882926"/>
              <a:gd name="csX4" fmla="*/ 11910219 w 12192000"/>
              <a:gd name="csY4" fmla="*/ 0 h 6882926"/>
              <a:gd name="csX5" fmla="*/ 12192000 w 12192000"/>
              <a:gd name="csY5" fmla="*/ 0 h 6882926"/>
              <a:gd name="csX6" fmla="*/ 12192000 w 12192000"/>
              <a:gd name="csY6" fmla="*/ 6882926 h 6882926"/>
              <a:gd name="csX7" fmla="*/ 0 w 12192000"/>
              <a:gd name="csY7" fmla="*/ 6882926 h 68829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2192000" h="6882926">
                <a:moveTo>
                  <a:pt x="0" y="0"/>
                </a:moveTo>
                <a:lnTo>
                  <a:pt x="11173619" y="0"/>
                </a:lnTo>
                <a:lnTo>
                  <a:pt x="11173619" y="879168"/>
                </a:lnTo>
                <a:lnTo>
                  <a:pt x="11910219" y="879168"/>
                </a:lnTo>
                <a:lnTo>
                  <a:pt x="11910219" y="0"/>
                </a:lnTo>
                <a:lnTo>
                  <a:pt x="12192000" y="0"/>
                </a:lnTo>
                <a:lnTo>
                  <a:pt x="12192000" y="6882926"/>
                </a:lnTo>
                <a:lnTo>
                  <a:pt x="0" y="6882926"/>
                </a:lnTo>
                <a:close/>
              </a:path>
            </a:pathLst>
          </a:custGeom>
          <a:solidFill>
            <a:schemeClr val="tx1">
              <a:lumMod val="85000"/>
            </a:schemeClr>
          </a:solidFill>
        </p:spPr>
        <p:txBody>
          <a:bodyPr wrap="square" lIns="4500000" tIns="0" rIns="0" anchor="ctr" anchorCtr="0">
            <a:noAutofit/>
          </a:bodyPr>
          <a:lstStyle>
            <a:lvl1pPr marL="356400" marR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356400" marR="0" lvl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62C3BC64-8A23-433A-A3A2-621E6C29E7AA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96912" y="1831975"/>
            <a:ext cx="3085200" cy="522288"/>
          </a:xfrm>
          <a:solidFill>
            <a:schemeClr val="tx1"/>
          </a:solidFill>
        </p:spPr>
        <p:txBody>
          <a:bodyPr anchor="ctr"/>
          <a:lstStyle>
            <a:lvl1pPr algn="ctr"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ADCE74-389D-439B-878C-4499B268109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4BC0D4E-FA8C-F17A-B9F8-3356A6B5A3A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41474" y="2365131"/>
            <a:ext cx="4714875" cy="1494000"/>
          </a:xfrm>
          <a:solidFill>
            <a:schemeClr val="bg2"/>
          </a:solidFill>
        </p:spPr>
        <p:txBody>
          <a:bodyPr lIns="252000" tIns="190800" rIns="252000" bIns="190800"/>
          <a:lstStyle>
            <a:lvl1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2pPr>
            <a:lvl3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3pPr>
            <a:lvl4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4pPr>
            <a:lvl5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5pPr>
            <a:lvl6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6pPr>
            <a:lvl7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7pPr>
            <a:lvl8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8pPr>
            <a:lvl9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9pPr>
          </a:lstStyle>
          <a:p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10937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full picture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ggrund">
            <a:extLst>
              <a:ext uri="{FF2B5EF4-FFF2-40B4-BE49-F238E27FC236}">
                <a16:creationId xmlns:a16="http://schemas.microsoft.com/office/drawing/2014/main" id="{7E9E1115-0074-AA95-0D0F-02D86FDD60BE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9" name="Logo">
            <a:extLst>
              <a:ext uri="{FF2B5EF4-FFF2-40B4-BE49-F238E27FC236}">
                <a16:creationId xmlns:a16="http://schemas.microsoft.com/office/drawing/2014/main" id="{50DD9E95-DAE8-CA88-F07A-2DECC98F31E5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0DD98E8-EE54-96AF-4DEE-FF3497184DD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82926"/>
          </a:xfrm>
          <a:custGeom>
            <a:avLst/>
            <a:gdLst>
              <a:gd name="csX0" fmla="*/ 0 w 12192000"/>
              <a:gd name="csY0" fmla="*/ 0 h 6882926"/>
              <a:gd name="csX1" fmla="*/ 11173619 w 12192000"/>
              <a:gd name="csY1" fmla="*/ 0 h 6882926"/>
              <a:gd name="csX2" fmla="*/ 11173619 w 12192000"/>
              <a:gd name="csY2" fmla="*/ 879168 h 6882926"/>
              <a:gd name="csX3" fmla="*/ 11910219 w 12192000"/>
              <a:gd name="csY3" fmla="*/ 879168 h 6882926"/>
              <a:gd name="csX4" fmla="*/ 11910219 w 12192000"/>
              <a:gd name="csY4" fmla="*/ 0 h 6882926"/>
              <a:gd name="csX5" fmla="*/ 12192000 w 12192000"/>
              <a:gd name="csY5" fmla="*/ 0 h 6882926"/>
              <a:gd name="csX6" fmla="*/ 12192000 w 12192000"/>
              <a:gd name="csY6" fmla="*/ 6882926 h 6882926"/>
              <a:gd name="csX7" fmla="*/ 0 w 12192000"/>
              <a:gd name="csY7" fmla="*/ 6882926 h 68829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2192000" h="6882926">
                <a:moveTo>
                  <a:pt x="0" y="0"/>
                </a:moveTo>
                <a:lnTo>
                  <a:pt x="11173619" y="0"/>
                </a:lnTo>
                <a:lnTo>
                  <a:pt x="11173619" y="879168"/>
                </a:lnTo>
                <a:lnTo>
                  <a:pt x="11910219" y="879168"/>
                </a:lnTo>
                <a:lnTo>
                  <a:pt x="11910219" y="0"/>
                </a:lnTo>
                <a:lnTo>
                  <a:pt x="12192000" y="0"/>
                </a:lnTo>
                <a:lnTo>
                  <a:pt x="12192000" y="6882926"/>
                </a:lnTo>
                <a:lnTo>
                  <a:pt x="0" y="6882926"/>
                </a:lnTo>
                <a:close/>
              </a:path>
            </a:pathLst>
          </a:custGeom>
          <a:solidFill>
            <a:schemeClr val="tx1">
              <a:lumMod val="85000"/>
            </a:schemeClr>
          </a:solidFill>
        </p:spPr>
        <p:txBody>
          <a:bodyPr wrap="square" lIns="0" tIns="0" rIns="4500000" anchor="ctr" anchorCtr="0">
            <a:noAutofit/>
          </a:bodyPr>
          <a:lstStyle>
            <a:lvl1pPr marL="356400" marR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356400" marR="0" lvl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D61E3E71-4B73-4B3B-AADB-F866AF029406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5411788" y="1831975"/>
            <a:ext cx="3085200" cy="522288"/>
          </a:xfrm>
          <a:solidFill>
            <a:schemeClr val="tx1"/>
          </a:solidFill>
        </p:spPr>
        <p:txBody>
          <a:bodyPr anchor="ctr"/>
          <a:lstStyle>
            <a:lvl1pPr algn="ctr"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ADCE74-389D-439B-878C-4499B268109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4BC0D4E-FA8C-F17A-B9F8-3356A6B5A3A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56350" y="2354263"/>
            <a:ext cx="4714875" cy="1494000"/>
          </a:xfrm>
          <a:solidFill>
            <a:schemeClr val="bg2"/>
          </a:solidFill>
        </p:spPr>
        <p:txBody>
          <a:bodyPr lIns="252000" tIns="190800" rIns="252000" bIns="190800"/>
          <a:lstStyle>
            <a:lvl1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2pPr>
            <a:lvl3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3pPr>
            <a:lvl4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4pPr>
            <a:lvl5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5pPr>
            <a:lvl6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6pPr>
            <a:lvl7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7pPr>
            <a:lvl8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8pPr>
            <a:lvl9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9pPr>
          </a:lstStyle>
          <a:p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40468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full picture (Green)  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ggrund">
            <a:extLst>
              <a:ext uri="{FF2B5EF4-FFF2-40B4-BE49-F238E27FC236}">
                <a16:creationId xmlns:a16="http://schemas.microsoft.com/office/drawing/2014/main" id="{7E9E1115-0074-AA95-0D0F-02D86FDD60BE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0DD98E8-EE54-96AF-4DEE-FF3497184DD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82926"/>
          </a:xfrm>
          <a:custGeom>
            <a:avLst/>
            <a:gdLst>
              <a:gd name="csX0" fmla="*/ 0 w 12192000"/>
              <a:gd name="csY0" fmla="*/ 0 h 6882926"/>
              <a:gd name="csX1" fmla="*/ 11173619 w 12192000"/>
              <a:gd name="csY1" fmla="*/ 0 h 6882926"/>
              <a:gd name="csX2" fmla="*/ 11173619 w 12192000"/>
              <a:gd name="csY2" fmla="*/ 879168 h 6882926"/>
              <a:gd name="csX3" fmla="*/ 11910219 w 12192000"/>
              <a:gd name="csY3" fmla="*/ 879168 h 6882926"/>
              <a:gd name="csX4" fmla="*/ 11910219 w 12192000"/>
              <a:gd name="csY4" fmla="*/ 0 h 6882926"/>
              <a:gd name="csX5" fmla="*/ 12192000 w 12192000"/>
              <a:gd name="csY5" fmla="*/ 0 h 6882926"/>
              <a:gd name="csX6" fmla="*/ 12192000 w 12192000"/>
              <a:gd name="csY6" fmla="*/ 6882926 h 6882926"/>
              <a:gd name="csX7" fmla="*/ 0 w 12192000"/>
              <a:gd name="csY7" fmla="*/ 6882926 h 68829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2192000" h="6882926">
                <a:moveTo>
                  <a:pt x="0" y="0"/>
                </a:moveTo>
                <a:lnTo>
                  <a:pt x="11173619" y="0"/>
                </a:lnTo>
                <a:lnTo>
                  <a:pt x="11173619" y="879168"/>
                </a:lnTo>
                <a:lnTo>
                  <a:pt x="11910219" y="879168"/>
                </a:lnTo>
                <a:lnTo>
                  <a:pt x="11910219" y="0"/>
                </a:lnTo>
                <a:lnTo>
                  <a:pt x="12192000" y="0"/>
                </a:lnTo>
                <a:lnTo>
                  <a:pt x="12192000" y="6882926"/>
                </a:lnTo>
                <a:lnTo>
                  <a:pt x="0" y="6882926"/>
                </a:lnTo>
                <a:close/>
              </a:path>
            </a:pathLst>
          </a:custGeom>
          <a:solidFill>
            <a:schemeClr val="tx1">
              <a:lumMod val="85000"/>
            </a:schemeClr>
          </a:solidFill>
        </p:spPr>
        <p:txBody>
          <a:bodyPr wrap="square" lIns="4500000" tIns="0" rIns="0" anchor="ctr" anchorCtr="0">
            <a:noAutofit/>
          </a:bodyPr>
          <a:lstStyle>
            <a:lvl1pPr marL="356400" marR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356400" marR="0" lvl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F40739E6-E1D3-4D4D-80B2-284596918006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96912" y="1831975"/>
            <a:ext cx="3085200" cy="522288"/>
          </a:xfrm>
          <a:solidFill>
            <a:schemeClr val="bg2"/>
          </a:solidFill>
        </p:spPr>
        <p:txBody>
          <a:bodyPr anchor="ctr"/>
          <a:lstStyle>
            <a:lvl1pPr algn="ctr"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ADCE74-389D-439B-878C-4499B268109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4BC0D4E-FA8C-F17A-B9F8-3356A6B5A3A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41474" y="2365131"/>
            <a:ext cx="4714875" cy="1494000"/>
          </a:xfrm>
          <a:solidFill>
            <a:schemeClr val="accent1"/>
          </a:solidFill>
        </p:spPr>
        <p:txBody>
          <a:bodyPr lIns="252000" tIns="190800" rIns="252000" bIns="190800"/>
          <a:lstStyle>
            <a:lvl1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2pPr>
            <a:lvl3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3pPr>
            <a:lvl4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4pPr>
            <a:lvl5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5pPr>
            <a:lvl6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6pPr>
            <a:lvl7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7pPr>
            <a:lvl8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8pPr>
            <a:lvl9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9pPr>
          </a:lstStyle>
          <a:p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endParaRPr lang="en-GB" dirty="0"/>
          </a:p>
        </p:txBody>
      </p:sp>
      <p:sp>
        <p:nvSpPr>
          <p:cNvPr id="19" name="Logo">
            <a:extLst>
              <a:ext uri="{FF2B5EF4-FFF2-40B4-BE49-F238E27FC236}">
                <a16:creationId xmlns:a16="http://schemas.microsoft.com/office/drawing/2014/main" id="{50DD9E95-DAE8-CA88-F07A-2DECC98F31E5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</p:spTree>
    <p:extLst>
      <p:ext uri="{BB962C8B-B14F-4D97-AF65-F5344CB8AC3E}">
        <p14:creationId xmlns:p14="http://schemas.microsoft.com/office/powerpoint/2010/main" val="5283744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full picture (Green)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ggrund">
            <a:extLst>
              <a:ext uri="{FF2B5EF4-FFF2-40B4-BE49-F238E27FC236}">
                <a16:creationId xmlns:a16="http://schemas.microsoft.com/office/drawing/2014/main" id="{7E9E1115-0074-AA95-0D0F-02D86FDD60BE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0DD98E8-EE54-96AF-4DEE-FF3497184DD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82926"/>
          </a:xfrm>
          <a:custGeom>
            <a:avLst/>
            <a:gdLst>
              <a:gd name="csX0" fmla="*/ 0 w 12192000"/>
              <a:gd name="csY0" fmla="*/ 0 h 6882926"/>
              <a:gd name="csX1" fmla="*/ 11173619 w 12192000"/>
              <a:gd name="csY1" fmla="*/ 0 h 6882926"/>
              <a:gd name="csX2" fmla="*/ 11173619 w 12192000"/>
              <a:gd name="csY2" fmla="*/ 879168 h 6882926"/>
              <a:gd name="csX3" fmla="*/ 11910219 w 12192000"/>
              <a:gd name="csY3" fmla="*/ 879168 h 6882926"/>
              <a:gd name="csX4" fmla="*/ 11910219 w 12192000"/>
              <a:gd name="csY4" fmla="*/ 0 h 6882926"/>
              <a:gd name="csX5" fmla="*/ 12192000 w 12192000"/>
              <a:gd name="csY5" fmla="*/ 0 h 6882926"/>
              <a:gd name="csX6" fmla="*/ 12192000 w 12192000"/>
              <a:gd name="csY6" fmla="*/ 6882926 h 6882926"/>
              <a:gd name="csX7" fmla="*/ 0 w 12192000"/>
              <a:gd name="csY7" fmla="*/ 6882926 h 68829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2192000" h="6882926">
                <a:moveTo>
                  <a:pt x="0" y="0"/>
                </a:moveTo>
                <a:lnTo>
                  <a:pt x="11173619" y="0"/>
                </a:lnTo>
                <a:lnTo>
                  <a:pt x="11173619" y="879168"/>
                </a:lnTo>
                <a:lnTo>
                  <a:pt x="11910219" y="879168"/>
                </a:lnTo>
                <a:lnTo>
                  <a:pt x="11910219" y="0"/>
                </a:lnTo>
                <a:lnTo>
                  <a:pt x="12192000" y="0"/>
                </a:lnTo>
                <a:lnTo>
                  <a:pt x="12192000" y="6882926"/>
                </a:lnTo>
                <a:lnTo>
                  <a:pt x="0" y="6882926"/>
                </a:lnTo>
                <a:close/>
              </a:path>
            </a:pathLst>
          </a:custGeom>
          <a:solidFill>
            <a:schemeClr val="tx1">
              <a:lumMod val="85000"/>
            </a:schemeClr>
          </a:solidFill>
        </p:spPr>
        <p:txBody>
          <a:bodyPr wrap="square" lIns="0" tIns="0" rIns="4500000" anchor="ctr" anchorCtr="0">
            <a:no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Click to add light picture</a:t>
            </a:r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3B6899D2-4D22-453C-9E0A-F21DAE9828CC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5411788" y="1831975"/>
            <a:ext cx="3085200" cy="522288"/>
          </a:xfrm>
          <a:solidFill>
            <a:schemeClr val="bg2"/>
          </a:solidFill>
        </p:spPr>
        <p:txBody>
          <a:bodyPr anchor="ctr"/>
          <a:lstStyle>
            <a:lvl1pPr algn="ctr"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ADCE74-389D-439B-878C-4499B268109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4BC0D4E-FA8C-F17A-B9F8-3356A6B5A3A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56350" y="2354263"/>
            <a:ext cx="4714875" cy="1494000"/>
          </a:xfrm>
          <a:solidFill>
            <a:schemeClr val="accent1"/>
          </a:solidFill>
        </p:spPr>
        <p:txBody>
          <a:bodyPr lIns="252000" tIns="190800" rIns="252000" bIns="190800"/>
          <a:lstStyle>
            <a:lvl1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2pPr>
            <a:lvl3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3pPr>
            <a:lvl4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4pPr>
            <a:lvl5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5pPr>
            <a:lvl6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6pPr>
            <a:lvl7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7pPr>
            <a:lvl8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8pPr>
            <a:lvl9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9pPr>
          </a:lstStyle>
          <a:p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endParaRPr lang="en-GB" dirty="0"/>
          </a:p>
        </p:txBody>
      </p:sp>
      <p:sp>
        <p:nvSpPr>
          <p:cNvPr id="19" name="Logo">
            <a:extLst>
              <a:ext uri="{FF2B5EF4-FFF2-40B4-BE49-F238E27FC236}">
                <a16:creationId xmlns:a16="http://schemas.microsoft.com/office/drawing/2014/main" id="{50DD9E95-DAE8-CA88-F07A-2DECC98F31E5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</p:spTree>
    <p:extLst>
      <p:ext uri="{BB962C8B-B14F-4D97-AF65-F5344CB8AC3E}">
        <p14:creationId xmlns:p14="http://schemas.microsoft.com/office/powerpoint/2010/main" val="21370813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9D909-49D5-40E7-8A46-904F421801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65999D2-F63C-05A4-2072-F224A51010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771907FB-5410-420A-AF5A-882038499498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03A5791-2CBE-2943-F618-415AA6500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DAFA05E-1A70-CD31-3102-F8CA0639F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088864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 (Blue)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ggrund">
            <a:extLst>
              <a:ext uri="{FF2B5EF4-FFF2-40B4-BE49-F238E27FC236}">
                <a16:creationId xmlns:a16="http://schemas.microsoft.com/office/drawing/2014/main" id="{A537C458-2821-9AF9-A7BA-FA948D178595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75000"/>
                  <a:lumOff val="25000"/>
                </a:schemeClr>
              </a:gs>
              <a:gs pos="0">
                <a:srgbClr val="001E3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4" name="Logo">
            <a:extLst>
              <a:ext uri="{FF2B5EF4-FFF2-40B4-BE49-F238E27FC236}">
                <a16:creationId xmlns:a16="http://schemas.microsoft.com/office/drawing/2014/main" id="{B845DE00-C6E8-123B-0B07-988B236AF36F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5" name="Logo">
            <a:extLst>
              <a:ext uri="{FF2B5EF4-FFF2-40B4-BE49-F238E27FC236}">
                <a16:creationId xmlns:a16="http://schemas.microsoft.com/office/drawing/2014/main" id="{2E08CAE4-3ED0-3AE6-D9F3-E8FB3CA71C2C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C9D909-49D5-40E7-8A46-904F421801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E0EF2BC-D126-A430-8091-048B767852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B5E384B4-AC47-4B0F-B99C-842E917C4C71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BAF4FF8-7D0F-623F-1477-2D6FF4D42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C7C30DE-D80C-CD35-40DF-C72510A33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13142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CBF7D1-DBB9-1FF6-03E1-8F24071390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B452C2CD-FFC0-4BA8-A300-9D4A7E99468F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761042-8082-8814-FDF8-F37913F8C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DC11E8-CCAC-DFF9-A5D4-C6294CB27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39488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Logo (Blue)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ggrund">
            <a:extLst>
              <a:ext uri="{FF2B5EF4-FFF2-40B4-BE49-F238E27FC236}">
                <a16:creationId xmlns:a16="http://schemas.microsoft.com/office/drawing/2014/main" id="{9561F537-C94C-3292-AE78-B1B30918D475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75000"/>
                  <a:lumOff val="25000"/>
                </a:schemeClr>
              </a:gs>
              <a:gs pos="0">
                <a:srgbClr val="001E3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6" name="Logo">
            <a:extLst>
              <a:ext uri="{FF2B5EF4-FFF2-40B4-BE49-F238E27FC236}">
                <a16:creationId xmlns:a16="http://schemas.microsoft.com/office/drawing/2014/main" id="{B1C9850A-B1AF-79AD-6A2F-C3792486DF56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7" name="Logo">
            <a:extLst>
              <a:ext uri="{FF2B5EF4-FFF2-40B4-BE49-F238E27FC236}">
                <a16:creationId xmlns:a16="http://schemas.microsoft.com/office/drawing/2014/main" id="{B3A51659-8F00-D021-1BEA-0200E4FF4E91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1370AC-7800-2F1C-6EA2-DEB4228AC8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EA27AB94-2673-4FEF-AE11-BE907CEEDEFC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1D79ED-0A2C-991B-8EFF-30C0BEFAB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5DD427-B02F-02E1-0048-342B5C943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80539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CBF7D1-DBB9-1FF6-03E1-8F24071390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B452C2CD-FFC0-4BA8-A300-9D4A7E99468F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761042-8082-8814-FDF8-F37913F8C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DC11E8-CCAC-DFF9-A5D4-C6294CB27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647920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Empty (Blue)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ggrund">
            <a:extLst>
              <a:ext uri="{FF2B5EF4-FFF2-40B4-BE49-F238E27FC236}">
                <a16:creationId xmlns:a16="http://schemas.microsoft.com/office/drawing/2014/main" id="{5C80E249-F6B5-98A2-0C7F-8B8C7EFCA2C9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75000"/>
                  <a:lumOff val="25000"/>
                </a:schemeClr>
              </a:gs>
              <a:gs pos="0">
                <a:srgbClr val="001E3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1370AC-7800-2F1C-6EA2-DEB4228AC8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EA27AB94-2673-4FEF-AE11-BE907CEEDEFC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1D79ED-0A2C-991B-8EFF-30C0BEFAB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5DD427-B02F-02E1-0048-342B5C943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01540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ggrund">
            <a:extLst>
              <a:ext uri="{FF2B5EF4-FFF2-40B4-BE49-F238E27FC236}">
                <a16:creationId xmlns:a16="http://schemas.microsoft.com/office/drawing/2014/main" id="{833B0605-69D6-6075-308E-FAA7A0D2B505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75000"/>
                  <a:lumOff val="25000"/>
                </a:schemeClr>
              </a:gs>
              <a:gs pos="0">
                <a:srgbClr val="001E3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9B89A045-0051-4619-8084-91F93824EF3D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2" name="Slide Number Placeholder 10" hidden="1">
            <a:extLst>
              <a:ext uri="{FF2B5EF4-FFF2-40B4-BE49-F238E27FC236}">
                <a16:creationId xmlns:a16="http://schemas.microsoft.com/office/drawing/2014/main" id="{1BEB41F5-194C-405C-8EDC-8C5E550FE046}"/>
              </a:ext>
            </a:extLst>
          </p:cNvPr>
          <p:cNvSpPr>
            <a:spLocks noGrp="1"/>
          </p:cNvSpPr>
          <p:nvPr userDrawn="1"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F57EE7-204D-AB40-EDA2-EDE2AF5AD44B}"/>
              </a:ext>
            </a:extLst>
          </p:cNvPr>
          <p:cNvSpPr txBox="1"/>
          <p:nvPr userDrawn="1"/>
        </p:nvSpPr>
        <p:spPr>
          <a:xfrm>
            <a:off x="3232150" y="3922203"/>
            <a:ext cx="5727700" cy="48418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ctr"/>
            <a:r>
              <a:rPr lang="en-GB" sz="3200" dirty="0">
                <a:solidFill>
                  <a:schemeClr val="tx1"/>
                </a:solidFill>
              </a:rPr>
              <a:t>Technology for a better society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D55B49-3AC1-26AD-AEB1-36FD3ABE16EA}"/>
              </a:ext>
            </a:extLst>
          </p:cNvPr>
          <p:cNvSpPr txBox="1"/>
          <p:nvPr userDrawn="1"/>
        </p:nvSpPr>
        <p:spPr>
          <a:xfrm>
            <a:off x="5003800" y="6108700"/>
            <a:ext cx="2184400" cy="48418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ctr"/>
            <a:r>
              <a:rPr lang="en-GB" sz="1000" dirty="0">
                <a:solidFill>
                  <a:schemeClr val="tx1"/>
                </a:solidFill>
              </a:rPr>
              <a:t>SINTEF.NO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6664D6D-2550-B770-7FFE-E764C0CF0EE6}"/>
              </a:ext>
            </a:extLst>
          </p:cNvPr>
          <p:cNvGrpSpPr/>
          <p:nvPr userDrawn="1"/>
        </p:nvGrpSpPr>
        <p:grpSpPr>
          <a:xfrm>
            <a:off x="5473700" y="2363347"/>
            <a:ext cx="1244600" cy="1195178"/>
            <a:chOff x="4575175" y="2384425"/>
            <a:chExt cx="888054" cy="852790"/>
          </a:xfrm>
        </p:grpSpPr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84A5E54C-42F6-B147-031C-F2B3267D6CCE}"/>
                </a:ext>
              </a:extLst>
            </p:cNvPr>
            <p:cNvSpPr/>
            <p:nvPr/>
          </p:nvSpPr>
          <p:spPr>
            <a:xfrm>
              <a:off x="4575175" y="2384425"/>
              <a:ext cx="888054" cy="852790"/>
            </a:xfrm>
            <a:custGeom>
              <a:avLst/>
              <a:gdLst>
                <a:gd name="connsiteX0" fmla="*/ 888054 w 888054"/>
                <a:gd name="connsiteY0" fmla="*/ 426395 h 852790"/>
                <a:gd name="connsiteX1" fmla="*/ 444500 w 888054"/>
                <a:gd name="connsiteY1" fmla="*/ 852791 h 852790"/>
                <a:gd name="connsiteX2" fmla="*/ 0 w 888054"/>
                <a:gd name="connsiteY2" fmla="*/ 426395 h 852790"/>
                <a:gd name="connsiteX3" fmla="*/ 443554 w 888054"/>
                <a:gd name="connsiteY3" fmla="*/ 0 h 852790"/>
                <a:gd name="connsiteX4" fmla="*/ 887109 w 888054"/>
                <a:gd name="connsiteY4" fmla="*/ 426395 h 852790"/>
                <a:gd name="connsiteX5" fmla="*/ 415182 w 888054"/>
                <a:gd name="connsiteY5" fmla="*/ 781883 h 852790"/>
                <a:gd name="connsiteX6" fmla="*/ 444500 w 888054"/>
                <a:gd name="connsiteY6" fmla="*/ 781883 h 852790"/>
                <a:gd name="connsiteX7" fmla="*/ 839821 w 888054"/>
                <a:gd name="connsiteY7" fmla="*/ 401814 h 852790"/>
                <a:gd name="connsiteX8" fmla="*/ 489896 w 888054"/>
                <a:gd name="connsiteY8" fmla="*/ 24582 h 852790"/>
                <a:gd name="connsiteX9" fmla="*/ 472872 w 888054"/>
                <a:gd name="connsiteY9" fmla="*/ 70908 h 852790"/>
                <a:gd name="connsiteX10" fmla="*/ 444500 w 888054"/>
                <a:gd name="connsiteY10" fmla="*/ 70908 h 852790"/>
                <a:gd name="connsiteX11" fmla="*/ 49179 w 888054"/>
                <a:gd name="connsiteY11" fmla="*/ 450977 h 852790"/>
                <a:gd name="connsiteX12" fmla="*/ 398159 w 888054"/>
                <a:gd name="connsiteY12" fmla="*/ 829155 h 852790"/>
                <a:gd name="connsiteX13" fmla="*/ 414236 w 888054"/>
                <a:gd name="connsiteY13" fmla="*/ 782828 h 852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88054" h="852790">
                  <a:moveTo>
                    <a:pt x="888054" y="426395"/>
                  </a:moveTo>
                  <a:cubicBezTo>
                    <a:pt x="888054" y="619266"/>
                    <a:pt x="801046" y="852791"/>
                    <a:pt x="444500" y="852791"/>
                  </a:cubicBezTo>
                  <a:cubicBezTo>
                    <a:pt x="87954" y="852791"/>
                    <a:pt x="0" y="619266"/>
                    <a:pt x="0" y="426395"/>
                  </a:cubicBezTo>
                  <a:cubicBezTo>
                    <a:pt x="0" y="233525"/>
                    <a:pt x="87009" y="0"/>
                    <a:pt x="443554" y="0"/>
                  </a:cubicBezTo>
                  <a:cubicBezTo>
                    <a:pt x="800100" y="0"/>
                    <a:pt x="887109" y="233525"/>
                    <a:pt x="887109" y="426395"/>
                  </a:cubicBezTo>
                  <a:moveTo>
                    <a:pt x="415182" y="781883"/>
                  </a:moveTo>
                  <a:cubicBezTo>
                    <a:pt x="424639" y="781883"/>
                    <a:pt x="434097" y="781883"/>
                    <a:pt x="444500" y="781883"/>
                  </a:cubicBezTo>
                  <a:cubicBezTo>
                    <a:pt x="762270" y="781883"/>
                    <a:pt x="839821" y="573885"/>
                    <a:pt x="839821" y="401814"/>
                  </a:cubicBezTo>
                  <a:cubicBezTo>
                    <a:pt x="839821" y="229743"/>
                    <a:pt x="768890" y="43490"/>
                    <a:pt x="489896" y="24582"/>
                  </a:cubicBezTo>
                  <a:lnTo>
                    <a:pt x="472872" y="70908"/>
                  </a:lnTo>
                  <a:cubicBezTo>
                    <a:pt x="463415" y="70908"/>
                    <a:pt x="453957" y="70908"/>
                    <a:pt x="444500" y="70908"/>
                  </a:cubicBezTo>
                  <a:cubicBezTo>
                    <a:pt x="126730" y="70908"/>
                    <a:pt x="49179" y="278906"/>
                    <a:pt x="49179" y="450977"/>
                  </a:cubicBezTo>
                  <a:cubicBezTo>
                    <a:pt x="49179" y="623048"/>
                    <a:pt x="119164" y="810246"/>
                    <a:pt x="398159" y="829155"/>
                  </a:cubicBezTo>
                  <a:lnTo>
                    <a:pt x="414236" y="782828"/>
                  </a:lnTo>
                  <a:close/>
                </a:path>
              </a:pathLst>
            </a:custGeom>
            <a:solidFill>
              <a:srgbClr val="FFFFFF"/>
            </a:solidFill>
            <a:ln w="94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n-NO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80397F9-9B8E-E147-816F-BD8A504F28EE}"/>
                </a:ext>
              </a:extLst>
            </p:cNvPr>
            <p:cNvSpPr/>
            <p:nvPr/>
          </p:nvSpPr>
          <p:spPr>
            <a:xfrm>
              <a:off x="4682044" y="2495041"/>
              <a:ext cx="674315" cy="631556"/>
            </a:xfrm>
            <a:custGeom>
              <a:avLst/>
              <a:gdLst>
                <a:gd name="connsiteX0" fmla="*/ 674316 w 674315"/>
                <a:gd name="connsiteY0" fmla="*/ 315778 h 631556"/>
                <a:gd name="connsiteX1" fmla="*/ 336685 w 674315"/>
                <a:gd name="connsiteY1" fmla="*/ 631557 h 631556"/>
                <a:gd name="connsiteX2" fmla="*/ 0 w 674315"/>
                <a:gd name="connsiteY2" fmla="*/ 315778 h 631556"/>
                <a:gd name="connsiteX3" fmla="*/ 336685 w 674315"/>
                <a:gd name="connsiteY3" fmla="*/ 0 h 631556"/>
                <a:gd name="connsiteX4" fmla="*/ 674316 w 674315"/>
                <a:gd name="connsiteY4" fmla="*/ 315778 h 631556"/>
                <a:gd name="connsiteX5" fmla="*/ 325336 w 674315"/>
                <a:gd name="connsiteY5" fmla="*/ 70908 h 631556"/>
                <a:gd name="connsiteX6" fmla="*/ 56745 w 674315"/>
                <a:gd name="connsiteY6" fmla="*/ 339415 h 631556"/>
                <a:gd name="connsiteX7" fmla="*/ 331011 w 674315"/>
                <a:gd name="connsiteY7" fmla="*/ 607921 h 631556"/>
                <a:gd name="connsiteX8" fmla="*/ 348034 w 674315"/>
                <a:gd name="connsiteY8" fmla="*/ 560649 h 631556"/>
                <a:gd name="connsiteX9" fmla="*/ 616626 w 674315"/>
                <a:gd name="connsiteY9" fmla="*/ 292142 h 631556"/>
                <a:gd name="connsiteX10" fmla="*/ 342360 w 674315"/>
                <a:gd name="connsiteY10" fmla="*/ 23636 h 631556"/>
                <a:gd name="connsiteX11" fmla="*/ 325336 w 674315"/>
                <a:gd name="connsiteY11" fmla="*/ 70908 h 631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74315" h="631556">
                  <a:moveTo>
                    <a:pt x="674316" y="315778"/>
                  </a:moveTo>
                  <a:cubicBezTo>
                    <a:pt x="674316" y="458541"/>
                    <a:pt x="608114" y="631557"/>
                    <a:pt x="336685" y="631557"/>
                  </a:cubicBezTo>
                  <a:cubicBezTo>
                    <a:pt x="65256" y="631557"/>
                    <a:pt x="0" y="458541"/>
                    <a:pt x="0" y="315778"/>
                  </a:cubicBezTo>
                  <a:cubicBezTo>
                    <a:pt x="0" y="173016"/>
                    <a:pt x="66202" y="0"/>
                    <a:pt x="336685" y="0"/>
                  </a:cubicBezTo>
                  <a:cubicBezTo>
                    <a:pt x="607168" y="0"/>
                    <a:pt x="674316" y="173016"/>
                    <a:pt x="674316" y="315778"/>
                  </a:cubicBezTo>
                  <a:moveTo>
                    <a:pt x="325336" y="70908"/>
                  </a:moveTo>
                  <a:cubicBezTo>
                    <a:pt x="109706" y="75636"/>
                    <a:pt x="56745" y="220289"/>
                    <a:pt x="56745" y="339415"/>
                  </a:cubicBezTo>
                  <a:cubicBezTo>
                    <a:pt x="56745" y="458541"/>
                    <a:pt x="110652" y="606030"/>
                    <a:pt x="331011" y="607921"/>
                  </a:cubicBezTo>
                  <a:lnTo>
                    <a:pt x="348034" y="560649"/>
                  </a:lnTo>
                  <a:cubicBezTo>
                    <a:pt x="563664" y="555921"/>
                    <a:pt x="616626" y="411268"/>
                    <a:pt x="616626" y="292142"/>
                  </a:cubicBezTo>
                  <a:cubicBezTo>
                    <a:pt x="616626" y="173016"/>
                    <a:pt x="562718" y="25527"/>
                    <a:pt x="342360" y="23636"/>
                  </a:cubicBezTo>
                  <a:lnTo>
                    <a:pt x="325336" y="70908"/>
                  </a:lnTo>
                  <a:close/>
                </a:path>
              </a:pathLst>
            </a:custGeom>
            <a:solidFill>
              <a:srgbClr val="FFFFFF"/>
            </a:solidFill>
            <a:ln w="94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n-NO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F5E33E38-CB1E-F012-19DC-D0F73593E6F3}"/>
                </a:ext>
              </a:extLst>
            </p:cNvPr>
            <p:cNvSpPr/>
            <p:nvPr/>
          </p:nvSpPr>
          <p:spPr>
            <a:xfrm>
              <a:off x="4951540" y="2613222"/>
              <a:ext cx="283764" cy="396141"/>
            </a:xfrm>
            <a:custGeom>
              <a:avLst/>
              <a:gdLst>
                <a:gd name="connsiteX0" fmla="*/ 96507 w 283764"/>
                <a:gd name="connsiteY0" fmla="*/ 396141 h 396141"/>
                <a:gd name="connsiteX1" fmla="*/ 123933 w 283764"/>
                <a:gd name="connsiteY1" fmla="*/ 319560 h 396141"/>
                <a:gd name="connsiteX2" fmla="*/ 67189 w 283764"/>
                <a:gd name="connsiteY2" fmla="*/ 198543 h 396141"/>
                <a:gd name="connsiteX3" fmla="*/ 10444 w 283764"/>
                <a:gd name="connsiteY3" fmla="*/ 77526 h 396141"/>
                <a:gd name="connsiteX4" fmla="*/ 37871 w 283764"/>
                <a:gd name="connsiteY4" fmla="*/ 945 h 396141"/>
                <a:gd name="connsiteX5" fmla="*/ 66243 w 283764"/>
                <a:gd name="connsiteY5" fmla="*/ 0 h 396141"/>
                <a:gd name="connsiteX6" fmla="*/ 283764 w 283764"/>
                <a:gd name="connsiteY6" fmla="*/ 198543 h 396141"/>
                <a:gd name="connsiteX7" fmla="*/ 94615 w 283764"/>
                <a:gd name="connsiteY7" fmla="*/ 396141 h 396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764" h="396141">
                  <a:moveTo>
                    <a:pt x="96507" y="396141"/>
                  </a:moveTo>
                  <a:lnTo>
                    <a:pt x="123933" y="319560"/>
                  </a:lnTo>
                  <a:cubicBezTo>
                    <a:pt x="146631" y="257161"/>
                    <a:pt x="134337" y="216507"/>
                    <a:pt x="67189" y="198543"/>
                  </a:cubicBezTo>
                  <a:cubicBezTo>
                    <a:pt x="41" y="180580"/>
                    <a:pt x="-12254" y="139926"/>
                    <a:pt x="10444" y="77526"/>
                  </a:cubicBezTo>
                  <a:lnTo>
                    <a:pt x="37871" y="945"/>
                  </a:lnTo>
                  <a:cubicBezTo>
                    <a:pt x="47328" y="945"/>
                    <a:pt x="56785" y="0"/>
                    <a:pt x="66243" y="0"/>
                  </a:cubicBezTo>
                  <a:cubicBezTo>
                    <a:pt x="241206" y="0"/>
                    <a:pt x="283764" y="108726"/>
                    <a:pt x="283764" y="198543"/>
                  </a:cubicBezTo>
                  <a:cubicBezTo>
                    <a:pt x="283764" y="288361"/>
                    <a:pt x="245934" y="384796"/>
                    <a:pt x="94615" y="396141"/>
                  </a:cubicBezTo>
                </a:path>
              </a:pathLst>
            </a:custGeom>
            <a:solidFill>
              <a:srgbClr val="FFFFFF"/>
            </a:solidFill>
            <a:ln w="94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n-NO"/>
            </a:p>
          </p:txBody>
        </p:sp>
      </p:grpSp>
    </p:spTree>
    <p:extLst>
      <p:ext uri="{BB962C8B-B14F-4D97-AF65-F5344CB8AC3E}">
        <p14:creationId xmlns:p14="http://schemas.microsoft.com/office/powerpoint/2010/main" val="180582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ser 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ast overskrift"/>
          <p:cNvSpPr txBox="1"/>
          <p:nvPr userDrawn="1"/>
        </p:nvSpPr>
        <p:spPr>
          <a:xfrm>
            <a:off x="536539" y="616121"/>
            <a:ext cx="11109321" cy="65017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GB" sz="4000" b="0" noProof="1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Tips og triks – din brukerveiledning </a:t>
            </a:r>
          </a:p>
        </p:txBody>
      </p:sp>
      <p:sp>
        <p:nvSpPr>
          <p:cNvPr id="13" name="Text Box 2">
            <a:extLst>
              <a:ext uri="{FF2B5EF4-FFF2-40B4-BE49-F238E27FC236}">
                <a16:creationId xmlns:a16="http://schemas.microsoft.com/office/drawing/2014/main" id="{0BB3B459-CDFE-44C8-879C-511BDE5A64B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65923" y="1606550"/>
            <a:ext cx="2678391" cy="3339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b="1" dirty="0" err="1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Tekst</a:t>
            </a:r>
            <a:r>
              <a:rPr lang="en-GB" sz="16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GB" sz="1600" b="1" dirty="0" err="1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og</a:t>
            </a:r>
            <a:r>
              <a:rPr lang="en-GB" sz="16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GB" sz="1600" b="1" dirty="0" err="1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punktlister</a:t>
            </a:r>
            <a:endParaRPr lang="en-GB" sz="1600" b="1" dirty="0">
              <a:solidFill>
                <a:schemeClr val="tx2"/>
              </a:solidFill>
              <a:latin typeface="+mj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Bruk </a:t>
            </a:r>
            <a:r>
              <a:rPr lang="en-GB" altLang="da-DK" sz="900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 for å gå videre i tekstnivåer. </a:t>
            </a:r>
            <a:b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Trykk </a:t>
            </a:r>
            <a:r>
              <a:rPr lang="en-GB" altLang="da-DK" sz="900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ENTER</a:t>
            </a: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 og deretter </a:t>
            </a:r>
            <a:r>
              <a:rPr lang="en-GB" altLang="da-DK" sz="900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 for å gå </a:t>
            </a:r>
            <a:b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fra ett nivå til det neste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For å gå tilbake i tekstnivåer, bruk </a:t>
            </a:r>
            <a:r>
              <a:rPr lang="en-GB" altLang="da-DK" sz="900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SHIFT+TAB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Alternativt kan Øk og Reduser listenivå brukes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TIPS: Bruk punkt-knappen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Fjern punkt for ren tekst. </a:t>
            </a:r>
            <a:b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Klikk på kuleknappen for å angi riktig kule igjen 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br>
              <a:rPr lang="en-GB" altLang="da-DK" sz="900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</a:br>
            <a:endParaRPr lang="en-GB" altLang="da-DK" sz="900" b="0" kern="1200" noProof="1">
              <a:solidFill>
                <a:schemeClr val="tx2"/>
              </a:solidFill>
              <a:latin typeface="Arial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b="1" kern="1200" dirty="0" err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Støttelinjer</a:t>
            </a:r>
            <a:r>
              <a:rPr lang="en-GB" sz="1600" b="1" kern="1200" dirty="0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 (grids)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900" b="0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Klikk på </a:t>
            </a:r>
            <a:r>
              <a:rPr lang="en-GB" altLang="da-DK" sz="900" b="1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Visning-fanen</a:t>
            </a:r>
            <a:r>
              <a:rPr lang="en-GB" altLang="da-DK" sz="900" b="0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 og merk av for </a:t>
            </a:r>
            <a:r>
              <a:rPr lang="en-GB" altLang="da-DK" sz="900" b="1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Støttelinjer</a:t>
            </a:r>
            <a:r>
              <a:rPr lang="en-GB" altLang="da-DK" sz="900" b="0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 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900" b="1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TIPS: Alt + F9 </a:t>
            </a:r>
            <a:r>
              <a:rPr lang="en-GB" altLang="da-DK" sz="900" b="0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for rask visning av støttelinjer </a:t>
            </a:r>
            <a:r>
              <a:rPr lang="en-GB" altLang="da-DK" sz="900" b="1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Mac: ⌘ + </a:t>
            </a:r>
            <a:r>
              <a:rPr lang="en-GB" altLang="da-DK" sz="900" b="0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alternativ + Ctrl + G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GB" sz="900" noProof="1">
              <a:solidFill>
                <a:schemeClr val="tx2"/>
              </a:solidFill>
              <a:latin typeface="+mn-lt"/>
              <a:ea typeface="Arial" panose="020B0604020202020204" pitchFamily="34" charset="0"/>
            </a:endParaRPr>
          </a:p>
        </p:txBody>
      </p:sp>
      <p:sp>
        <p:nvSpPr>
          <p:cNvPr id="14" name="Text Box 3">
            <a:extLst>
              <a:ext uri="{FF2B5EF4-FFF2-40B4-BE49-F238E27FC236}">
                <a16:creationId xmlns:a16="http://schemas.microsoft.com/office/drawing/2014/main" id="{66B3FBB4-61DE-493B-8F38-CB78E008D9B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476913" y="1606550"/>
            <a:ext cx="2822412" cy="283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b="1" dirty="0" err="1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Slik</a:t>
            </a:r>
            <a:r>
              <a:rPr lang="en-GB" sz="16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 setter du inn </a:t>
            </a:r>
            <a:r>
              <a:rPr lang="en-GB" sz="1600" b="1" dirty="0" err="1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bilder</a:t>
            </a:r>
            <a:endParaRPr lang="en-GB" sz="1600" b="1" dirty="0">
              <a:solidFill>
                <a:schemeClr val="tx2"/>
              </a:solidFill>
              <a:latin typeface="+mj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På lysbilder med en bildeplassholder klikker du på ikonet og velger </a:t>
            </a:r>
            <a:r>
              <a:rPr lang="en-GB" altLang="da-DK" sz="900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Sett inn </a:t>
            </a: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for å søke etter bilde, eller velger inn fra Templafy-menyen.</a:t>
            </a:r>
            <a:b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</a:br>
            <a:endParaRPr lang="en-GB" altLang="da-DK" sz="900" b="1" noProof="1">
              <a:solidFill>
                <a:schemeClr val="tx2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Beskjær bildet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Klikk </a:t>
            </a:r>
            <a:r>
              <a:rPr lang="en-GB" altLang="da-DK" sz="900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Beskjær</a:t>
            </a: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 for å endre fokus/størrelse på bildet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TIPS: </a:t>
            </a: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Hvis du sletter bildet og setter inn et nytt, kan bildet ligge foran tekst og grafikk. Hvis dette skjer, høyreklikker du på bildet og velger</a:t>
            </a:r>
            <a:r>
              <a:rPr lang="en-GB" altLang="da-DK" sz="900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 Plasser lengst bak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endParaRPr lang="en-GB" altLang="da-DK" sz="900" b="1" noProof="1">
              <a:solidFill>
                <a:schemeClr val="tx2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b="1" cap="none" baseline="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Bruk </a:t>
            </a:r>
            <a:r>
              <a:rPr lang="en-GB" sz="1600" b="1" cap="none" baseline="0" dirty="0" err="1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riktige</a:t>
            </a:r>
            <a:r>
              <a:rPr lang="en-GB" sz="1600" b="1" cap="none" baseline="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 SINTEF-</a:t>
            </a:r>
            <a:r>
              <a:rPr lang="en-GB" sz="1600" b="1" cap="none" baseline="0" dirty="0" err="1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farger</a:t>
            </a:r>
            <a:br>
              <a:rPr lang="en-GB" sz="1198" dirty="0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="0" i="0" dirty="0">
                <a:solidFill>
                  <a:schemeClr val="tx2"/>
                </a:solidFill>
                <a:effectLst/>
                <a:latin typeface="+mn-lt"/>
              </a:rPr>
              <a:t>Bruk </a:t>
            </a:r>
            <a:r>
              <a:rPr lang="en-GB" sz="900" b="0" i="0" dirty="0" err="1">
                <a:solidFill>
                  <a:schemeClr val="tx2"/>
                </a:solidFill>
                <a:effectLst/>
                <a:latin typeface="+mn-lt"/>
              </a:rPr>
              <a:t>kun</a:t>
            </a:r>
            <a:r>
              <a:rPr lang="en-GB" sz="900" b="0" i="0" dirty="0">
                <a:solidFill>
                  <a:schemeClr val="tx2"/>
                </a:solidFill>
                <a:effectLst/>
                <a:latin typeface="+mn-lt"/>
              </a:rPr>
              <a:t> </a:t>
            </a:r>
            <a:r>
              <a:rPr lang="en-GB" sz="900" b="0" i="0" dirty="0" err="1">
                <a:solidFill>
                  <a:schemeClr val="tx2"/>
                </a:solidFill>
                <a:effectLst/>
                <a:latin typeface="+mn-lt"/>
              </a:rPr>
              <a:t>toppfargene</a:t>
            </a:r>
            <a:r>
              <a:rPr lang="en-GB" sz="900" b="0" i="0" dirty="0">
                <a:solidFill>
                  <a:schemeClr val="tx2"/>
                </a:solidFill>
                <a:effectLst/>
                <a:latin typeface="+mn-lt"/>
              </a:rPr>
              <a:t> i </a:t>
            </a:r>
            <a:r>
              <a:rPr lang="en-GB" sz="900" b="1" i="0" dirty="0">
                <a:solidFill>
                  <a:schemeClr val="tx2"/>
                </a:solidFill>
                <a:effectLst/>
                <a:latin typeface="+mn-lt"/>
              </a:rPr>
              <a:t>Theme </a:t>
            </a:r>
            <a:r>
              <a:rPr lang="en-GB" sz="900" b="1" i="0" dirty="0" err="1">
                <a:solidFill>
                  <a:schemeClr val="tx2"/>
                </a:solidFill>
                <a:effectLst/>
                <a:latin typeface="+mn-lt"/>
              </a:rPr>
              <a:t>Colors</a:t>
            </a:r>
            <a:r>
              <a:rPr lang="en-GB" sz="900" b="1" i="0" dirty="0">
                <a:solidFill>
                  <a:schemeClr val="tx2"/>
                </a:solidFill>
                <a:effectLst/>
                <a:latin typeface="+mn-lt"/>
              </a:rPr>
              <a:t> / </a:t>
            </a:r>
            <a:r>
              <a:rPr lang="en-GB" sz="900" b="1" i="0" dirty="0" err="1">
                <a:solidFill>
                  <a:schemeClr val="tx2"/>
                </a:solidFill>
                <a:effectLst/>
                <a:latin typeface="+mn-lt"/>
              </a:rPr>
              <a:t>Fargetemaet</a:t>
            </a:r>
            <a:r>
              <a:rPr lang="en-GB" sz="900" b="0" i="0" dirty="0">
                <a:solidFill>
                  <a:schemeClr val="tx2"/>
                </a:solidFill>
                <a:effectLst/>
                <a:latin typeface="+mn-lt"/>
              </a:rPr>
              <a:t> </a:t>
            </a:r>
            <a:r>
              <a:rPr lang="en-GB" sz="900" b="0" i="0" dirty="0" err="1">
                <a:solidFill>
                  <a:schemeClr val="tx2"/>
                </a:solidFill>
                <a:effectLst/>
                <a:latin typeface="+mn-lt"/>
              </a:rPr>
              <a:t>og</a:t>
            </a:r>
            <a:r>
              <a:rPr lang="en-GB" sz="900" b="0" i="0" dirty="0">
                <a:solidFill>
                  <a:schemeClr val="tx2"/>
                </a:solidFill>
                <a:effectLst/>
                <a:latin typeface="+mn-lt"/>
              </a:rPr>
              <a:t> </a:t>
            </a:r>
            <a:r>
              <a:rPr lang="en-GB" sz="900" b="1" i="0" dirty="0">
                <a:solidFill>
                  <a:schemeClr val="tx2"/>
                </a:solidFill>
                <a:effectLst/>
                <a:latin typeface="+mn-lt"/>
              </a:rPr>
              <a:t>Custom </a:t>
            </a:r>
            <a:r>
              <a:rPr lang="en-GB" sz="900" b="1" i="0" dirty="0" err="1">
                <a:solidFill>
                  <a:schemeClr val="tx2"/>
                </a:solidFill>
                <a:effectLst/>
                <a:latin typeface="+mn-lt"/>
              </a:rPr>
              <a:t>Colors</a:t>
            </a:r>
            <a:r>
              <a:rPr lang="en-GB" sz="900" b="1" i="0" dirty="0">
                <a:solidFill>
                  <a:schemeClr val="tx2"/>
                </a:solidFill>
                <a:effectLst/>
                <a:latin typeface="+mn-lt"/>
              </a:rPr>
              <a:t> / </a:t>
            </a:r>
            <a:r>
              <a:rPr lang="en-GB" sz="900" b="1" i="0" dirty="0" err="1">
                <a:solidFill>
                  <a:schemeClr val="tx2"/>
                </a:solidFill>
                <a:effectLst/>
                <a:latin typeface="+mn-lt"/>
              </a:rPr>
              <a:t>Egendefinerte</a:t>
            </a:r>
            <a:r>
              <a:rPr lang="en-GB" sz="900" b="1" i="0" dirty="0">
                <a:solidFill>
                  <a:schemeClr val="tx2"/>
                </a:solidFill>
                <a:effectLst/>
                <a:latin typeface="+mn-lt"/>
              </a:rPr>
              <a:t> </a:t>
            </a:r>
            <a:r>
              <a:rPr lang="en-GB" sz="900" b="1" i="0" dirty="0" err="1">
                <a:solidFill>
                  <a:schemeClr val="tx2"/>
                </a:solidFill>
                <a:effectLst/>
                <a:latin typeface="+mn-lt"/>
              </a:rPr>
              <a:t>farger</a:t>
            </a:r>
            <a:r>
              <a:rPr lang="en-GB" sz="900" b="1" i="0" dirty="0">
                <a:solidFill>
                  <a:schemeClr val="tx2"/>
                </a:solidFill>
                <a:effectLst/>
                <a:latin typeface="+mn-lt"/>
              </a:rPr>
              <a:t> dine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GB" altLang="da-DK" sz="900" b="1" noProof="1">
              <a:solidFill>
                <a:schemeClr val="tx2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F37E3D92-3923-49A5-9D66-A01D052984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78809" y="1897719"/>
            <a:ext cx="341204" cy="321707"/>
          </a:xfrm>
          <a:prstGeom prst="rect">
            <a:avLst/>
          </a:prstGeom>
        </p:spPr>
      </p:pic>
      <p:sp>
        <p:nvSpPr>
          <p:cNvPr id="20" name="Date Placeholder 6" hidden="1">
            <a:extLst>
              <a:ext uri="{FF2B5EF4-FFF2-40B4-BE49-F238E27FC236}">
                <a16:creationId xmlns:a16="http://schemas.microsoft.com/office/drawing/2014/main" id="{C8F77785-DAC9-4046-8A82-0AC407341173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3CC29F15-1F20-4113-9BDC-4CC582AB6A5C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21" name="Footer Placeholder 8" hidden="1">
            <a:extLst>
              <a:ext uri="{FF2B5EF4-FFF2-40B4-BE49-F238E27FC236}">
                <a16:creationId xmlns:a16="http://schemas.microsoft.com/office/drawing/2014/main" id="{9675D1FD-FB10-4317-AAF4-BDCB2224F10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3" name="Slide Number Placeholder 10" hidden="1">
            <a:extLst>
              <a:ext uri="{FF2B5EF4-FFF2-40B4-BE49-F238E27FC236}">
                <a16:creationId xmlns:a16="http://schemas.microsoft.com/office/drawing/2014/main" id="{BBF7E881-962B-4385-8C0A-994D3D7717F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FA2C785-3D1A-157F-6C32-5F81F17A9DCA}"/>
              </a:ext>
            </a:extLst>
          </p:cNvPr>
          <p:cNvGrpSpPr/>
          <p:nvPr userDrawn="1"/>
        </p:nvGrpSpPr>
        <p:grpSpPr>
          <a:xfrm>
            <a:off x="4487389" y="4268797"/>
            <a:ext cx="1257145" cy="1908166"/>
            <a:chOff x="9633073" y="4257493"/>
            <a:chExt cx="1348851" cy="2047362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B5DA0F40-8ED0-EB41-5F81-BDCBEDA53B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633073" y="4257493"/>
              <a:ext cx="1348851" cy="2047362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04C1A97-D93A-9819-D8B8-172BF9747A98}"/>
                </a:ext>
              </a:extLst>
            </p:cNvPr>
            <p:cNvSpPr/>
            <p:nvPr userDrawn="1"/>
          </p:nvSpPr>
          <p:spPr>
            <a:xfrm>
              <a:off x="9641250" y="4378933"/>
              <a:ext cx="1327199" cy="190733"/>
            </a:xfrm>
            <a:prstGeom prst="rect">
              <a:avLst/>
            </a:prstGeom>
            <a:noFill/>
            <a:ln w="25400">
              <a:solidFill>
                <a:srgbClr val="14B97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algn="ctr"/>
              <a:endParaRPr lang="nn-NO" sz="1796" err="1"/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6C38FF47-33E0-F75F-7BF4-4FB3BDB3C3C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633073" y="4609762"/>
              <a:ext cx="1340678" cy="543869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1F40ED8B-6789-30A8-A8C0-7D4B0C8DEF32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9638376" y="4616013"/>
              <a:ext cx="1325414" cy="53761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C6E298E-7D16-BF09-2E1A-89D88BD8B9A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644154" y="6132442"/>
              <a:ext cx="1319634" cy="131713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A73335F5-2F47-1132-C2BF-AC0FA291A763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9641250" y="6132443"/>
              <a:ext cx="1322539" cy="131713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9913E92-A264-50BE-A066-89731F27BD84}"/>
                </a:ext>
              </a:extLst>
            </p:cNvPr>
            <p:cNvSpPr/>
            <p:nvPr userDrawn="1"/>
          </p:nvSpPr>
          <p:spPr>
            <a:xfrm>
              <a:off x="9641250" y="5356937"/>
              <a:ext cx="1327199" cy="646433"/>
            </a:xfrm>
            <a:prstGeom prst="rect">
              <a:avLst/>
            </a:prstGeom>
            <a:noFill/>
            <a:ln w="25400">
              <a:solidFill>
                <a:srgbClr val="14B97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algn="ctr"/>
              <a:endParaRPr lang="nn-NO" sz="1796" err="1"/>
            </a:p>
          </p:txBody>
        </p:sp>
      </p:grpSp>
      <p:pic>
        <p:nvPicPr>
          <p:cNvPr id="34" name="Bilde 52">
            <a:extLst>
              <a:ext uri="{FF2B5EF4-FFF2-40B4-BE49-F238E27FC236}">
                <a16:creationId xmlns:a16="http://schemas.microsoft.com/office/drawing/2014/main" id="{0683AD43-0886-39A4-C3DD-FDD4522E383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8109" y="2687662"/>
            <a:ext cx="361904" cy="528381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16" name="Text Box 4">
            <a:extLst>
              <a:ext uri="{FF2B5EF4-FFF2-40B4-BE49-F238E27FC236}">
                <a16:creationId xmlns:a16="http://schemas.microsoft.com/office/drawing/2014/main" id="{612244EC-2AD4-435E-89B5-E97CC62AFE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46140" y="1467471"/>
            <a:ext cx="2762891" cy="5093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08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b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1600" b="1" noProof="1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Kopier inn gammelt innhold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Du har to alternativer når du kopierer gammelt innhold til den nye presentasjonen: 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1. Beste praksis: </a:t>
            </a: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Lag et lysbilde i den nye presentasjonen og kopier ett innholdselement om gangen (kopier for eksempel all tekst fra én tekstboks) 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2. Eller kopier et helt lysbilde inn i den nye presentasjonen og </a:t>
            </a:r>
            <a:r>
              <a:rPr lang="en-GB" altLang="da-DK" sz="900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velg deretter en passende oppsett</a:t>
            </a: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. 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Når presentasjonen er klar, åpne en tom presentasjon (trykk Ctrl + N). Kopier alle lysbildene fra den nye presentasjonen, lim dem inn i den tomme presentasjonen. Dette vil sikre at det ikke er ekstra oppsett 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2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b="1" kern="1200" dirty="0" err="1">
                <a:solidFill>
                  <a:schemeClr val="tx2"/>
                </a:solidFill>
                <a:latin typeface="+mj-lt"/>
                <a:ea typeface="+mn-ea"/>
                <a:cs typeface="Arial" panose="020B0604020202020204" pitchFamily="34" charset="0"/>
              </a:rPr>
              <a:t>Lysbilde</a:t>
            </a:r>
            <a:r>
              <a:rPr lang="en-GB" sz="1600" b="1" kern="1200" dirty="0">
                <a:solidFill>
                  <a:schemeClr val="tx2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GB" sz="1600" b="1" kern="1200" dirty="0" err="1">
                <a:solidFill>
                  <a:schemeClr val="tx2"/>
                </a:solidFill>
                <a:latin typeface="+mj-lt"/>
                <a:ea typeface="+mn-ea"/>
                <a:cs typeface="Arial" panose="020B0604020202020204" pitchFamily="34" charset="0"/>
              </a:rPr>
              <a:t>og</a:t>
            </a:r>
            <a:r>
              <a:rPr lang="en-GB" sz="1600" b="1" kern="1200" dirty="0">
                <a:solidFill>
                  <a:schemeClr val="tx2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GB" sz="1600" b="1" kern="1200" dirty="0" err="1">
                <a:solidFill>
                  <a:schemeClr val="tx2"/>
                </a:solidFill>
                <a:latin typeface="+mj-lt"/>
                <a:ea typeface="+mn-ea"/>
                <a:cs typeface="Arial" panose="020B0604020202020204" pitchFamily="34" charset="0"/>
              </a:rPr>
              <a:t>oppsett</a:t>
            </a:r>
            <a:endParaRPr lang="en-GB" sz="1600" b="1" kern="1200" dirty="0">
              <a:solidFill>
                <a:schemeClr val="tx2"/>
              </a:solidFill>
              <a:latin typeface="+mj-lt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Klikk på menypunktet </a:t>
            </a:r>
            <a:r>
              <a:rPr lang="en-GB" altLang="da-DK" sz="900" b="1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Nytt</a:t>
            </a:r>
            <a:r>
              <a:rPr lang="en-GB" altLang="da-DK" sz="900" b="0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 </a:t>
            </a:r>
            <a:r>
              <a:rPr lang="en-GB" altLang="da-DK" sz="900" b="1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lysbilde</a:t>
            </a:r>
            <a:r>
              <a:rPr lang="en-GB" altLang="da-DK" sz="900" b="0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 i </a:t>
            </a:r>
            <a:r>
              <a:rPr lang="en-GB" altLang="da-DK" sz="900" b="1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Hjem-fanen</a:t>
            </a:r>
            <a:r>
              <a:rPr lang="en-GB" altLang="da-DK" sz="900" b="0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 for å sette inn et nytt lysbilde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Endre Oppsett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Klikk på pilen ved siden av Oppsett for å vise en rullegardinmeny med mulige lysbildeoppsett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Tilbakestill lysbildet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1. Klikk på </a:t>
            </a:r>
            <a:r>
              <a:rPr lang="en-GB" altLang="da-DK" sz="900" b="1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Hjem</a:t>
            </a:r>
            <a:r>
              <a:rPr lang="en-GB" altLang="da-DK" sz="900" b="0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-knappen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2. Velg </a:t>
            </a:r>
            <a:r>
              <a:rPr lang="en-GB" altLang="da-DK" sz="900" b="1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Tilbakestill</a:t>
            </a:r>
            <a:r>
              <a:rPr lang="en-GB" altLang="da-DK" sz="900" b="0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 for å tilbakestille plassering, størrelse og formatering av plassholdere til oppsettets opprinnelige design i fanen Hjem 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2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17" name="Bilde 25">
            <a:extLst>
              <a:ext uri="{FF2B5EF4-FFF2-40B4-BE49-F238E27FC236}">
                <a16:creationId xmlns:a16="http://schemas.microsoft.com/office/drawing/2014/main" id="{967A986D-5090-249A-6353-7597F57DB5D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1896" y="2752920"/>
            <a:ext cx="444149" cy="538803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18" name="Bilde 44">
            <a:extLst>
              <a:ext uri="{FF2B5EF4-FFF2-40B4-BE49-F238E27FC236}">
                <a16:creationId xmlns:a16="http://schemas.microsoft.com/office/drawing/2014/main" id="{B336A9F8-2C13-A578-2EC4-A3C88B44E93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560" b="3560"/>
          <a:stretch>
            <a:fillRect/>
          </a:stretch>
        </p:blipFill>
        <p:spPr>
          <a:xfrm>
            <a:off x="11102167" y="2687662"/>
            <a:ext cx="369143" cy="213335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19" name="Bilde 40">
            <a:extLst>
              <a:ext uri="{FF2B5EF4-FFF2-40B4-BE49-F238E27FC236}">
                <a16:creationId xmlns:a16="http://schemas.microsoft.com/office/drawing/2014/main" id="{604308B0-DA71-E060-3592-03F75468B35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102168" y="1925115"/>
            <a:ext cx="369143" cy="224381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24" name="Bilde 41">
            <a:extLst>
              <a:ext uri="{FF2B5EF4-FFF2-40B4-BE49-F238E27FC236}">
                <a16:creationId xmlns:a16="http://schemas.microsoft.com/office/drawing/2014/main" id="{44060EEB-59B2-394E-3669-6BDA99CBE5B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61476" y="4381981"/>
            <a:ext cx="600762" cy="231619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26" name="Bilde 46">
            <a:extLst>
              <a:ext uri="{FF2B5EF4-FFF2-40B4-BE49-F238E27FC236}">
                <a16:creationId xmlns:a16="http://schemas.microsoft.com/office/drawing/2014/main" id="{29632D6E-1815-7AA9-4E08-AB08F9D4502B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61476" y="5293492"/>
            <a:ext cx="629714" cy="202667"/>
          </a:xfrm>
          <a:prstGeom prst="rect">
            <a:avLst/>
          </a:prstGeom>
          <a:ln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32157396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&gt;Ikke bruk layout etter dette &gt;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F124504-36FD-4753-851D-5B7D02D4A2D1}"/>
              </a:ext>
            </a:extLst>
          </p:cNvPr>
          <p:cNvSpPr/>
          <p:nvPr userDrawn="1"/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635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  <a:buClr>
                <a:srgbClr val="003755"/>
              </a:buClr>
            </a:pP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5" name="Do not use"/>
          <p:cNvSpPr txBox="1"/>
          <p:nvPr userDrawn="1"/>
        </p:nvSpPr>
        <p:spPr>
          <a:xfrm>
            <a:off x="430213" y="561573"/>
            <a:ext cx="11356977" cy="340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4400" b="0" noProof="0" dirty="0" err="1">
                <a:solidFill>
                  <a:schemeClr val="bg1"/>
                </a:solidFill>
              </a:rPr>
              <a:t>Hvis</a:t>
            </a:r>
            <a:r>
              <a:rPr lang="en-GB" sz="4400" b="0" noProof="0" dirty="0">
                <a:solidFill>
                  <a:schemeClr val="bg1"/>
                </a:solidFill>
              </a:rPr>
              <a:t> du ser </a:t>
            </a:r>
            <a:r>
              <a:rPr lang="en-GB" sz="4400" b="1" i="1" noProof="0" dirty="0" err="1">
                <a:solidFill>
                  <a:schemeClr val="bg1"/>
                </a:solidFill>
              </a:rPr>
              <a:t>andre</a:t>
            </a:r>
            <a:r>
              <a:rPr lang="en-GB" sz="4400" b="1" i="1" noProof="0" dirty="0">
                <a:solidFill>
                  <a:schemeClr val="bg1"/>
                </a:solidFill>
              </a:rPr>
              <a:t> layout </a:t>
            </a:r>
            <a:r>
              <a:rPr lang="en-GB" sz="4400" b="1" i="1" noProof="0" dirty="0" err="1">
                <a:solidFill>
                  <a:schemeClr val="bg1"/>
                </a:solidFill>
              </a:rPr>
              <a:t>etter</a:t>
            </a:r>
            <a:r>
              <a:rPr lang="en-GB" sz="4400" b="1" i="1" noProof="0" dirty="0">
                <a:solidFill>
                  <a:schemeClr val="bg1"/>
                </a:solidFill>
              </a:rPr>
              <a:t> </a:t>
            </a:r>
            <a:r>
              <a:rPr lang="en-GB" sz="4400" b="1" i="1" noProof="0" dirty="0" err="1">
                <a:solidFill>
                  <a:schemeClr val="bg1"/>
                </a:solidFill>
              </a:rPr>
              <a:t>dette</a:t>
            </a:r>
            <a:r>
              <a:rPr lang="en-GB" sz="4400" b="0" noProof="0" dirty="0">
                <a:solidFill>
                  <a:schemeClr val="bg1"/>
                </a:solidFill>
              </a:rPr>
              <a:t>, </a:t>
            </a:r>
            <a:br>
              <a:rPr lang="en-GB" sz="4400" b="0" noProof="0" dirty="0">
                <a:solidFill>
                  <a:schemeClr val="bg1"/>
                </a:solidFill>
              </a:rPr>
            </a:br>
            <a:r>
              <a:rPr lang="en-GB" sz="4400" b="0" i="0" noProof="0" dirty="0" err="1">
                <a:solidFill>
                  <a:schemeClr val="bg1"/>
                </a:solidFill>
              </a:rPr>
              <a:t>ikke</a:t>
            </a:r>
            <a:r>
              <a:rPr lang="en-GB" sz="4400" b="0" i="0" noProof="0" dirty="0">
                <a:solidFill>
                  <a:schemeClr val="bg1"/>
                </a:solidFill>
              </a:rPr>
              <a:t> bruk dem. </a:t>
            </a:r>
            <a:br>
              <a:rPr lang="en-GB" sz="4400" b="0" i="0" noProof="0" dirty="0">
                <a:solidFill>
                  <a:schemeClr val="bg1"/>
                </a:solidFill>
              </a:rPr>
            </a:br>
            <a:r>
              <a:rPr lang="en-GB" sz="4400" b="0" noProof="0" dirty="0">
                <a:solidFill>
                  <a:schemeClr val="bg1"/>
                </a:solidFill>
              </a:rPr>
              <a:t>Disse </a:t>
            </a:r>
            <a:r>
              <a:rPr lang="en-GB" sz="4400" b="0" noProof="0" dirty="0" err="1">
                <a:solidFill>
                  <a:schemeClr val="bg1"/>
                </a:solidFill>
              </a:rPr>
              <a:t>layoutene</a:t>
            </a:r>
            <a:r>
              <a:rPr lang="en-GB" sz="4400" b="0" noProof="0" dirty="0">
                <a:solidFill>
                  <a:schemeClr val="bg1"/>
                </a:solidFill>
              </a:rPr>
              <a:t> </a:t>
            </a:r>
            <a:r>
              <a:rPr lang="en-GB" sz="4400" b="1" i="1" noProof="0" dirty="0" err="1">
                <a:solidFill>
                  <a:schemeClr val="bg1"/>
                </a:solidFill>
              </a:rPr>
              <a:t>tilhører</a:t>
            </a:r>
            <a:r>
              <a:rPr lang="en-GB" sz="4400" b="1" i="1" noProof="0" dirty="0">
                <a:solidFill>
                  <a:schemeClr val="bg1"/>
                </a:solidFill>
              </a:rPr>
              <a:t> </a:t>
            </a:r>
            <a:r>
              <a:rPr lang="en-GB" sz="4400" b="1" i="1" noProof="0" dirty="0" err="1">
                <a:solidFill>
                  <a:schemeClr val="bg1"/>
                </a:solidFill>
              </a:rPr>
              <a:t>ikke</a:t>
            </a:r>
            <a:r>
              <a:rPr lang="en-GB" sz="4400" b="1" i="1" noProof="0" dirty="0">
                <a:solidFill>
                  <a:schemeClr val="bg1"/>
                </a:solidFill>
              </a:rPr>
              <a:t> </a:t>
            </a:r>
            <a:r>
              <a:rPr lang="en-GB" sz="4400" b="0" noProof="0" dirty="0" err="1">
                <a:solidFill>
                  <a:schemeClr val="bg1"/>
                </a:solidFill>
              </a:rPr>
              <a:t>vår</a:t>
            </a:r>
            <a:r>
              <a:rPr lang="en-GB" sz="4400" b="0" noProof="0" dirty="0">
                <a:solidFill>
                  <a:schemeClr val="bg1"/>
                </a:solidFill>
              </a:rPr>
              <a:t> mal. </a:t>
            </a:r>
          </a:p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br>
              <a:rPr lang="en-GB" sz="2800" b="0" noProof="0" dirty="0">
                <a:solidFill>
                  <a:schemeClr val="bg1"/>
                </a:solidFill>
              </a:rPr>
            </a:br>
            <a:br>
              <a:rPr lang="en-GB" sz="2800" b="0" noProof="0" dirty="0">
                <a:solidFill>
                  <a:schemeClr val="bg1"/>
                </a:solidFill>
              </a:rPr>
            </a:br>
            <a:endParaRPr lang="en-GB" sz="2800" b="0" noProof="0" dirty="0">
              <a:solidFill>
                <a:schemeClr val="bg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BEB5E5A-DA85-4D5B-80B9-F94482F55D76}"/>
              </a:ext>
            </a:extLst>
          </p:cNvPr>
          <p:cNvGrpSpPr/>
          <p:nvPr userDrawn="1"/>
        </p:nvGrpSpPr>
        <p:grpSpPr bwMode="black">
          <a:xfrm rot="8100000">
            <a:off x="10404874" y="3325226"/>
            <a:ext cx="1036788" cy="1036788"/>
            <a:chOff x="6096000" y="4963130"/>
            <a:chExt cx="1456719" cy="1456719"/>
          </a:xfrm>
          <a:solidFill>
            <a:schemeClr val="bg1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823227E-A862-4A7F-BC20-0D107430AB2C}"/>
                </a:ext>
              </a:extLst>
            </p:cNvPr>
            <p:cNvSpPr/>
            <p:nvPr userDrawn="1"/>
          </p:nvSpPr>
          <p:spPr bwMode="black">
            <a:xfrm rot="5400000">
              <a:off x="5534135" y="5524995"/>
              <a:ext cx="1456719" cy="332990"/>
            </a:xfrm>
            <a:prstGeom prst="rect">
              <a:avLst/>
            </a:prstGeom>
            <a:grpFill/>
            <a:ln w="635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  <a:buClr>
                  <a:srgbClr val="003755"/>
                </a:buClr>
              </a:pPr>
              <a:endParaRPr lang="nn-NO" sz="1400" err="1">
                <a:solidFill>
                  <a:schemeClr val="tx1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8501AE6-6504-4184-9443-E89AFACF769D}"/>
                </a:ext>
              </a:extLst>
            </p:cNvPr>
            <p:cNvSpPr/>
            <p:nvPr userDrawn="1"/>
          </p:nvSpPr>
          <p:spPr bwMode="black">
            <a:xfrm rot="10800000">
              <a:off x="6096000" y="4963130"/>
              <a:ext cx="1456719" cy="332990"/>
            </a:xfrm>
            <a:prstGeom prst="rect">
              <a:avLst/>
            </a:prstGeom>
            <a:grpFill/>
            <a:ln w="635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  <a:buClr>
                  <a:srgbClr val="003755"/>
                </a:buClr>
              </a:pPr>
              <a:endParaRPr lang="nn-NO" sz="1400" err="1">
                <a:solidFill>
                  <a:schemeClr val="tx1"/>
                </a:solidFill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67CEE09B-6EE1-4BF2-85A3-DE69E91BC4C6}"/>
              </a:ext>
            </a:extLst>
          </p:cNvPr>
          <p:cNvSpPr/>
          <p:nvPr userDrawn="1"/>
        </p:nvSpPr>
        <p:spPr>
          <a:xfrm>
            <a:off x="472536" y="2986685"/>
            <a:ext cx="10152346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1000" b="1" i="1" noProof="0" dirty="0">
                <a:solidFill>
                  <a:schemeClr val="bg1"/>
                </a:solidFill>
              </a:rPr>
              <a:t>Ikke bruk </a:t>
            </a:r>
            <a:r>
              <a:rPr lang="en-GB" sz="11000" b="1" i="1" noProof="0" dirty="0" err="1">
                <a:solidFill>
                  <a:schemeClr val="bg1"/>
                </a:solidFill>
              </a:rPr>
              <a:t>dem</a:t>
            </a:r>
            <a:r>
              <a:rPr lang="en-GB" sz="11000" b="1" i="1" noProof="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6" name="Do not use">
            <a:extLst>
              <a:ext uri="{FF2B5EF4-FFF2-40B4-BE49-F238E27FC236}">
                <a16:creationId xmlns:a16="http://schemas.microsoft.com/office/drawing/2014/main" id="{A8FA78FA-4D94-4717-B7C6-6F86378D6B01}"/>
              </a:ext>
            </a:extLst>
          </p:cNvPr>
          <p:cNvSpPr txBox="1"/>
          <p:nvPr userDrawn="1"/>
        </p:nvSpPr>
        <p:spPr>
          <a:xfrm>
            <a:off x="430214" y="5432127"/>
            <a:ext cx="1135697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2000" b="0" noProof="0" dirty="0" err="1">
                <a:solidFill>
                  <a:schemeClr val="bg1"/>
                </a:solidFill>
              </a:rPr>
              <a:t>Pga</a:t>
            </a:r>
            <a:r>
              <a:rPr lang="en-GB" sz="2000" b="0" noProof="0" dirty="0">
                <a:solidFill>
                  <a:schemeClr val="bg1"/>
                </a:solidFill>
              </a:rPr>
              <a:t> PowerPoints standard Kopier/Lim inn-</a:t>
            </a:r>
            <a:r>
              <a:rPr lang="en-GB" sz="2000" b="0" noProof="0" dirty="0" err="1">
                <a:solidFill>
                  <a:schemeClr val="bg1"/>
                </a:solidFill>
              </a:rPr>
              <a:t>funksjonalitet</a:t>
            </a:r>
            <a:r>
              <a:rPr lang="en-GB" sz="2000" b="0" noProof="0" dirty="0">
                <a:solidFill>
                  <a:schemeClr val="bg1"/>
                </a:solidFill>
              </a:rPr>
              <a:t> </a:t>
            </a:r>
            <a:r>
              <a:rPr lang="en-GB" sz="2000" b="0" noProof="0" dirty="0" err="1">
                <a:solidFill>
                  <a:schemeClr val="bg1"/>
                </a:solidFill>
              </a:rPr>
              <a:t>kan</a:t>
            </a:r>
            <a:r>
              <a:rPr lang="en-GB" sz="2000" b="0" noProof="0" dirty="0">
                <a:solidFill>
                  <a:schemeClr val="bg1"/>
                </a:solidFill>
              </a:rPr>
              <a:t> </a:t>
            </a:r>
            <a:r>
              <a:rPr lang="en-GB" sz="2000" b="0" noProof="0" dirty="0" err="1">
                <a:solidFill>
                  <a:schemeClr val="bg1"/>
                </a:solidFill>
              </a:rPr>
              <a:t>resultere</a:t>
            </a:r>
            <a:r>
              <a:rPr lang="en-GB" sz="2000" b="0" noProof="0" dirty="0">
                <a:solidFill>
                  <a:schemeClr val="bg1"/>
                </a:solidFill>
              </a:rPr>
              <a:t> i </a:t>
            </a:r>
            <a:r>
              <a:rPr lang="en-GB" sz="2000" b="0" noProof="0" dirty="0" err="1">
                <a:solidFill>
                  <a:schemeClr val="bg1"/>
                </a:solidFill>
              </a:rPr>
              <a:t>flere</a:t>
            </a:r>
            <a:r>
              <a:rPr lang="en-GB" sz="2000" b="0" noProof="0" dirty="0">
                <a:solidFill>
                  <a:schemeClr val="bg1"/>
                </a:solidFill>
              </a:rPr>
              <a:t> </a:t>
            </a:r>
            <a:r>
              <a:rPr lang="en-GB" sz="2000" b="0" noProof="0" dirty="0" err="1">
                <a:solidFill>
                  <a:schemeClr val="bg1"/>
                </a:solidFill>
              </a:rPr>
              <a:t>uønskede</a:t>
            </a:r>
            <a:r>
              <a:rPr lang="en-GB" sz="2000" b="0" noProof="0" dirty="0">
                <a:solidFill>
                  <a:schemeClr val="bg1"/>
                </a:solidFill>
              </a:rPr>
              <a:t> layout. OPPMERKSOMHET! </a:t>
            </a:r>
            <a:r>
              <a:rPr lang="en-GB" sz="2000" b="0" noProof="0" dirty="0" err="1">
                <a:solidFill>
                  <a:schemeClr val="bg1"/>
                </a:solidFill>
              </a:rPr>
              <a:t>Layouter</a:t>
            </a:r>
            <a:r>
              <a:rPr lang="en-GB" sz="2000" b="0" noProof="0" dirty="0">
                <a:solidFill>
                  <a:schemeClr val="bg1"/>
                </a:solidFill>
              </a:rPr>
              <a:t> </a:t>
            </a:r>
            <a:r>
              <a:rPr lang="en-GB" sz="2000" b="0" noProof="0" dirty="0" err="1">
                <a:solidFill>
                  <a:schemeClr val="bg1"/>
                </a:solidFill>
              </a:rPr>
              <a:t>etter</a:t>
            </a:r>
            <a:r>
              <a:rPr lang="en-GB" sz="2000" b="0" noProof="0" dirty="0">
                <a:solidFill>
                  <a:schemeClr val="bg1"/>
                </a:solidFill>
              </a:rPr>
              <a:t> </a:t>
            </a:r>
            <a:r>
              <a:rPr lang="en-GB" sz="2000" b="0" noProof="0" dirty="0" err="1">
                <a:solidFill>
                  <a:schemeClr val="bg1"/>
                </a:solidFill>
              </a:rPr>
              <a:t>dette</a:t>
            </a:r>
            <a:r>
              <a:rPr lang="en-GB" sz="2000" b="0" noProof="0" dirty="0">
                <a:solidFill>
                  <a:schemeClr val="bg1"/>
                </a:solidFill>
              </a:rPr>
              <a:t> </a:t>
            </a:r>
            <a:r>
              <a:rPr lang="en-GB" sz="2000" b="0" noProof="0" dirty="0" err="1">
                <a:solidFill>
                  <a:schemeClr val="bg1"/>
                </a:solidFill>
              </a:rPr>
              <a:t>kan</a:t>
            </a:r>
            <a:r>
              <a:rPr lang="en-GB" sz="2000" b="0" noProof="0" dirty="0">
                <a:solidFill>
                  <a:schemeClr val="bg1"/>
                </a:solidFill>
              </a:rPr>
              <a:t> </a:t>
            </a:r>
            <a:r>
              <a:rPr lang="en-GB" sz="2000" b="0" noProof="0" dirty="0" err="1">
                <a:solidFill>
                  <a:schemeClr val="bg1"/>
                </a:solidFill>
              </a:rPr>
              <a:t>inneholde</a:t>
            </a:r>
            <a:r>
              <a:rPr lang="en-GB" sz="2000" b="0" noProof="0" dirty="0">
                <a:solidFill>
                  <a:schemeClr val="bg1"/>
                </a:solidFill>
              </a:rPr>
              <a:t> </a:t>
            </a:r>
            <a:r>
              <a:rPr lang="en-GB" sz="2000" b="0" noProof="0" dirty="0" err="1">
                <a:solidFill>
                  <a:schemeClr val="bg1"/>
                </a:solidFill>
              </a:rPr>
              <a:t>potensielt</a:t>
            </a:r>
            <a:r>
              <a:rPr lang="en-GB" sz="2000" b="0" noProof="0" dirty="0">
                <a:solidFill>
                  <a:schemeClr val="bg1"/>
                </a:solidFill>
              </a:rPr>
              <a:t> </a:t>
            </a:r>
            <a:r>
              <a:rPr lang="en-GB" sz="2000" b="0" noProof="0" dirty="0" err="1">
                <a:solidFill>
                  <a:schemeClr val="bg1"/>
                </a:solidFill>
              </a:rPr>
              <a:t>konfidensiell</a:t>
            </a:r>
            <a:r>
              <a:rPr lang="en-GB" sz="2000" b="0" noProof="0" dirty="0">
                <a:solidFill>
                  <a:schemeClr val="bg1"/>
                </a:solidFill>
              </a:rPr>
              <a:t> </a:t>
            </a:r>
            <a:r>
              <a:rPr lang="en-GB" sz="2000" b="0" noProof="0" dirty="0" err="1">
                <a:solidFill>
                  <a:schemeClr val="bg1"/>
                </a:solidFill>
              </a:rPr>
              <a:t>informasjon</a:t>
            </a:r>
            <a:r>
              <a:rPr lang="en-GB" sz="2000" b="0" noProof="0" dirty="0">
                <a:solidFill>
                  <a:schemeClr val="bg1"/>
                </a:solidFill>
              </a:rPr>
              <a:t>. </a:t>
            </a:r>
          </a:p>
        </p:txBody>
      </p:sp>
      <p:sp>
        <p:nvSpPr>
          <p:cNvPr id="13" name="Date Placeholder 6" hidden="1">
            <a:extLst>
              <a:ext uri="{FF2B5EF4-FFF2-40B4-BE49-F238E27FC236}">
                <a16:creationId xmlns:a16="http://schemas.microsoft.com/office/drawing/2014/main" id="{16F02AC0-8835-4687-9809-625BC7974E0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D1A22AB2-7BDC-430E-9D10-44C64737618D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4" name="Footer Placeholder 8" hidden="1">
            <a:extLst>
              <a:ext uri="{FF2B5EF4-FFF2-40B4-BE49-F238E27FC236}">
                <a16:creationId xmlns:a16="http://schemas.microsoft.com/office/drawing/2014/main" id="{06D6C9CE-4F2C-454C-BB55-801B8D39FB8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5" name="Slide Number Placeholder 10" hidden="1">
            <a:extLst>
              <a:ext uri="{FF2B5EF4-FFF2-40B4-BE49-F238E27FC236}">
                <a16:creationId xmlns:a16="http://schemas.microsoft.com/office/drawing/2014/main" id="{E475F42F-AD98-4F3B-A294-8047E72ED3B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289387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ggrund">
            <a:extLst>
              <a:ext uri="{FF2B5EF4-FFF2-40B4-BE49-F238E27FC236}">
                <a16:creationId xmlns:a16="http://schemas.microsoft.com/office/drawing/2014/main" id="{833B0605-69D6-6075-308E-FAA7A0D2B505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50000"/>
                  <a:lumOff val="50000"/>
                </a:schemeClr>
              </a:gs>
              <a:gs pos="0">
                <a:srgbClr val="001E3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5" name="Text Placeholder 63">
            <a:extLst>
              <a:ext uri="{FF2B5EF4-FFF2-40B4-BE49-F238E27FC236}">
                <a16:creationId xmlns:a16="http://schemas.microsoft.com/office/drawing/2014/main" id="{14A339D7-8E34-C0A5-E64E-BFFE0FE6C4E0}"/>
              </a:ext>
            </a:extLst>
          </p:cNvPr>
          <p:cNvSpPr txBox="1">
            <a:spLocks noChangeAspect="1"/>
          </p:cNvSpPr>
          <p:nvPr userDrawn="1"/>
        </p:nvSpPr>
        <p:spPr bwMode="invGray">
          <a:xfrm>
            <a:off x="871200" y="0"/>
            <a:ext cx="1321102" cy="1576800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CEF199E2-C2A6-E661-D2B8-0A3042ECC011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56943" y="688394"/>
            <a:ext cx="749619" cy="672738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0ABB6352-A0A8-48E4-8F03-79D2E46AD91D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2" name="Slide Number Placeholder 10" hidden="1">
            <a:extLst>
              <a:ext uri="{FF2B5EF4-FFF2-40B4-BE49-F238E27FC236}">
                <a16:creationId xmlns:a16="http://schemas.microsoft.com/office/drawing/2014/main" id="{1BEB41F5-194C-405C-8EDC-8C5E550FE046}"/>
              </a:ext>
            </a:extLst>
          </p:cNvPr>
          <p:cNvSpPr>
            <a:spLocks noGrp="1"/>
          </p:cNvSpPr>
          <p:nvPr userDrawn="1"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96911" y="2354263"/>
            <a:ext cx="6602413" cy="3024137"/>
          </a:xfrm>
        </p:spPr>
        <p:txBody>
          <a:bodyPr anchor="b"/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696913" y="5479013"/>
            <a:ext cx="6602412" cy="1098000"/>
          </a:xfrm>
        </p:spPr>
        <p:txBody>
          <a:bodyPr/>
          <a:lstStyle>
            <a:lvl1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2pPr>
            <a:lvl3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3pPr>
            <a:lvl4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4pPr>
            <a:lvl5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5pPr>
            <a:lvl6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6pPr>
            <a:lvl7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7pPr>
            <a:lvl8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8pPr>
            <a:lvl9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40797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in a white coat&#10;&#10;AI-generated content may be incorrect.">
            <a:extLst>
              <a:ext uri="{FF2B5EF4-FFF2-40B4-BE49-F238E27FC236}">
                <a16:creationId xmlns:a16="http://schemas.microsoft.com/office/drawing/2014/main" id="{6424F794-1AA8-E383-9F3A-DDBD4A228A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9" name="Baggrund">
            <a:extLst>
              <a:ext uri="{FF2B5EF4-FFF2-40B4-BE49-F238E27FC236}">
                <a16:creationId xmlns:a16="http://schemas.microsoft.com/office/drawing/2014/main" id="{9F4BED65-4CA9-3131-392D-8D0A7221C8B9}"/>
              </a:ext>
            </a:extLst>
          </p:cNvPr>
          <p:cNvSpPr/>
          <p:nvPr userDrawn="1"/>
        </p:nvSpPr>
        <p:spPr bwMode="white">
          <a:xfrm>
            <a:off x="-1" y="3999600"/>
            <a:ext cx="5413375" cy="2073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grpSp>
        <p:nvGrpSpPr>
          <p:cNvPr id="7" name="Logo">
            <a:extLst>
              <a:ext uri="{FF2B5EF4-FFF2-40B4-BE49-F238E27FC236}">
                <a16:creationId xmlns:a16="http://schemas.microsoft.com/office/drawing/2014/main" id="{8B07534F-7BD5-FC26-6198-E3AED92ACBE1}"/>
              </a:ext>
            </a:extLst>
          </p:cNvPr>
          <p:cNvGrpSpPr>
            <a:grpSpLocks noChangeAspect="1"/>
          </p:cNvGrpSpPr>
          <p:nvPr userDrawn="1"/>
        </p:nvGrpSpPr>
        <p:grpSpPr bwMode="ltGray">
          <a:xfrm>
            <a:off x="871200" y="0"/>
            <a:ext cx="1321102" cy="1576800"/>
            <a:chOff x="896162" y="0"/>
            <a:chExt cx="736600" cy="879168"/>
          </a:xfrm>
        </p:grpSpPr>
        <p:sp>
          <p:nvSpPr>
            <p:cNvPr id="5" name="Text Placeholder 63">
              <a:extLst>
                <a:ext uri="{FF2B5EF4-FFF2-40B4-BE49-F238E27FC236}">
                  <a16:creationId xmlns:a16="http://schemas.microsoft.com/office/drawing/2014/main" id="{14A339D7-8E34-C0A5-E64E-BFFE0FE6C4E0}"/>
                </a:ext>
              </a:extLst>
            </p:cNvPr>
            <p:cNvSpPr txBox="1">
              <a:spLocks noChangeAspect="1"/>
            </p:cNvSpPr>
            <p:nvPr userDrawn="1"/>
          </p:nvSpPr>
          <p:spPr bwMode="ltGray">
            <a:xfrm>
              <a:off x="896162" y="0"/>
              <a:ext cx="736600" cy="879168"/>
            </a:xfrm>
            <a:prstGeom prst="rect">
              <a:avLst/>
            </a:prstGeom>
            <a:solidFill>
              <a:schemeClr val="tx2"/>
            </a:solidFill>
          </p:spPr>
          <p:txBody>
            <a:bodyPr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3175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3175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357187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System Font Regular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711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nn-NO"/>
                <a:t> </a:t>
              </a:r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CEF199E2-C2A6-E661-D2B8-0A3042ECC011}"/>
                </a:ext>
              </a:extLst>
            </p:cNvPr>
            <p:cNvSpPr txBox="1">
              <a:spLocks/>
            </p:cNvSpPr>
            <p:nvPr userDrawn="1"/>
          </p:nvSpPr>
          <p:spPr bwMode="ltGray">
            <a:xfrm>
              <a:off x="1055482" y="383824"/>
              <a:ext cx="417961" cy="375095"/>
            </a:xfrm>
            <a:custGeom>
              <a:avLst/>
              <a:gdLst>
                <a:gd name="connsiteX0" fmla="*/ 804056 w 937233"/>
                <a:gd name="connsiteY0" fmla="*/ 685676 h 841111"/>
                <a:gd name="connsiteX1" fmla="*/ 937233 w 937233"/>
                <a:gd name="connsiteY1" fmla="*/ 685676 h 841111"/>
                <a:gd name="connsiteX2" fmla="*/ 937233 w 937233"/>
                <a:gd name="connsiteY2" fmla="*/ 712248 h 841111"/>
                <a:gd name="connsiteX3" fmla="*/ 844985 w 937233"/>
                <a:gd name="connsiteY3" fmla="*/ 712248 h 841111"/>
                <a:gd name="connsiteX4" fmla="*/ 844985 w 937233"/>
                <a:gd name="connsiteY4" fmla="*/ 748493 h 841111"/>
                <a:gd name="connsiteX5" fmla="*/ 927480 w 937233"/>
                <a:gd name="connsiteY5" fmla="*/ 748493 h 841111"/>
                <a:gd name="connsiteX6" fmla="*/ 927480 w 937233"/>
                <a:gd name="connsiteY6" fmla="*/ 775589 h 841111"/>
                <a:gd name="connsiteX7" fmla="*/ 844985 w 937233"/>
                <a:gd name="connsiteY7" fmla="*/ 775589 h 841111"/>
                <a:gd name="connsiteX8" fmla="*/ 844985 w 937233"/>
                <a:gd name="connsiteY8" fmla="*/ 839104 h 841111"/>
                <a:gd name="connsiteX9" fmla="*/ 804056 w 937233"/>
                <a:gd name="connsiteY9" fmla="*/ 839104 h 841111"/>
                <a:gd name="connsiteX10" fmla="*/ 645160 w 937233"/>
                <a:gd name="connsiteY10" fmla="*/ 685676 h 841111"/>
                <a:gd name="connsiteX11" fmla="*/ 777234 w 937233"/>
                <a:gd name="connsiteY11" fmla="*/ 685676 h 841111"/>
                <a:gd name="connsiteX12" fmla="*/ 777234 w 937233"/>
                <a:gd name="connsiteY12" fmla="*/ 712248 h 841111"/>
                <a:gd name="connsiteX13" fmla="*/ 686146 w 937233"/>
                <a:gd name="connsiteY13" fmla="*/ 712248 h 841111"/>
                <a:gd name="connsiteX14" fmla="*/ 686146 w 937233"/>
                <a:gd name="connsiteY14" fmla="*/ 746453 h 841111"/>
                <a:gd name="connsiteX15" fmla="*/ 768177 w 937233"/>
                <a:gd name="connsiteY15" fmla="*/ 746453 h 841111"/>
                <a:gd name="connsiteX16" fmla="*/ 768177 w 937233"/>
                <a:gd name="connsiteY16" fmla="*/ 773549 h 841111"/>
                <a:gd name="connsiteX17" fmla="*/ 686146 w 937233"/>
                <a:gd name="connsiteY17" fmla="*/ 773549 h 841111"/>
                <a:gd name="connsiteX18" fmla="*/ 686146 w 937233"/>
                <a:gd name="connsiteY18" fmla="*/ 811950 h 841111"/>
                <a:gd name="connsiteX19" fmla="*/ 777060 w 937233"/>
                <a:gd name="connsiteY19" fmla="*/ 811950 h 841111"/>
                <a:gd name="connsiteX20" fmla="*/ 777060 w 937233"/>
                <a:gd name="connsiteY20" fmla="*/ 839104 h 841111"/>
                <a:gd name="connsiteX21" fmla="*/ 645160 w 937233"/>
                <a:gd name="connsiteY21" fmla="*/ 839104 h 841111"/>
                <a:gd name="connsiteX22" fmla="*/ 461243 w 937233"/>
                <a:gd name="connsiteY22" fmla="*/ 685676 h 841111"/>
                <a:gd name="connsiteX23" fmla="*/ 624203 w 937233"/>
                <a:gd name="connsiteY23" fmla="*/ 685676 h 841111"/>
                <a:gd name="connsiteX24" fmla="*/ 624203 w 937233"/>
                <a:gd name="connsiteY24" fmla="*/ 712772 h 841111"/>
                <a:gd name="connsiteX25" fmla="*/ 563593 w 937233"/>
                <a:gd name="connsiteY25" fmla="*/ 712772 h 841111"/>
                <a:gd name="connsiteX26" fmla="*/ 563593 w 937233"/>
                <a:gd name="connsiteY26" fmla="*/ 839104 h 841111"/>
                <a:gd name="connsiteX27" fmla="*/ 522316 w 937233"/>
                <a:gd name="connsiteY27" fmla="*/ 839104 h 841111"/>
                <a:gd name="connsiteX28" fmla="*/ 522316 w 937233"/>
                <a:gd name="connsiteY28" fmla="*/ 712772 h 841111"/>
                <a:gd name="connsiteX29" fmla="*/ 461243 w 937233"/>
                <a:gd name="connsiteY29" fmla="*/ 712772 h 841111"/>
                <a:gd name="connsiteX30" fmla="*/ 266819 w 937233"/>
                <a:gd name="connsiteY30" fmla="*/ 685676 h 841111"/>
                <a:gd name="connsiteX31" fmla="*/ 306296 w 937233"/>
                <a:gd name="connsiteY31" fmla="*/ 685676 h 841111"/>
                <a:gd name="connsiteX32" fmla="*/ 399126 w 937233"/>
                <a:gd name="connsiteY32" fmla="*/ 781532 h 841111"/>
                <a:gd name="connsiteX33" fmla="*/ 399126 w 937233"/>
                <a:gd name="connsiteY33" fmla="*/ 685676 h 841111"/>
                <a:gd name="connsiteX34" fmla="*/ 440634 w 937233"/>
                <a:gd name="connsiteY34" fmla="*/ 685676 h 841111"/>
                <a:gd name="connsiteX35" fmla="*/ 440634 w 937233"/>
                <a:gd name="connsiteY35" fmla="*/ 839104 h 841111"/>
                <a:gd name="connsiteX36" fmla="*/ 405918 w 937233"/>
                <a:gd name="connsiteY36" fmla="*/ 839104 h 841111"/>
                <a:gd name="connsiteX37" fmla="*/ 309779 w 937233"/>
                <a:gd name="connsiteY37" fmla="*/ 738237 h 841111"/>
                <a:gd name="connsiteX38" fmla="*/ 309779 w 937233"/>
                <a:gd name="connsiteY38" fmla="*/ 839104 h 841111"/>
                <a:gd name="connsiteX39" fmla="*/ 266819 w 937233"/>
                <a:gd name="connsiteY39" fmla="*/ 839104 h 841111"/>
                <a:gd name="connsiteX40" fmla="*/ 182524 w 937233"/>
                <a:gd name="connsiteY40" fmla="*/ 685676 h 841111"/>
                <a:gd name="connsiteX41" fmla="*/ 223976 w 937233"/>
                <a:gd name="connsiteY41" fmla="*/ 685676 h 841111"/>
                <a:gd name="connsiteX42" fmla="*/ 223976 w 937233"/>
                <a:gd name="connsiteY42" fmla="*/ 839104 h 841111"/>
                <a:gd name="connsiteX43" fmla="*/ 182524 w 937233"/>
                <a:gd name="connsiteY43" fmla="*/ 839104 h 841111"/>
                <a:gd name="connsiteX44" fmla="*/ 72568 w 937233"/>
                <a:gd name="connsiteY44" fmla="*/ 683637 h 841111"/>
                <a:gd name="connsiteX45" fmla="*/ 139272 w 937233"/>
                <a:gd name="connsiteY45" fmla="*/ 695582 h 841111"/>
                <a:gd name="connsiteX46" fmla="*/ 139272 w 937233"/>
                <a:gd name="connsiteY46" fmla="*/ 725475 h 841111"/>
                <a:gd name="connsiteX47" fmla="*/ 76864 w 937233"/>
                <a:gd name="connsiteY47" fmla="*/ 711782 h 841111"/>
                <a:gd name="connsiteX48" fmla="*/ 46444 w 937233"/>
                <a:gd name="connsiteY48" fmla="*/ 725883 h 841111"/>
                <a:gd name="connsiteX49" fmla="*/ 145658 w 937233"/>
                <a:gd name="connsiteY49" fmla="*/ 797615 h 841111"/>
                <a:gd name="connsiteX50" fmla="*/ 72568 w 937233"/>
                <a:gd name="connsiteY50" fmla="*/ 841085 h 841111"/>
                <a:gd name="connsiteX51" fmla="*/ 1509 w 937233"/>
                <a:gd name="connsiteY51" fmla="*/ 826285 h 841111"/>
                <a:gd name="connsiteX52" fmla="*/ 1509 w 937233"/>
                <a:gd name="connsiteY52" fmla="*/ 793187 h 841111"/>
                <a:gd name="connsiteX53" fmla="*/ 68795 w 937233"/>
                <a:gd name="connsiteY53" fmla="*/ 812999 h 841111"/>
                <a:gd name="connsiteX54" fmla="*/ 98692 w 937233"/>
                <a:gd name="connsiteY54" fmla="*/ 795226 h 841111"/>
                <a:gd name="connsiteX55" fmla="*/ 0 w 937233"/>
                <a:gd name="connsiteY55" fmla="*/ 724136 h 841111"/>
                <a:gd name="connsiteX56" fmla="*/ 72568 w 937233"/>
                <a:gd name="connsiteY56" fmla="*/ 683637 h 841111"/>
                <a:gd name="connsiteX57" fmla="*/ 486414 w 937233"/>
                <a:gd name="connsiteY57" fmla="*/ 384595 h 841111"/>
                <a:gd name="connsiteX58" fmla="*/ 486265 w 937233"/>
                <a:gd name="connsiteY58" fmla="*/ 384998 h 841111"/>
                <a:gd name="connsiteX59" fmla="*/ 485975 w 937233"/>
                <a:gd name="connsiteY59" fmla="*/ 384707 h 841111"/>
                <a:gd name="connsiteX60" fmla="*/ 468558 w 937233"/>
                <a:gd name="connsiteY60" fmla="*/ 140376 h 841111"/>
                <a:gd name="connsiteX61" fmla="*/ 602084 w 937233"/>
                <a:gd name="connsiteY61" fmla="*/ 262745 h 841111"/>
                <a:gd name="connsiteX62" fmla="*/ 543303 w 937233"/>
                <a:gd name="connsiteY62" fmla="*/ 370075 h 841111"/>
                <a:gd name="connsiteX63" fmla="*/ 486414 w 937233"/>
                <a:gd name="connsiteY63" fmla="*/ 384595 h 841111"/>
                <a:gd name="connsiteX64" fmla="*/ 503681 w 937233"/>
                <a:gd name="connsiteY64" fmla="*/ 337683 h 841111"/>
                <a:gd name="connsiteX65" fmla="*/ 468849 w 937233"/>
                <a:gd name="connsiteY65" fmla="*/ 263037 h 841111"/>
                <a:gd name="connsiteX66" fmla="*/ 434016 w 937233"/>
                <a:gd name="connsiteY66" fmla="*/ 188333 h 841111"/>
                <a:gd name="connsiteX67" fmla="*/ 451142 w 937233"/>
                <a:gd name="connsiteY67" fmla="*/ 141017 h 841111"/>
                <a:gd name="connsiteX68" fmla="*/ 468558 w 937233"/>
                <a:gd name="connsiteY68" fmla="*/ 140376 h 841111"/>
                <a:gd name="connsiteX69" fmla="*/ 472565 w 937233"/>
                <a:gd name="connsiteY69" fmla="*/ 82861 h 841111"/>
                <a:gd name="connsiteX70" fmla="*/ 461708 w 937233"/>
                <a:gd name="connsiteY70" fmla="*/ 111997 h 841111"/>
                <a:gd name="connsiteX71" fmla="*/ 297007 w 937233"/>
                <a:gd name="connsiteY71" fmla="*/ 277604 h 841111"/>
                <a:gd name="connsiteX72" fmla="*/ 465366 w 937233"/>
                <a:gd name="connsiteY72" fmla="*/ 443268 h 841111"/>
                <a:gd name="connsiteX73" fmla="*/ 475990 w 937233"/>
                <a:gd name="connsiteY73" fmla="*/ 414132 h 841111"/>
                <a:gd name="connsiteX74" fmla="*/ 640632 w 937233"/>
                <a:gd name="connsiteY74" fmla="*/ 248526 h 841111"/>
                <a:gd name="connsiteX75" fmla="*/ 472565 w 937233"/>
                <a:gd name="connsiteY75" fmla="*/ 82861 h 841111"/>
                <a:gd name="connsiteX76" fmla="*/ 468733 w 937233"/>
                <a:gd name="connsiteY76" fmla="*/ 68352 h 841111"/>
                <a:gd name="connsiteX77" fmla="*/ 675813 w 937233"/>
                <a:gd name="connsiteY77" fmla="*/ 262977 h 841111"/>
                <a:gd name="connsiteX78" fmla="*/ 468733 w 937233"/>
                <a:gd name="connsiteY78" fmla="*/ 457661 h 841111"/>
                <a:gd name="connsiteX79" fmla="*/ 261594 w 937233"/>
                <a:gd name="connsiteY79" fmla="*/ 262977 h 841111"/>
                <a:gd name="connsiteX80" fmla="*/ 468733 w 937233"/>
                <a:gd name="connsiteY80" fmla="*/ 68352 h 841111"/>
                <a:gd name="connsiteX81" fmla="*/ 496714 w 937233"/>
                <a:gd name="connsiteY81" fmla="*/ 15325 h 841111"/>
                <a:gd name="connsiteX82" fmla="*/ 486322 w 937233"/>
                <a:gd name="connsiteY82" fmla="*/ 43937 h 841111"/>
                <a:gd name="connsiteX83" fmla="*/ 468906 w 937233"/>
                <a:gd name="connsiteY83" fmla="*/ 43587 h 841111"/>
                <a:gd name="connsiteX84" fmla="*/ 226354 w 937233"/>
                <a:gd name="connsiteY84" fmla="*/ 277662 h 841111"/>
                <a:gd name="connsiteX85" fmla="*/ 440866 w 937233"/>
                <a:gd name="connsiteY85" fmla="*/ 510746 h 841111"/>
                <a:gd name="connsiteX86" fmla="*/ 450967 w 937233"/>
                <a:gd name="connsiteY86" fmla="*/ 482136 h 841111"/>
                <a:gd name="connsiteX87" fmla="*/ 468674 w 937233"/>
                <a:gd name="connsiteY87" fmla="*/ 482485 h 841111"/>
                <a:gd name="connsiteX88" fmla="*/ 711168 w 937233"/>
                <a:gd name="connsiteY88" fmla="*/ 248410 h 841111"/>
                <a:gd name="connsiteX89" fmla="*/ 496714 w 937233"/>
                <a:gd name="connsiteY89" fmla="*/ 15325 h 841111"/>
                <a:gd name="connsiteX90" fmla="*/ 468732 w 937233"/>
                <a:gd name="connsiteY90" fmla="*/ 0 h 841111"/>
                <a:gd name="connsiteX91" fmla="*/ 741240 w 937233"/>
                <a:gd name="connsiteY91" fmla="*/ 262977 h 841111"/>
                <a:gd name="connsiteX92" fmla="*/ 468732 w 937233"/>
                <a:gd name="connsiteY92" fmla="*/ 526014 h 841111"/>
                <a:gd name="connsiteX93" fmla="*/ 196224 w 937233"/>
                <a:gd name="connsiteY93" fmla="*/ 262977 h 841111"/>
                <a:gd name="connsiteX94" fmla="*/ 468732 w 937233"/>
                <a:gd name="connsiteY94" fmla="*/ 0 h 841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937233" h="841111">
                  <a:moveTo>
                    <a:pt x="804056" y="685676"/>
                  </a:moveTo>
                  <a:lnTo>
                    <a:pt x="937233" y="685676"/>
                  </a:lnTo>
                  <a:lnTo>
                    <a:pt x="937233" y="712248"/>
                  </a:lnTo>
                  <a:lnTo>
                    <a:pt x="844985" y="712248"/>
                  </a:lnTo>
                  <a:lnTo>
                    <a:pt x="844985" y="748493"/>
                  </a:lnTo>
                  <a:lnTo>
                    <a:pt x="927480" y="748493"/>
                  </a:lnTo>
                  <a:lnTo>
                    <a:pt x="927480" y="775589"/>
                  </a:lnTo>
                  <a:lnTo>
                    <a:pt x="844985" y="775589"/>
                  </a:lnTo>
                  <a:lnTo>
                    <a:pt x="844985" y="839104"/>
                  </a:lnTo>
                  <a:lnTo>
                    <a:pt x="804056" y="839104"/>
                  </a:lnTo>
                  <a:close/>
                  <a:moveTo>
                    <a:pt x="645160" y="685676"/>
                  </a:moveTo>
                  <a:lnTo>
                    <a:pt x="777234" y="685676"/>
                  </a:lnTo>
                  <a:lnTo>
                    <a:pt x="777234" y="712248"/>
                  </a:lnTo>
                  <a:lnTo>
                    <a:pt x="686146" y="712248"/>
                  </a:lnTo>
                  <a:lnTo>
                    <a:pt x="686146" y="746453"/>
                  </a:lnTo>
                  <a:lnTo>
                    <a:pt x="768177" y="746453"/>
                  </a:lnTo>
                  <a:lnTo>
                    <a:pt x="768177" y="773549"/>
                  </a:lnTo>
                  <a:lnTo>
                    <a:pt x="686146" y="773549"/>
                  </a:lnTo>
                  <a:lnTo>
                    <a:pt x="686146" y="811950"/>
                  </a:lnTo>
                  <a:lnTo>
                    <a:pt x="777060" y="811950"/>
                  </a:lnTo>
                  <a:lnTo>
                    <a:pt x="777060" y="839104"/>
                  </a:lnTo>
                  <a:lnTo>
                    <a:pt x="645160" y="839104"/>
                  </a:lnTo>
                  <a:close/>
                  <a:moveTo>
                    <a:pt x="461243" y="685676"/>
                  </a:moveTo>
                  <a:lnTo>
                    <a:pt x="624203" y="685676"/>
                  </a:lnTo>
                  <a:lnTo>
                    <a:pt x="624203" y="712772"/>
                  </a:lnTo>
                  <a:lnTo>
                    <a:pt x="563593" y="712772"/>
                  </a:lnTo>
                  <a:lnTo>
                    <a:pt x="563593" y="839104"/>
                  </a:lnTo>
                  <a:lnTo>
                    <a:pt x="522316" y="839104"/>
                  </a:lnTo>
                  <a:lnTo>
                    <a:pt x="522316" y="712772"/>
                  </a:lnTo>
                  <a:lnTo>
                    <a:pt x="461243" y="712772"/>
                  </a:lnTo>
                  <a:close/>
                  <a:moveTo>
                    <a:pt x="266819" y="685676"/>
                  </a:moveTo>
                  <a:lnTo>
                    <a:pt x="306296" y="685676"/>
                  </a:lnTo>
                  <a:lnTo>
                    <a:pt x="399126" y="781532"/>
                  </a:lnTo>
                  <a:lnTo>
                    <a:pt x="399126" y="685676"/>
                  </a:lnTo>
                  <a:lnTo>
                    <a:pt x="440634" y="685676"/>
                  </a:lnTo>
                  <a:lnTo>
                    <a:pt x="440634" y="839104"/>
                  </a:lnTo>
                  <a:lnTo>
                    <a:pt x="405918" y="839104"/>
                  </a:lnTo>
                  <a:lnTo>
                    <a:pt x="309779" y="738237"/>
                  </a:lnTo>
                  <a:lnTo>
                    <a:pt x="309779" y="839104"/>
                  </a:lnTo>
                  <a:lnTo>
                    <a:pt x="266819" y="839104"/>
                  </a:lnTo>
                  <a:close/>
                  <a:moveTo>
                    <a:pt x="182524" y="685676"/>
                  </a:moveTo>
                  <a:lnTo>
                    <a:pt x="223976" y="685676"/>
                  </a:lnTo>
                  <a:lnTo>
                    <a:pt x="223976" y="839104"/>
                  </a:lnTo>
                  <a:lnTo>
                    <a:pt x="182524" y="839104"/>
                  </a:lnTo>
                  <a:close/>
                  <a:moveTo>
                    <a:pt x="72568" y="683637"/>
                  </a:moveTo>
                  <a:cubicBezTo>
                    <a:pt x="95317" y="683796"/>
                    <a:pt x="117873" y="687835"/>
                    <a:pt x="139272" y="695582"/>
                  </a:cubicBezTo>
                  <a:lnTo>
                    <a:pt x="139272" y="725475"/>
                  </a:lnTo>
                  <a:cubicBezTo>
                    <a:pt x="110652" y="715570"/>
                    <a:pt x="93642" y="711782"/>
                    <a:pt x="76864" y="711782"/>
                  </a:cubicBezTo>
                  <a:cubicBezTo>
                    <a:pt x="60086" y="711782"/>
                    <a:pt x="46444" y="718250"/>
                    <a:pt x="46444" y="725883"/>
                  </a:cubicBezTo>
                  <a:cubicBezTo>
                    <a:pt x="46444" y="749192"/>
                    <a:pt x="145658" y="744064"/>
                    <a:pt x="145658" y="797615"/>
                  </a:cubicBezTo>
                  <a:cubicBezTo>
                    <a:pt x="145658" y="827042"/>
                    <a:pt x="116631" y="841085"/>
                    <a:pt x="72568" y="841085"/>
                  </a:cubicBezTo>
                  <a:cubicBezTo>
                    <a:pt x="48079" y="841528"/>
                    <a:pt x="23801" y="836471"/>
                    <a:pt x="1509" y="826285"/>
                  </a:cubicBezTo>
                  <a:lnTo>
                    <a:pt x="1509" y="793187"/>
                  </a:lnTo>
                  <a:cubicBezTo>
                    <a:pt x="29782" y="807813"/>
                    <a:pt x="47140" y="812999"/>
                    <a:pt x="68795" y="812999"/>
                  </a:cubicBezTo>
                  <a:cubicBezTo>
                    <a:pt x="87546" y="812999"/>
                    <a:pt x="98692" y="804258"/>
                    <a:pt x="98692" y="795226"/>
                  </a:cubicBezTo>
                  <a:cubicBezTo>
                    <a:pt x="98692" y="770053"/>
                    <a:pt x="0" y="779260"/>
                    <a:pt x="0" y="724136"/>
                  </a:cubicBezTo>
                  <a:cubicBezTo>
                    <a:pt x="0" y="697622"/>
                    <a:pt x="26937" y="683637"/>
                    <a:pt x="72568" y="683637"/>
                  </a:cubicBezTo>
                  <a:close/>
                  <a:moveTo>
                    <a:pt x="486414" y="384595"/>
                  </a:moveTo>
                  <a:lnTo>
                    <a:pt x="486265" y="384998"/>
                  </a:lnTo>
                  <a:lnTo>
                    <a:pt x="485975" y="384707"/>
                  </a:lnTo>
                  <a:close/>
                  <a:moveTo>
                    <a:pt x="468558" y="140376"/>
                  </a:moveTo>
                  <a:cubicBezTo>
                    <a:pt x="575959" y="140376"/>
                    <a:pt x="602084" y="207621"/>
                    <a:pt x="602084" y="262745"/>
                  </a:cubicBezTo>
                  <a:cubicBezTo>
                    <a:pt x="602084" y="302079"/>
                    <a:pt x="589021" y="347082"/>
                    <a:pt x="543303" y="370075"/>
                  </a:cubicBezTo>
                  <a:lnTo>
                    <a:pt x="486414" y="384595"/>
                  </a:lnTo>
                  <a:lnTo>
                    <a:pt x="503681" y="337683"/>
                  </a:lnTo>
                  <a:cubicBezTo>
                    <a:pt x="517556" y="299282"/>
                    <a:pt x="509777" y="273992"/>
                    <a:pt x="468849" y="263037"/>
                  </a:cubicBezTo>
                  <a:cubicBezTo>
                    <a:pt x="427920" y="252082"/>
                    <a:pt x="420199" y="226734"/>
                    <a:pt x="434016" y="188333"/>
                  </a:cubicBezTo>
                  <a:lnTo>
                    <a:pt x="451142" y="141017"/>
                  </a:lnTo>
                  <a:cubicBezTo>
                    <a:pt x="456947" y="140609"/>
                    <a:pt x="462753" y="140376"/>
                    <a:pt x="468558" y="140376"/>
                  </a:cubicBezTo>
                  <a:close/>
                  <a:moveTo>
                    <a:pt x="472565" y="82861"/>
                  </a:moveTo>
                  <a:lnTo>
                    <a:pt x="461708" y="111997"/>
                  </a:lnTo>
                  <a:cubicBezTo>
                    <a:pt x="329460" y="115027"/>
                    <a:pt x="297007" y="204007"/>
                    <a:pt x="297007" y="277604"/>
                  </a:cubicBezTo>
                  <a:cubicBezTo>
                    <a:pt x="297007" y="351200"/>
                    <a:pt x="330040" y="441753"/>
                    <a:pt x="465366" y="443268"/>
                  </a:cubicBezTo>
                  <a:lnTo>
                    <a:pt x="475990" y="414132"/>
                  </a:lnTo>
                  <a:cubicBezTo>
                    <a:pt x="608180" y="411102"/>
                    <a:pt x="640632" y="322123"/>
                    <a:pt x="640632" y="248526"/>
                  </a:cubicBezTo>
                  <a:cubicBezTo>
                    <a:pt x="640632" y="174930"/>
                    <a:pt x="607599" y="84377"/>
                    <a:pt x="472565" y="82861"/>
                  </a:cubicBezTo>
                  <a:close/>
                  <a:moveTo>
                    <a:pt x="468733" y="68352"/>
                  </a:moveTo>
                  <a:cubicBezTo>
                    <a:pt x="635233" y="68352"/>
                    <a:pt x="675813" y="175047"/>
                    <a:pt x="675813" y="262977"/>
                  </a:cubicBezTo>
                  <a:cubicBezTo>
                    <a:pt x="675813" y="350967"/>
                    <a:pt x="635175" y="457661"/>
                    <a:pt x="468733" y="457661"/>
                  </a:cubicBezTo>
                  <a:cubicBezTo>
                    <a:pt x="302290" y="457661"/>
                    <a:pt x="261594" y="350967"/>
                    <a:pt x="261594" y="262977"/>
                  </a:cubicBezTo>
                  <a:cubicBezTo>
                    <a:pt x="261594" y="174988"/>
                    <a:pt x="302232" y="68352"/>
                    <a:pt x="468733" y="68352"/>
                  </a:cubicBezTo>
                  <a:close/>
                  <a:moveTo>
                    <a:pt x="496714" y="15325"/>
                  </a:moveTo>
                  <a:lnTo>
                    <a:pt x="486322" y="43937"/>
                  </a:lnTo>
                  <a:cubicBezTo>
                    <a:pt x="480517" y="43937"/>
                    <a:pt x="474712" y="43587"/>
                    <a:pt x="468906" y="43587"/>
                  </a:cubicBezTo>
                  <a:cubicBezTo>
                    <a:pt x="273785" y="43587"/>
                    <a:pt x="226354" y="171783"/>
                    <a:pt x="226354" y="277662"/>
                  </a:cubicBezTo>
                  <a:cubicBezTo>
                    <a:pt x="226354" y="378180"/>
                    <a:pt x="269199" y="499092"/>
                    <a:pt x="440866" y="510746"/>
                  </a:cubicBezTo>
                  <a:lnTo>
                    <a:pt x="450967" y="482136"/>
                  </a:lnTo>
                  <a:cubicBezTo>
                    <a:pt x="456773" y="482136"/>
                    <a:pt x="462578" y="482485"/>
                    <a:pt x="468674" y="482485"/>
                  </a:cubicBezTo>
                  <a:cubicBezTo>
                    <a:pt x="663737" y="482485"/>
                    <a:pt x="711168" y="354289"/>
                    <a:pt x="711168" y="248410"/>
                  </a:cubicBezTo>
                  <a:cubicBezTo>
                    <a:pt x="711168" y="147892"/>
                    <a:pt x="668323" y="26980"/>
                    <a:pt x="496714" y="15325"/>
                  </a:cubicBezTo>
                  <a:close/>
                  <a:moveTo>
                    <a:pt x="468732" y="0"/>
                  </a:moveTo>
                  <a:cubicBezTo>
                    <a:pt x="687945" y="0"/>
                    <a:pt x="741240" y="144163"/>
                    <a:pt x="741240" y="262977"/>
                  </a:cubicBezTo>
                  <a:cubicBezTo>
                    <a:pt x="741240" y="381851"/>
                    <a:pt x="687888" y="526014"/>
                    <a:pt x="468732" y="526014"/>
                  </a:cubicBezTo>
                  <a:cubicBezTo>
                    <a:pt x="249576" y="526014"/>
                    <a:pt x="196224" y="381851"/>
                    <a:pt x="196224" y="262977"/>
                  </a:cubicBezTo>
                  <a:cubicBezTo>
                    <a:pt x="196224" y="144104"/>
                    <a:pt x="249518" y="0"/>
                    <a:pt x="468732" y="0"/>
                  </a:cubicBezTo>
                  <a:close/>
                </a:path>
              </a:pathLst>
            </a:custGeom>
            <a:solidFill>
              <a:schemeClr val="bg1"/>
            </a:solidFill>
          </p:spPr>
          <p:txBody>
            <a:bodyPr wrap="square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3175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3175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357187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System Font Regular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711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nn-NO"/>
                <a:t> z</a:t>
              </a:r>
            </a:p>
          </p:txBody>
        </p:sp>
      </p:grp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13D218A6-91C9-4BED-9822-A6C15A877B73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2" name="Slide Number Placeholder 10" hidden="1">
            <a:extLst>
              <a:ext uri="{FF2B5EF4-FFF2-40B4-BE49-F238E27FC236}">
                <a16:creationId xmlns:a16="http://schemas.microsoft.com/office/drawing/2014/main" id="{1BEB41F5-194C-405C-8EDC-8C5E550FE04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6912" y="3999600"/>
            <a:ext cx="4716464" cy="1378800"/>
          </a:xfrm>
        </p:spPr>
        <p:txBody>
          <a:bodyPr anchor="b"/>
          <a:lstStyle>
            <a:lvl1pPr algn="l"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96913" y="5479013"/>
            <a:ext cx="4716462" cy="594187"/>
          </a:xfrm>
        </p:spPr>
        <p:txBody>
          <a:bodyPr/>
          <a:lstStyle>
            <a:lvl1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>
                <a:solidFill>
                  <a:schemeClr val="tx2"/>
                </a:solidFill>
                <a:latin typeface="+mn-lt"/>
              </a:defRPr>
            </a:lvl1pPr>
            <a:lvl2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2pPr>
            <a:lvl3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3pPr>
            <a:lvl4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4pPr>
            <a:lvl5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5pPr>
            <a:lvl6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6pPr>
            <a:lvl7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7pPr>
            <a:lvl8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8pPr>
            <a:lvl9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19963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and full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ggrund">
            <a:extLst>
              <a:ext uri="{FF2B5EF4-FFF2-40B4-BE49-F238E27FC236}">
                <a16:creationId xmlns:a16="http://schemas.microsoft.com/office/drawing/2014/main" id="{CABC6D3D-6D55-BEA1-68AD-A253AAE02519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6CC55FA-9983-59D0-E367-D79DF00EC0B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1199" y="0"/>
            <a:ext cx="12193199" cy="6858000"/>
          </a:xfrm>
          <a:custGeom>
            <a:avLst/>
            <a:gdLst>
              <a:gd name="csX0" fmla="*/ 0 w 12193199"/>
              <a:gd name="csY0" fmla="*/ 0 h 6858000"/>
              <a:gd name="csX1" fmla="*/ 872399 w 12193199"/>
              <a:gd name="csY1" fmla="*/ 0 h 6858000"/>
              <a:gd name="csX2" fmla="*/ 872399 w 12193199"/>
              <a:gd name="csY2" fmla="*/ 1576800 h 6858000"/>
              <a:gd name="csX3" fmla="*/ 2193501 w 12193199"/>
              <a:gd name="csY3" fmla="*/ 1576800 h 6858000"/>
              <a:gd name="csX4" fmla="*/ 2193501 w 12193199"/>
              <a:gd name="csY4" fmla="*/ 0 h 6858000"/>
              <a:gd name="csX5" fmla="*/ 12193199 w 12193199"/>
              <a:gd name="csY5" fmla="*/ 0 h 6858000"/>
              <a:gd name="csX6" fmla="*/ 12193199 w 12193199"/>
              <a:gd name="csY6" fmla="*/ 6858000 h 6858000"/>
              <a:gd name="csX7" fmla="*/ 0 w 12193199"/>
              <a:gd name="csY7" fmla="*/ 685800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2193199" h="6858000">
                <a:moveTo>
                  <a:pt x="0" y="0"/>
                </a:moveTo>
                <a:lnTo>
                  <a:pt x="872399" y="0"/>
                </a:lnTo>
                <a:lnTo>
                  <a:pt x="872399" y="1576800"/>
                </a:lnTo>
                <a:lnTo>
                  <a:pt x="2193501" y="1576800"/>
                </a:lnTo>
                <a:lnTo>
                  <a:pt x="2193501" y="0"/>
                </a:lnTo>
                <a:lnTo>
                  <a:pt x="12193199" y="0"/>
                </a:lnTo>
                <a:lnTo>
                  <a:pt x="1219319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lumMod val="65000"/>
            </a:schemeClr>
          </a:solidFill>
        </p:spPr>
        <p:txBody>
          <a:bodyPr wrap="square" tIns="648000" anchor="ctr" anchorCtr="0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6" name="Logo">
            <a:extLst>
              <a:ext uri="{FF2B5EF4-FFF2-40B4-BE49-F238E27FC236}">
                <a16:creationId xmlns:a16="http://schemas.microsoft.com/office/drawing/2014/main" id="{CEF199E2-C2A6-E661-D2B8-0A3042ECC011}"/>
              </a:ext>
            </a:extLst>
          </p:cNvPr>
          <p:cNvSpPr txBox="1">
            <a:spLocks/>
          </p:cNvSpPr>
          <p:nvPr userDrawn="1"/>
        </p:nvSpPr>
        <p:spPr>
          <a:xfrm>
            <a:off x="1156943" y="688394"/>
            <a:ext cx="749619" cy="672738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9B763740-D205-4210-AB3B-C37442F6812A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2" name="Slide Number Placeholder 10" hidden="1">
            <a:extLst>
              <a:ext uri="{FF2B5EF4-FFF2-40B4-BE49-F238E27FC236}">
                <a16:creationId xmlns:a16="http://schemas.microsoft.com/office/drawing/2014/main" id="{1BEB41F5-194C-405C-8EDC-8C5E550FE046}"/>
              </a:ext>
            </a:extLst>
          </p:cNvPr>
          <p:cNvSpPr>
            <a:spLocks noGrp="1"/>
          </p:cNvSpPr>
          <p:nvPr userDrawn="1"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96911" y="3429001"/>
            <a:ext cx="6602413" cy="1949400"/>
          </a:xfrm>
        </p:spPr>
        <p:txBody>
          <a:bodyPr anchor="b"/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696913" y="5479013"/>
            <a:ext cx="6602412" cy="1098000"/>
          </a:xfrm>
        </p:spPr>
        <p:txBody>
          <a:bodyPr/>
          <a:lstStyle>
            <a:lvl1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2pPr>
            <a:lvl3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3pPr>
            <a:lvl4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4pPr>
            <a:lvl5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5pPr>
            <a:lvl6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6pPr>
            <a:lvl7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7pPr>
            <a:lvl8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8pPr>
            <a:lvl9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59451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and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ggrund">
            <a:extLst>
              <a:ext uri="{FF2B5EF4-FFF2-40B4-BE49-F238E27FC236}">
                <a16:creationId xmlns:a16="http://schemas.microsoft.com/office/drawing/2014/main" id="{7A143000-0601-FF74-57D4-1BBFF0DFD103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75000"/>
                  <a:lumOff val="25000"/>
                </a:schemeClr>
              </a:gs>
              <a:gs pos="0">
                <a:srgbClr val="001E3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6CC55FA-9983-59D0-E367-D79DF00EC0B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56350" y="279400"/>
            <a:ext cx="5554664" cy="6297613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tIns="648000" anchor="ctr" anchorCtr="0">
            <a:no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35A3FF05-4600-4511-BB09-4F9C0D67FEF9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2" name="Slide Number Placeholder 10" hidden="1">
            <a:extLst>
              <a:ext uri="{FF2B5EF4-FFF2-40B4-BE49-F238E27FC236}">
                <a16:creationId xmlns:a16="http://schemas.microsoft.com/office/drawing/2014/main" id="{1BEB41F5-194C-405C-8EDC-8C5E550FE046}"/>
              </a:ext>
            </a:extLst>
          </p:cNvPr>
          <p:cNvSpPr>
            <a:spLocks noGrp="1"/>
          </p:cNvSpPr>
          <p:nvPr userDrawn="1"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96911" y="3429001"/>
            <a:ext cx="5138739" cy="1949400"/>
          </a:xfrm>
        </p:spPr>
        <p:txBody>
          <a:bodyPr anchor="b"/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696913" y="5479013"/>
            <a:ext cx="5138738" cy="1098000"/>
          </a:xfrm>
        </p:spPr>
        <p:txBody>
          <a:bodyPr/>
          <a:lstStyle>
            <a:lvl1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2pPr>
            <a:lvl3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3pPr>
            <a:lvl4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4pPr>
            <a:lvl5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5pPr>
            <a:lvl6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6pPr>
            <a:lvl7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7pPr>
            <a:lvl8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8pPr>
            <a:lvl9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grpSp>
        <p:nvGrpSpPr>
          <p:cNvPr id="5" name="Logo">
            <a:extLst>
              <a:ext uri="{FF2B5EF4-FFF2-40B4-BE49-F238E27FC236}">
                <a16:creationId xmlns:a16="http://schemas.microsoft.com/office/drawing/2014/main" id="{080A6A6A-21D6-C9D2-7719-8DE687F242E5}"/>
              </a:ext>
            </a:extLst>
          </p:cNvPr>
          <p:cNvGrpSpPr>
            <a:grpSpLocks noChangeAspect="1"/>
          </p:cNvGrpSpPr>
          <p:nvPr userDrawn="1"/>
        </p:nvGrpSpPr>
        <p:grpSpPr bwMode="invGray">
          <a:xfrm>
            <a:off x="871200" y="0"/>
            <a:ext cx="1321102" cy="1576800"/>
            <a:chOff x="896162" y="0"/>
            <a:chExt cx="736600" cy="879168"/>
          </a:xfrm>
        </p:grpSpPr>
        <p:sp>
          <p:nvSpPr>
            <p:cNvPr id="7" name="Text Placeholder 63">
              <a:extLst>
                <a:ext uri="{FF2B5EF4-FFF2-40B4-BE49-F238E27FC236}">
                  <a16:creationId xmlns:a16="http://schemas.microsoft.com/office/drawing/2014/main" id="{0D4C8D15-CDF1-99E7-97CC-B0486C2C575F}"/>
                </a:ext>
              </a:extLst>
            </p:cNvPr>
            <p:cNvSpPr txBox="1">
              <a:spLocks noChangeAspect="1"/>
            </p:cNvSpPr>
            <p:nvPr userDrawn="1"/>
          </p:nvSpPr>
          <p:spPr bwMode="invGray">
            <a:xfrm>
              <a:off x="896162" y="0"/>
              <a:ext cx="736600" cy="879168"/>
            </a:xfrm>
            <a:prstGeom prst="rect">
              <a:avLst/>
            </a:prstGeom>
            <a:solidFill>
              <a:schemeClr val="tx1"/>
            </a:solidFill>
          </p:spPr>
          <p:txBody>
            <a:bodyPr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3175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3175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357187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System Font Regular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711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nn-NO"/>
                <a:t> </a:t>
              </a:r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BD90C5D2-C745-E5FF-8A78-0B604192C36F}"/>
                </a:ext>
              </a:extLst>
            </p:cNvPr>
            <p:cNvSpPr txBox="1">
              <a:spLocks/>
            </p:cNvSpPr>
            <p:nvPr userDrawn="1"/>
          </p:nvSpPr>
          <p:spPr bwMode="invGray">
            <a:xfrm>
              <a:off x="1055482" y="383824"/>
              <a:ext cx="417961" cy="375095"/>
            </a:xfrm>
            <a:custGeom>
              <a:avLst/>
              <a:gdLst>
                <a:gd name="connsiteX0" fmla="*/ 804056 w 937233"/>
                <a:gd name="connsiteY0" fmla="*/ 685676 h 841111"/>
                <a:gd name="connsiteX1" fmla="*/ 937233 w 937233"/>
                <a:gd name="connsiteY1" fmla="*/ 685676 h 841111"/>
                <a:gd name="connsiteX2" fmla="*/ 937233 w 937233"/>
                <a:gd name="connsiteY2" fmla="*/ 712248 h 841111"/>
                <a:gd name="connsiteX3" fmla="*/ 844985 w 937233"/>
                <a:gd name="connsiteY3" fmla="*/ 712248 h 841111"/>
                <a:gd name="connsiteX4" fmla="*/ 844985 w 937233"/>
                <a:gd name="connsiteY4" fmla="*/ 748493 h 841111"/>
                <a:gd name="connsiteX5" fmla="*/ 927480 w 937233"/>
                <a:gd name="connsiteY5" fmla="*/ 748493 h 841111"/>
                <a:gd name="connsiteX6" fmla="*/ 927480 w 937233"/>
                <a:gd name="connsiteY6" fmla="*/ 775589 h 841111"/>
                <a:gd name="connsiteX7" fmla="*/ 844985 w 937233"/>
                <a:gd name="connsiteY7" fmla="*/ 775589 h 841111"/>
                <a:gd name="connsiteX8" fmla="*/ 844985 w 937233"/>
                <a:gd name="connsiteY8" fmla="*/ 839104 h 841111"/>
                <a:gd name="connsiteX9" fmla="*/ 804056 w 937233"/>
                <a:gd name="connsiteY9" fmla="*/ 839104 h 841111"/>
                <a:gd name="connsiteX10" fmla="*/ 645160 w 937233"/>
                <a:gd name="connsiteY10" fmla="*/ 685676 h 841111"/>
                <a:gd name="connsiteX11" fmla="*/ 777234 w 937233"/>
                <a:gd name="connsiteY11" fmla="*/ 685676 h 841111"/>
                <a:gd name="connsiteX12" fmla="*/ 777234 w 937233"/>
                <a:gd name="connsiteY12" fmla="*/ 712248 h 841111"/>
                <a:gd name="connsiteX13" fmla="*/ 686146 w 937233"/>
                <a:gd name="connsiteY13" fmla="*/ 712248 h 841111"/>
                <a:gd name="connsiteX14" fmla="*/ 686146 w 937233"/>
                <a:gd name="connsiteY14" fmla="*/ 746453 h 841111"/>
                <a:gd name="connsiteX15" fmla="*/ 768177 w 937233"/>
                <a:gd name="connsiteY15" fmla="*/ 746453 h 841111"/>
                <a:gd name="connsiteX16" fmla="*/ 768177 w 937233"/>
                <a:gd name="connsiteY16" fmla="*/ 773549 h 841111"/>
                <a:gd name="connsiteX17" fmla="*/ 686146 w 937233"/>
                <a:gd name="connsiteY17" fmla="*/ 773549 h 841111"/>
                <a:gd name="connsiteX18" fmla="*/ 686146 w 937233"/>
                <a:gd name="connsiteY18" fmla="*/ 811950 h 841111"/>
                <a:gd name="connsiteX19" fmla="*/ 777060 w 937233"/>
                <a:gd name="connsiteY19" fmla="*/ 811950 h 841111"/>
                <a:gd name="connsiteX20" fmla="*/ 777060 w 937233"/>
                <a:gd name="connsiteY20" fmla="*/ 839104 h 841111"/>
                <a:gd name="connsiteX21" fmla="*/ 645160 w 937233"/>
                <a:gd name="connsiteY21" fmla="*/ 839104 h 841111"/>
                <a:gd name="connsiteX22" fmla="*/ 461243 w 937233"/>
                <a:gd name="connsiteY22" fmla="*/ 685676 h 841111"/>
                <a:gd name="connsiteX23" fmla="*/ 624203 w 937233"/>
                <a:gd name="connsiteY23" fmla="*/ 685676 h 841111"/>
                <a:gd name="connsiteX24" fmla="*/ 624203 w 937233"/>
                <a:gd name="connsiteY24" fmla="*/ 712772 h 841111"/>
                <a:gd name="connsiteX25" fmla="*/ 563593 w 937233"/>
                <a:gd name="connsiteY25" fmla="*/ 712772 h 841111"/>
                <a:gd name="connsiteX26" fmla="*/ 563593 w 937233"/>
                <a:gd name="connsiteY26" fmla="*/ 839104 h 841111"/>
                <a:gd name="connsiteX27" fmla="*/ 522316 w 937233"/>
                <a:gd name="connsiteY27" fmla="*/ 839104 h 841111"/>
                <a:gd name="connsiteX28" fmla="*/ 522316 w 937233"/>
                <a:gd name="connsiteY28" fmla="*/ 712772 h 841111"/>
                <a:gd name="connsiteX29" fmla="*/ 461243 w 937233"/>
                <a:gd name="connsiteY29" fmla="*/ 712772 h 841111"/>
                <a:gd name="connsiteX30" fmla="*/ 266819 w 937233"/>
                <a:gd name="connsiteY30" fmla="*/ 685676 h 841111"/>
                <a:gd name="connsiteX31" fmla="*/ 306296 w 937233"/>
                <a:gd name="connsiteY31" fmla="*/ 685676 h 841111"/>
                <a:gd name="connsiteX32" fmla="*/ 399126 w 937233"/>
                <a:gd name="connsiteY32" fmla="*/ 781532 h 841111"/>
                <a:gd name="connsiteX33" fmla="*/ 399126 w 937233"/>
                <a:gd name="connsiteY33" fmla="*/ 685676 h 841111"/>
                <a:gd name="connsiteX34" fmla="*/ 440634 w 937233"/>
                <a:gd name="connsiteY34" fmla="*/ 685676 h 841111"/>
                <a:gd name="connsiteX35" fmla="*/ 440634 w 937233"/>
                <a:gd name="connsiteY35" fmla="*/ 839104 h 841111"/>
                <a:gd name="connsiteX36" fmla="*/ 405918 w 937233"/>
                <a:gd name="connsiteY36" fmla="*/ 839104 h 841111"/>
                <a:gd name="connsiteX37" fmla="*/ 309779 w 937233"/>
                <a:gd name="connsiteY37" fmla="*/ 738237 h 841111"/>
                <a:gd name="connsiteX38" fmla="*/ 309779 w 937233"/>
                <a:gd name="connsiteY38" fmla="*/ 839104 h 841111"/>
                <a:gd name="connsiteX39" fmla="*/ 266819 w 937233"/>
                <a:gd name="connsiteY39" fmla="*/ 839104 h 841111"/>
                <a:gd name="connsiteX40" fmla="*/ 182524 w 937233"/>
                <a:gd name="connsiteY40" fmla="*/ 685676 h 841111"/>
                <a:gd name="connsiteX41" fmla="*/ 223976 w 937233"/>
                <a:gd name="connsiteY41" fmla="*/ 685676 h 841111"/>
                <a:gd name="connsiteX42" fmla="*/ 223976 w 937233"/>
                <a:gd name="connsiteY42" fmla="*/ 839104 h 841111"/>
                <a:gd name="connsiteX43" fmla="*/ 182524 w 937233"/>
                <a:gd name="connsiteY43" fmla="*/ 839104 h 841111"/>
                <a:gd name="connsiteX44" fmla="*/ 72568 w 937233"/>
                <a:gd name="connsiteY44" fmla="*/ 683637 h 841111"/>
                <a:gd name="connsiteX45" fmla="*/ 139272 w 937233"/>
                <a:gd name="connsiteY45" fmla="*/ 695582 h 841111"/>
                <a:gd name="connsiteX46" fmla="*/ 139272 w 937233"/>
                <a:gd name="connsiteY46" fmla="*/ 725475 h 841111"/>
                <a:gd name="connsiteX47" fmla="*/ 76864 w 937233"/>
                <a:gd name="connsiteY47" fmla="*/ 711782 h 841111"/>
                <a:gd name="connsiteX48" fmla="*/ 46444 w 937233"/>
                <a:gd name="connsiteY48" fmla="*/ 725883 h 841111"/>
                <a:gd name="connsiteX49" fmla="*/ 145658 w 937233"/>
                <a:gd name="connsiteY49" fmla="*/ 797615 h 841111"/>
                <a:gd name="connsiteX50" fmla="*/ 72568 w 937233"/>
                <a:gd name="connsiteY50" fmla="*/ 841085 h 841111"/>
                <a:gd name="connsiteX51" fmla="*/ 1509 w 937233"/>
                <a:gd name="connsiteY51" fmla="*/ 826285 h 841111"/>
                <a:gd name="connsiteX52" fmla="*/ 1509 w 937233"/>
                <a:gd name="connsiteY52" fmla="*/ 793187 h 841111"/>
                <a:gd name="connsiteX53" fmla="*/ 68795 w 937233"/>
                <a:gd name="connsiteY53" fmla="*/ 812999 h 841111"/>
                <a:gd name="connsiteX54" fmla="*/ 98692 w 937233"/>
                <a:gd name="connsiteY54" fmla="*/ 795226 h 841111"/>
                <a:gd name="connsiteX55" fmla="*/ 0 w 937233"/>
                <a:gd name="connsiteY55" fmla="*/ 724136 h 841111"/>
                <a:gd name="connsiteX56" fmla="*/ 72568 w 937233"/>
                <a:gd name="connsiteY56" fmla="*/ 683637 h 841111"/>
                <a:gd name="connsiteX57" fmla="*/ 486414 w 937233"/>
                <a:gd name="connsiteY57" fmla="*/ 384595 h 841111"/>
                <a:gd name="connsiteX58" fmla="*/ 486265 w 937233"/>
                <a:gd name="connsiteY58" fmla="*/ 384998 h 841111"/>
                <a:gd name="connsiteX59" fmla="*/ 485975 w 937233"/>
                <a:gd name="connsiteY59" fmla="*/ 384707 h 841111"/>
                <a:gd name="connsiteX60" fmla="*/ 468558 w 937233"/>
                <a:gd name="connsiteY60" fmla="*/ 140376 h 841111"/>
                <a:gd name="connsiteX61" fmla="*/ 602084 w 937233"/>
                <a:gd name="connsiteY61" fmla="*/ 262745 h 841111"/>
                <a:gd name="connsiteX62" fmla="*/ 543303 w 937233"/>
                <a:gd name="connsiteY62" fmla="*/ 370075 h 841111"/>
                <a:gd name="connsiteX63" fmla="*/ 486414 w 937233"/>
                <a:gd name="connsiteY63" fmla="*/ 384595 h 841111"/>
                <a:gd name="connsiteX64" fmla="*/ 503681 w 937233"/>
                <a:gd name="connsiteY64" fmla="*/ 337683 h 841111"/>
                <a:gd name="connsiteX65" fmla="*/ 468849 w 937233"/>
                <a:gd name="connsiteY65" fmla="*/ 263037 h 841111"/>
                <a:gd name="connsiteX66" fmla="*/ 434016 w 937233"/>
                <a:gd name="connsiteY66" fmla="*/ 188333 h 841111"/>
                <a:gd name="connsiteX67" fmla="*/ 451142 w 937233"/>
                <a:gd name="connsiteY67" fmla="*/ 141017 h 841111"/>
                <a:gd name="connsiteX68" fmla="*/ 468558 w 937233"/>
                <a:gd name="connsiteY68" fmla="*/ 140376 h 841111"/>
                <a:gd name="connsiteX69" fmla="*/ 472565 w 937233"/>
                <a:gd name="connsiteY69" fmla="*/ 82861 h 841111"/>
                <a:gd name="connsiteX70" fmla="*/ 461708 w 937233"/>
                <a:gd name="connsiteY70" fmla="*/ 111997 h 841111"/>
                <a:gd name="connsiteX71" fmla="*/ 297007 w 937233"/>
                <a:gd name="connsiteY71" fmla="*/ 277604 h 841111"/>
                <a:gd name="connsiteX72" fmla="*/ 465366 w 937233"/>
                <a:gd name="connsiteY72" fmla="*/ 443268 h 841111"/>
                <a:gd name="connsiteX73" fmla="*/ 475990 w 937233"/>
                <a:gd name="connsiteY73" fmla="*/ 414132 h 841111"/>
                <a:gd name="connsiteX74" fmla="*/ 640632 w 937233"/>
                <a:gd name="connsiteY74" fmla="*/ 248526 h 841111"/>
                <a:gd name="connsiteX75" fmla="*/ 472565 w 937233"/>
                <a:gd name="connsiteY75" fmla="*/ 82861 h 841111"/>
                <a:gd name="connsiteX76" fmla="*/ 468733 w 937233"/>
                <a:gd name="connsiteY76" fmla="*/ 68352 h 841111"/>
                <a:gd name="connsiteX77" fmla="*/ 675813 w 937233"/>
                <a:gd name="connsiteY77" fmla="*/ 262977 h 841111"/>
                <a:gd name="connsiteX78" fmla="*/ 468733 w 937233"/>
                <a:gd name="connsiteY78" fmla="*/ 457661 h 841111"/>
                <a:gd name="connsiteX79" fmla="*/ 261594 w 937233"/>
                <a:gd name="connsiteY79" fmla="*/ 262977 h 841111"/>
                <a:gd name="connsiteX80" fmla="*/ 468733 w 937233"/>
                <a:gd name="connsiteY80" fmla="*/ 68352 h 841111"/>
                <a:gd name="connsiteX81" fmla="*/ 496714 w 937233"/>
                <a:gd name="connsiteY81" fmla="*/ 15325 h 841111"/>
                <a:gd name="connsiteX82" fmla="*/ 486322 w 937233"/>
                <a:gd name="connsiteY82" fmla="*/ 43937 h 841111"/>
                <a:gd name="connsiteX83" fmla="*/ 468906 w 937233"/>
                <a:gd name="connsiteY83" fmla="*/ 43587 h 841111"/>
                <a:gd name="connsiteX84" fmla="*/ 226354 w 937233"/>
                <a:gd name="connsiteY84" fmla="*/ 277662 h 841111"/>
                <a:gd name="connsiteX85" fmla="*/ 440866 w 937233"/>
                <a:gd name="connsiteY85" fmla="*/ 510746 h 841111"/>
                <a:gd name="connsiteX86" fmla="*/ 450967 w 937233"/>
                <a:gd name="connsiteY86" fmla="*/ 482136 h 841111"/>
                <a:gd name="connsiteX87" fmla="*/ 468674 w 937233"/>
                <a:gd name="connsiteY87" fmla="*/ 482485 h 841111"/>
                <a:gd name="connsiteX88" fmla="*/ 711168 w 937233"/>
                <a:gd name="connsiteY88" fmla="*/ 248410 h 841111"/>
                <a:gd name="connsiteX89" fmla="*/ 496714 w 937233"/>
                <a:gd name="connsiteY89" fmla="*/ 15325 h 841111"/>
                <a:gd name="connsiteX90" fmla="*/ 468732 w 937233"/>
                <a:gd name="connsiteY90" fmla="*/ 0 h 841111"/>
                <a:gd name="connsiteX91" fmla="*/ 741240 w 937233"/>
                <a:gd name="connsiteY91" fmla="*/ 262977 h 841111"/>
                <a:gd name="connsiteX92" fmla="*/ 468732 w 937233"/>
                <a:gd name="connsiteY92" fmla="*/ 526014 h 841111"/>
                <a:gd name="connsiteX93" fmla="*/ 196224 w 937233"/>
                <a:gd name="connsiteY93" fmla="*/ 262977 h 841111"/>
                <a:gd name="connsiteX94" fmla="*/ 468732 w 937233"/>
                <a:gd name="connsiteY94" fmla="*/ 0 h 841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937233" h="841111">
                  <a:moveTo>
                    <a:pt x="804056" y="685676"/>
                  </a:moveTo>
                  <a:lnTo>
                    <a:pt x="937233" y="685676"/>
                  </a:lnTo>
                  <a:lnTo>
                    <a:pt x="937233" y="712248"/>
                  </a:lnTo>
                  <a:lnTo>
                    <a:pt x="844985" y="712248"/>
                  </a:lnTo>
                  <a:lnTo>
                    <a:pt x="844985" y="748493"/>
                  </a:lnTo>
                  <a:lnTo>
                    <a:pt x="927480" y="748493"/>
                  </a:lnTo>
                  <a:lnTo>
                    <a:pt x="927480" y="775589"/>
                  </a:lnTo>
                  <a:lnTo>
                    <a:pt x="844985" y="775589"/>
                  </a:lnTo>
                  <a:lnTo>
                    <a:pt x="844985" y="839104"/>
                  </a:lnTo>
                  <a:lnTo>
                    <a:pt x="804056" y="839104"/>
                  </a:lnTo>
                  <a:close/>
                  <a:moveTo>
                    <a:pt x="645160" y="685676"/>
                  </a:moveTo>
                  <a:lnTo>
                    <a:pt x="777234" y="685676"/>
                  </a:lnTo>
                  <a:lnTo>
                    <a:pt x="777234" y="712248"/>
                  </a:lnTo>
                  <a:lnTo>
                    <a:pt x="686146" y="712248"/>
                  </a:lnTo>
                  <a:lnTo>
                    <a:pt x="686146" y="746453"/>
                  </a:lnTo>
                  <a:lnTo>
                    <a:pt x="768177" y="746453"/>
                  </a:lnTo>
                  <a:lnTo>
                    <a:pt x="768177" y="773549"/>
                  </a:lnTo>
                  <a:lnTo>
                    <a:pt x="686146" y="773549"/>
                  </a:lnTo>
                  <a:lnTo>
                    <a:pt x="686146" y="811950"/>
                  </a:lnTo>
                  <a:lnTo>
                    <a:pt x="777060" y="811950"/>
                  </a:lnTo>
                  <a:lnTo>
                    <a:pt x="777060" y="839104"/>
                  </a:lnTo>
                  <a:lnTo>
                    <a:pt x="645160" y="839104"/>
                  </a:lnTo>
                  <a:close/>
                  <a:moveTo>
                    <a:pt x="461243" y="685676"/>
                  </a:moveTo>
                  <a:lnTo>
                    <a:pt x="624203" y="685676"/>
                  </a:lnTo>
                  <a:lnTo>
                    <a:pt x="624203" y="712772"/>
                  </a:lnTo>
                  <a:lnTo>
                    <a:pt x="563593" y="712772"/>
                  </a:lnTo>
                  <a:lnTo>
                    <a:pt x="563593" y="839104"/>
                  </a:lnTo>
                  <a:lnTo>
                    <a:pt x="522316" y="839104"/>
                  </a:lnTo>
                  <a:lnTo>
                    <a:pt x="522316" y="712772"/>
                  </a:lnTo>
                  <a:lnTo>
                    <a:pt x="461243" y="712772"/>
                  </a:lnTo>
                  <a:close/>
                  <a:moveTo>
                    <a:pt x="266819" y="685676"/>
                  </a:moveTo>
                  <a:lnTo>
                    <a:pt x="306296" y="685676"/>
                  </a:lnTo>
                  <a:lnTo>
                    <a:pt x="399126" y="781532"/>
                  </a:lnTo>
                  <a:lnTo>
                    <a:pt x="399126" y="685676"/>
                  </a:lnTo>
                  <a:lnTo>
                    <a:pt x="440634" y="685676"/>
                  </a:lnTo>
                  <a:lnTo>
                    <a:pt x="440634" y="839104"/>
                  </a:lnTo>
                  <a:lnTo>
                    <a:pt x="405918" y="839104"/>
                  </a:lnTo>
                  <a:lnTo>
                    <a:pt x="309779" y="738237"/>
                  </a:lnTo>
                  <a:lnTo>
                    <a:pt x="309779" y="839104"/>
                  </a:lnTo>
                  <a:lnTo>
                    <a:pt x="266819" y="839104"/>
                  </a:lnTo>
                  <a:close/>
                  <a:moveTo>
                    <a:pt x="182524" y="685676"/>
                  </a:moveTo>
                  <a:lnTo>
                    <a:pt x="223976" y="685676"/>
                  </a:lnTo>
                  <a:lnTo>
                    <a:pt x="223976" y="839104"/>
                  </a:lnTo>
                  <a:lnTo>
                    <a:pt x="182524" y="839104"/>
                  </a:lnTo>
                  <a:close/>
                  <a:moveTo>
                    <a:pt x="72568" y="683637"/>
                  </a:moveTo>
                  <a:cubicBezTo>
                    <a:pt x="95317" y="683796"/>
                    <a:pt x="117873" y="687835"/>
                    <a:pt x="139272" y="695582"/>
                  </a:cubicBezTo>
                  <a:lnTo>
                    <a:pt x="139272" y="725475"/>
                  </a:lnTo>
                  <a:cubicBezTo>
                    <a:pt x="110652" y="715570"/>
                    <a:pt x="93642" y="711782"/>
                    <a:pt x="76864" y="711782"/>
                  </a:cubicBezTo>
                  <a:cubicBezTo>
                    <a:pt x="60086" y="711782"/>
                    <a:pt x="46444" y="718250"/>
                    <a:pt x="46444" y="725883"/>
                  </a:cubicBezTo>
                  <a:cubicBezTo>
                    <a:pt x="46444" y="749192"/>
                    <a:pt x="145658" y="744064"/>
                    <a:pt x="145658" y="797615"/>
                  </a:cubicBezTo>
                  <a:cubicBezTo>
                    <a:pt x="145658" y="827042"/>
                    <a:pt x="116631" y="841085"/>
                    <a:pt x="72568" y="841085"/>
                  </a:cubicBezTo>
                  <a:cubicBezTo>
                    <a:pt x="48079" y="841528"/>
                    <a:pt x="23801" y="836471"/>
                    <a:pt x="1509" y="826285"/>
                  </a:cubicBezTo>
                  <a:lnTo>
                    <a:pt x="1509" y="793187"/>
                  </a:lnTo>
                  <a:cubicBezTo>
                    <a:pt x="29782" y="807813"/>
                    <a:pt x="47140" y="812999"/>
                    <a:pt x="68795" y="812999"/>
                  </a:cubicBezTo>
                  <a:cubicBezTo>
                    <a:pt x="87546" y="812999"/>
                    <a:pt x="98692" y="804258"/>
                    <a:pt x="98692" y="795226"/>
                  </a:cubicBezTo>
                  <a:cubicBezTo>
                    <a:pt x="98692" y="770053"/>
                    <a:pt x="0" y="779260"/>
                    <a:pt x="0" y="724136"/>
                  </a:cubicBezTo>
                  <a:cubicBezTo>
                    <a:pt x="0" y="697622"/>
                    <a:pt x="26937" y="683637"/>
                    <a:pt x="72568" y="683637"/>
                  </a:cubicBezTo>
                  <a:close/>
                  <a:moveTo>
                    <a:pt x="486414" y="384595"/>
                  </a:moveTo>
                  <a:lnTo>
                    <a:pt x="486265" y="384998"/>
                  </a:lnTo>
                  <a:lnTo>
                    <a:pt x="485975" y="384707"/>
                  </a:lnTo>
                  <a:close/>
                  <a:moveTo>
                    <a:pt x="468558" y="140376"/>
                  </a:moveTo>
                  <a:cubicBezTo>
                    <a:pt x="575959" y="140376"/>
                    <a:pt x="602084" y="207621"/>
                    <a:pt x="602084" y="262745"/>
                  </a:cubicBezTo>
                  <a:cubicBezTo>
                    <a:pt x="602084" y="302079"/>
                    <a:pt x="589021" y="347082"/>
                    <a:pt x="543303" y="370075"/>
                  </a:cubicBezTo>
                  <a:lnTo>
                    <a:pt x="486414" y="384595"/>
                  </a:lnTo>
                  <a:lnTo>
                    <a:pt x="503681" y="337683"/>
                  </a:lnTo>
                  <a:cubicBezTo>
                    <a:pt x="517556" y="299282"/>
                    <a:pt x="509777" y="273992"/>
                    <a:pt x="468849" y="263037"/>
                  </a:cubicBezTo>
                  <a:cubicBezTo>
                    <a:pt x="427920" y="252082"/>
                    <a:pt x="420199" y="226734"/>
                    <a:pt x="434016" y="188333"/>
                  </a:cubicBezTo>
                  <a:lnTo>
                    <a:pt x="451142" y="141017"/>
                  </a:lnTo>
                  <a:cubicBezTo>
                    <a:pt x="456947" y="140609"/>
                    <a:pt x="462753" y="140376"/>
                    <a:pt x="468558" y="140376"/>
                  </a:cubicBezTo>
                  <a:close/>
                  <a:moveTo>
                    <a:pt x="472565" y="82861"/>
                  </a:moveTo>
                  <a:lnTo>
                    <a:pt x="461708" y="111997"/>
                  </a:lnTo>
                  <a:cubicBezTo>
                    <a:pt x="329460" y="115027"/>
                    <a:pt x="297007" y="204007"/>
                    <a:pt x="297007" y="277604"/>
                  </a:cubicBezTo>
                  <a:cubicBezTo>
                    <a:pt x="297007" y="351200"/>
                    <a:pt x="330040" y="441753"/>
                    <a:pt x="465366" y="443268"/>
                  </a:cubicBezTo>
                  <a:lnTo>
                    <a:pt x="475990" y="414132"/>
                  </a:lnTo>
                  <a:cubicBezTo>
                    <a:pt x="608180" y="411102"/>
                    <a:pt x="640632" y="322123"/>
                    <a:pt x="640632" y="248526"/>
                  </a:cubicBezTo>
                  <a:cubicBezTo>
                    <a:pt x="640632" y="174930"/>
                    <a:pt x="607599" y="84377"/>
                    <a:pt x="472565" y="82861"/>
                  </a:cubicBezTo>
                  <a:close/>
                  <a:moveTo>
                    <a:pt x="468733" y="68352"/>
                  </a:moveTo>
                  <a:cubicBezTo>
                    <a:pt x="635233" y="68352"/>
                    <a:pt x="675813" y="175047"/>
                    <a:pt x="675813" y="262977"/>
                  </a:cubicBezTo>
                  <a:cubicBezTo>
                    <a:pt x="675813" y="350967"/>
                    <a:pt x="635175" y="457661"/>
                    <a:pt x="468733" y="457661"/>
                  </a:cubicBezTo>
                  <a:cubicBezTo>
                    <a:pt x="302290" y="457661"/>
                    <a:pt x="261594" y="350967"/>
                    <a:pt x="261594" y="262977"/>
                  </a:cubicBezTo>
                  <a:cubicBezTo>
                    <a:pt x="261594" y="174988"/>
                    <a:pt x="302232" y="68352"/>
                    <a:pt x="468733" y="68352"/>
                  </a:cubicBezTo>
                  <a:close/>
                  <a:moveTo>
                    <a:pt x="496714" y="15325"/>
                  </a:moveTo>
                  <a:lnTo>
                    <a:pt x="486322" y="43937"/>
                  </a:lnTo>
                  <a:cubicBezTo>
                    <a:pt x="480517" y="43937"/>
                    <a:pt x="474712" y="43587"/>
                    <a:pt x="468906" y="43587"/>
                  </a:cubicBezTo>
                  <a:cubicBezTo>
                    <a:pt x="273785" y="43587"/>
                    <a:pt x="226354" y="171783"/>
                    <a:pt x="226354" y="277662"/>
                  </a:cubicBezTo>
                  <a:cubicBezTo>
                    <a:pt x="226354" y="378180"/>
                    <a:pt x="269199" y="499092"/>
                    <a:pt x="440866" y="510746"/>
                  </a:cubicBezTo>
                  <a:lnTo>
                    <a:pt x="450967" y="482136"/>
                  </a:lnTo>
                  <a:cubicBezTo>
                    <a:pt x="456773" y="482136"/>
                    <a:pt x="462578" y="482485"/>
                    <a:pt x="468674" y="482485"/>
                  </a:cubicBezTo>
                  <a:cubicBezTo>
                    <a:pt x="663737" y="482485"/>
                    <a:pt x="711168" y="354289"/>
                    <a:pt x="711168" y="248410"/>
                  </a:cubicBezTo>
                  <a:cubicBezTo>
                    <a:pt x="711168" y="147892"/>
                    <a:pt x="668323" y="26980"/>
                    <a:pt x="496714" y="15325"/>
                  </a:cubicBezTo>
                  <a:close/>
                  <a:moveTo>
                    <a:pt x="468732" y="0"/>
                  </a:moveTo>
                  <a:cubicBezTo>
                    <a:pt x="687945" y="0"/>
                    <a:pt x="741240" y="144163"/>
                    <a:pt x="741240" y="262977"/>
                  </a:cubicBezTo>
                  <a:cubicBezTo>
                    <a:pt x="741240" y="381851"/>
                    <a:pt x="687888" y="526014"/>
                    <a:pt x="468732" y="526014"/>
                  </a:cubicBezTo>
                  <a:cubicBezTo>
                    <a:pt x="249576" y="526014"/>
                    <a:pt x="196224" y="381851"/>
                    <a:pt x="196224" y="262977"/>
                  </a:cubicBezTo>
                  <a:cubicBezTo>
                    <a:pt x="196224" y="144104"/>
                    <a:pt x="249518" y="0"/>
                    <a:pt x="468732" y="0"/>
                  </a:cubicBezTo>
                  <a:close/>
                </a:path>
              </a:pathLst>
            </a:custGeom>
            <a:solidFill>
              <a:schemeClr val="bg2"/>
            </a:solidFill>
          </p:spPr>
          <p:txBody>
            <a:bodyPr wrap="square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3175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3175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357187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System Font Regular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711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nn-NO"/>
                <a:t> z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863502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Blue-Green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ggrund">
            <a:extLst>
              <a:ext uri="{FF2B5EF4-FFF2-40B4-BE49-F238E27FC236}">
                <a16:creationId xmlns:a16="http://schemas.microsoft.com/office/drawing/2014/main" id="{7A143000-0601-FF74-57D4-1BBFF0DFD103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accent2">
                  <a:lumMod val="60000"/>
                  <a:lumOff val="40000"/>
                </a:schemeClr>
              </a:gs>
              <a:gs pos="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3" name="Logo">
            <a:extLst>
              <a:ext uri="{FF2B5EF4-FFF2-40B4-BE49-F238E27FC236}">
                <a16:creationId xmlns:a16="http://schemas.microsoft.com/office/drawing/2014/main" id="{4CD94CDB-7F27-D7B8-ECAE-B22EDB7CF860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14" name="Logo">
            <a:extLst>
              <a:ext uri="{FF2B5EF4-FFF2-40B4-BE49-F238E27FC236}">
                <a16:creationId xmlns:a16="http://schemas.microsoft.com/office/drawing/2014/main" id="{58079317-2862-C930-D1B2-76DAF709C737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6CC55FA-9983-59D0-E367-D79DF00EC0BD}"/>
              </a:ext>
            </a:extLst>
          </p:cNvPr>
          <p:cNvSpPr>
            <a:spLocks noGrp="1"/>
          </p:cNvSpPr>
          <p:nvPr userDrawn="1">
            <p:ph type="pic" sz="quarter" idx="14" hasCustomPrompt="1"/>
          </p:nvPr>
        </p:nvSpPr>
        <p:spPr>
          <a:xfrm>
            <a:off x="6145200" y="1479600"/>
            <a:ext cx="5765813" cy="46980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tIns="648000" anchor="ctr" anchorCtr="0">
            <a:no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95762799-D291-40B7-9D42-0A20F903BFA9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96911" y="1479601"/>
            <a:ext cx="5138739" cy="619200"/>
          </a:xfrm>
        </p:spPr>
        <p:txBody>
          <a:bodyPr anchor="t"/>
          <a:lstStyle>
            <a:lvl1pPr algn="l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EB45E528-5974-3985-BA79-D52812ED536D}"/>
              </a:ext>
            </a:extLst>
          </p:cNvPr>
          <p:cNvSpPr>
            <a:spLocks noGrp="1"/>
          </p:cNvSpPr>
          <p:nvPr userDrawn="1">
            <p:ph type="sldNum" sz="quarter" idx="17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93163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870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Blue-Red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ggrund">
            <a:extLst>
              <a:ext uri="{FF2B5EF4-FFF2-40B4-BE49-F238E27FC236}">
                <a16:creationId xmlns:a16="http://schemas.microsoft.com/office/drawing/2014/main" id="{7A143000-0601-FF74-57D4-1BBFF0DFD103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accent5">
                  <a:lumMod val="40000"/>
                  <a:lumOff val="60000"/>
                </a:schemeClr>
              </a:gs>
              <a:gs pos="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6E826C15-60C7-4A89-7E05-D8E3D8C3A667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12" name="Logo">
            <a:extLst>
              <a:ext uri="{FF2B5EF4-FFF2-40B4-BE49-F238E27FC236}">
                <a16:creationId xmlns:a16="http://schemas.microsoft.com/office/drawing/2014/main" id="{E7692B0B-6A59-5C97-2A63-F0E68435E204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6CC55FA-9983-59D0-E367-D79DF00EC0B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45200" y="1479600"/>
            <a:ext cx="5765813" cy="46980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tIns="648000" anchor="ctr" anchorCtr="0">
            <a:no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A1ADA684-1C59-4068-94B7-80F8D7771D7D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96911" y="1479601"/>
            <a:ext cx="5138739" cy="619200"/>
          </a:xfrm>
        </p:spPr>
        <p:txBody>
          <a:bodyPr anchor="t"/>
          <a:lstStyle>
            <a:lvl1pPr algn="l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CA202A-255B-309E-CAD7-631B8D01286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41134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870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Green-Yellow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ggrund">
            <a:extLst>
              <a:ext uri="{FF2B5EF4-FFF2-40B4-BE49-F238E27FC236}">
                <a16:creationId xmlns:a16="http://schemas.microsoft.com/office/drawing/2014/main" id="{7A143000-0601-FF74-57D4-1BBFF0DFD103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accent4">
                  <a:lumMod val="40000"/>
                  <a:lumOff val="60000"/>
                </a:schemeClr>
              </a:gs>
              <a:gs pos="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BC85861-2FB3-5F5C-0CCE-334D23BE287F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12" name="Logo">
            <a:extLst>
              <a:ext uri="{FF2B5EF4-FFF2-40B4-BE49-F238E27FC236}">
                <a16:creationId xmlns:a16="http://schemas.microsoft.com/office/drawing/2014/main" id="{DB6F83E0-6B16-40B4-F511-4E3E1BA483E2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6CC55FA-9983-59D0-E367-D79DF00EC0B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45200" y="1479600"/>
            <a:ext cx="5765813" cy="46980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tIns="648000" anchor="ctr" anchorCtr="0">
            <a:no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C60E9563-A0D2-4333-8D6E-BD2217EB41E7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96911" y="1479601"/>
            <a:ext cx="5138739" cy="619200"/>
          </a:xfrm>
        </p:spPr>
        <p:txBody>
          <a:bodyPr anchor="t"/>
          <a:lstStyle>
            <a:lvl1pPr algn="l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43CA439-8159-F071-AC79-A82A38DF220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77430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870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Light Blu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ggrund">
            <a:extLst>
              <a:ext uri="{FF2B5EF4-FFF2-40B4-BE49-F238E27FC236}">
                <a16:creationId xmlns:a16="http://schemas.microsoft.com/office/drawing/2014/main" id="{7A143000-0601-FF74-57D4-1BBFF0DFD103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25000"/>
                  <a:lumOff val="75000"/>
                </a:schemeClr>
              </a:gs>
              <a:gs pos="0">
                <a:schemeClr val="accent2">
                  <a:lumMod val="20000"/>
                  <a:lumOff val="8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3" name="Logo">
            <a:extLst>
              <a:ext uri="{FF2B5EF4-FFF2-40B4-BE49-F238E27FC236}">
                <a16:creationId xmlns:a16="http://schemas.microsoft.com/office/drawing/2014/main" id="{4CD94CDB-7F27-D7B8-ECAE-B22EDB7CF860}"/>
              </a:ext>
            </a:extLst>
          </p:cNvPr>
          <p:cNvSpPr txBox="1">
            <a:spLocks/>
          </p:cNvSpPr>
          <p:nvPr userDrawn="1"/>
        </p:nvSpPr>
        <p:spPr>
          <a:xfrm>
            <a:off x="11173619" y="0"/>
            <a:ext cx="736600" cy="879168"/>
          </a:xfrm>
          <a:prstGeom prst="rect">
            <a:avLst/>
          </a:prstGeom>
          <a:solidFill>
            <a:schemeClr val="bg2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14" name="Logo">
            <a:extLst>
              <a:ext uri="{FF2B5EF4-FFF2-40B4-BE49-F238E27FC236}">
                <a16:creationId xmlns:a16="http://schemas.microsoft.com/office/drawing/2014/main" id="{58079317-2862-C930-D1B2-76DAF709C737}"/>
              </a:ext>
            </a:extLst>
          </p:cNvPr>
          <p:cNvSpPr txBox="1">
            <a:spLocks/>
          </p:cNvSpPr>
          <p:nvPr userDrawn="1"/>
        </p:nvSpPr>
        <p:spPr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6CC55FA-9983-59D0-E367-D79DF00EC0BD}"/>
              </a:ext>
            </a:extLst>
          </p:cNvPr>
          <p:cNvSpPr>
            <a:spLocks noGrp="1"/>
          </p:cNvSpPr>
          <p:nvPr userDrawn="1">
            <p:ph type="pic" sz="quarter" idx="14" hasCustomPrompt="1"/>
          </p:nvPr>
        </p:nvSpPr>
        <p:spPr>
          <a:xfrm>
            <a:off x="6145200" y="1479600"/>
            <a:ext cx="5765813" cy="46980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tIns="648000" anchor="ctr" anchorCtr="0">
            <a:no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321D9025-334F-4C94-8BB9-67F1F7AF8F39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96911" y="1479601"/>
            <a:ext cx="5138739" cy="619200"/>
          </a:xfrm>
        </p:spPr>
        <p:txBody>
          <a:bodyPr anchor="t"/>
          <a:lstStyle>
            <a:lvl1pPr algn="l"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EED120-9E80-5452-0797-37D6B887ADAA}"/>
              </a:ext>
            </a:extLst>
          </p:cNvPr>
          <p:cNvSpPr>
            <a:spLocks noGrp="1"/>
          </p:cNvSpPr>
          <p:nvPr userDrawn="1">
            <p:ph type="sldNum" sz="quarter" idx="17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5317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87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Green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ggrund">
            <a:extLst>
              <a:ext uri="{FF2B5EF4-FFF2-40B4-BE49-F238E27FC236}">
                <a16:creationId xmlns:a16="http://schemas.microsoft.com/office/drawing/2014/main" id="{7A143000-0601-FF74-57D4-1BBFF0DFD103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solidFill>
            <a:srgbClr val="CDFA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3" name="Logo">
            <a:extLst>
              <a:ext uri="{FF2B5EF4-FFF2-40B4-BE49-F238E27FC236}">
                <a16:creationId xmlns:a16="http://schemas.microsoft.com/office/drawing/2014/main" id="{4CD94CDB-7F27-D7B8-ECAE-B22EDB7CF860}"/>
              </a:ext>
            </a:extLst>
          </p:cNvPr>
          <p:cNvSpPr txBox="1">
            <a:spLocks/>
          </p:cNvSpPr>
          <p:nvPr userDrawn="1"/>
        </p:nvSpPr>
        <p:spPr>
          <a:xfrm>
            <a:off x="11173619" y="0"/>
            <a:ext cx="736600" cy="879168"/>
          </a:xfrm>
          <a:prstGeom prst="rect">
            <a:avLst/>
          </a:prstGeom>
          <a:solidFill>
            <a:schemeClr val="bg2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14" name="Logo">
            <a:extLst>
              <a:ext uri="{FF2B5EF4-FFF2-40B4-BE49-F238E27FC236}">
                <a16:creationId xmlns:a16="http://schemas.microsoft.com/office/drawing/2014/main" id="{58079317-2862-C930-D1B2-76DAF709C737}"/>
              </a:ext>
            </a:extLst>
          </p:cNvPr>
          <p:cNvSpPr txBox="1">
            <a:spLocks/>
          </p:cNvSpPr>
          <p:nvPr userDrawn="1"/>
        </p:nvSpPr>
        <p:spPr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6CC55FA-9983-59D0-E367-D79DF00EC0BD}"/>
              </a:ext>
            </a:extLst>
          </p:cNvPr>
          <p:cNvSpPr>
            <a:spLocks noGrp="1"/>
          </p:cNvSpPr>
          <p:nvPr userDrawn="1">
            <p:ph type="pic" sz="quarter" idx="14" hasCustomPrompt="1"/>
          </p:nvPr>
        </p:nvSpPr>
        <p:spPr>
          <a:xfrm>
            <a:off x="6145200" y="1479600"/>
            <a:ext cx="5765813" cy="46980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tIns="648000" anchor="ctr" anchorCtr="0">
            <a:no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5EA42969-ECAF-43CA-BED7-9886154B7183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96911" y="1479601"/>
            <a:ext cx="5138739" cy="619200"/>
          </a:xfrm>
        </p:spPr>
        <p:txBody>
          <a:bodyPr anchor="t"/>
          <a:lstStyle>
            <a:lvl1pPr algn="l"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EED120-9E80-5452-0797-37D6B887ADAA}"/>
              </a:ext>
            </a:extLst>
          </p:cNvPr>
          <p:cNvSpPr>
            <a:spLocks noGrp="1"/>
          </p:cNvSpPr>
          <p:nvPr userDrawn="1">
            <p:ph type="sldNum" sz="quarter" idx="17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19321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87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Gray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ggrund">
            <a:extLst>
              <a:ext uri="{FF2B5EF4-FFF2-40B4-BE49-F238E27FC236}">
                <a16:creationId xmlns:a16="http://schemas.microsoft.com/office/drawing/2014/main" id="{7A143000-0601-FF74-57D4-1BBFF0DFD103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solidFill>
            <a:srgbClr val="EBE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3" name="Logo">
            <a:extLst>
              <a:ext uri="{FF2B5EF4-FFF2-40B4-BE49-F238E27FC236}">
                <a16:creationId xmlns:a16="http://schemas.microsoft.com/office/drawing/2014/main" id="{4CD94CDB-7F27-D7B8-ECAE-B22EDB7CF860}"/>
              </a:ext>
            </a:extLst>
          </p:cNvPr>
          <p:cNvSpPr txBox="1">
            <a:spLocks/>
          </p:cNvSpPr>
          <p:nvPr userDrawn="1"/>
        </p:nvSpPr>
        <p:spPr>
          <a:xfrm>
            <a:off x="11173619" y="0"/>
            <a:ext cx="736600" cy="879168"/>
          </a:xfrm>
          <a:prstGeom prst="rect">
            <a:avLst/>
          </a:prstGeom>
          <a:solidFill>
            <a:schemeClr val="bg2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14" name="Logo">
            <a:extLst>
              <a:ext uri="{FF2B5EF4-FFF2-40B4-BE49-F238E27FC236}">
                <a16:creationId xmlns:a16="http://schemas.microsoft.com/office/drawing/2014/main" id="{58079317-2862-C930-D1B2-76DAF709C737}"/>
              </a:ext>
            </a:extLst>
          </p:cNvPr>
          <p:cNvSpPr txBox="1">
            <a:spLocks/>
          </p:cNvSpPr>
          <p:nvPr userDrawn="1"/>
        </p:nvSpPr>
        <p:spPr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6CC55FA-9983-59D0-E367-D79DF00EC0BD}"/>
              </a:ext>
            </a:extLst>
          </p:cNvPr>
          <p:cNvSpPr>
            <a:spLocks noGrp="1"/>
          </p:cNvSpPr>
          <p:nvPr userDrawn="1">
            <p:ph type="pic" sz="quarter" idx="14" hasCustomPrompt="1"/>
          </p:nvPr>
        </p:nvSpPr>
        <p:spPr>
          <a:xfrm>
            <a:off x="6145200" y="1479600"/>
            <a:ext cx="5765813" cy="46980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tIns="648000" anchor="ctr" anchorCtr="0">
            <a:no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5EA42969-ECAF-43CA-BED7-9886154B7183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96911" y="1479601"/>
            <a:ext cx="5138739" cy="619200"/>
          </a:xfrm>
        </p:spPr>
        <p:txBody>
          <a:bodyPr anchor="t"/>
          <a:lstStyle>
            <a:lvl1pPr algn="l"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EED120-9E80-5452-0797-37D6B887ADAA}"/>
              </a:ext>
            </a:extLst>
          </p:cNvPr>
          <p:cNvSpPr>
            <a:spLocks noGrp="1"/>
          </p:cNvSpPr>
          <p:nvPr userDrawn="1">
            <p:ph type="sldNum" sz="quarter" idx="17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454470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87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6AEB5-52F0-4660-8F42-9D54730AF8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                                              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AA4F96-AB1A-4342-53B7-0B799EE2F1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3ECA2F7C-4E8C-4175-B81C-B0829FF1812B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38F565-D591-02F4-656F-D8F6DAEB4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09293A-9672-46B2-CD9A-F58410D94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791117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one content (Blu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ggrund">
            <a:extLst>
              <a:ext uri="{FF2B5EF4-FFF2-40B4-BE49-F238E27FC236}">
                <a16:creationId xmlns:a16="http://schemas.microsoft.com/office/drawing/2014/main" id="{D9DD4C16-D75A-C112-8EF3-4593C66F1FE6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75000"/>
                  <a:lumOff val="25000"/>
                </a:schemeClr>
              </a:gs>
              <a:gs pos="0">
                <a:srgbClr val="001E3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3" name="Logo">
            <a:extLst>
              <a:ext uri="{FF2B5EF4-FFF2-40B4-BE49-F238E27FC236}">
                <a16:creationId xmlns:a16="http://schemas.microsoft.com/office/drawing/2014/main" id="{C7DF9565-BC4B-6500-9F90-052B657C6BC7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14" name="Logo">
            <a:extLst>
              <a:ext uri="{FF2B5EF4-FFF2-40B4-BE49-F238E27FC236}">
                <a16:creationId xmlns:a16="http://schemas.microsoft.com/office/drawing/2014/main" id="{EAC0D800-9FD4-5B52-5D76-E598679A17CC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66AEB5-52F0-4660-8F42-9D54730AF8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                                              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AA4F96-AB1A-4342-53B7-0B799EE2F1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82963C5D-C983-4CF8-8D99-C470C453DD7D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38F565-D591-02F4-656F-D8F6DAEB4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09293A-9672-46B2-CD9A-F58410D94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61177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C3740E63-FE5A-40EF-8F52-2CDC77D09BC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56349" y="1504950"/>
            <a:ext cx="5137151" cy="4672650"/>
          </a:xfrm>
          <a:solidFill>
            <a:schemeClr val="bg1">
              <a:lumMod val="95000"/>
            </a:schemeClr>
          </a:solidFill>
        </p:spPr>
        <p:txBody>
          <a:bodyPr tIns="648000" anchor="ctr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EE748F-03E8-47BE-9817-3918159343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96912" y="1504950"/>
            <a:ext cx="5137151" cy="4672650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A2BB86-7F83-7675-BFB0-7655042B0C7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349818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 (Blu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ggrund">
            <a:extLst>
              <a:ext uri="{FF2B5EF4-FFF2-40B4-BE49-F238E27FC236}">
                <a16:creationId xmlns:a16="http://schemas.microsoft.com/office/drawing/2014/main" id="{95709F27-DA51-FEA8-2868-C1E5C82D4D5A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75000"/>
                  <a:lumOff val="25000"/>
                </a:schemeClr>
              </a:gs>
              <a:gs pos="0">
                <a:srgbClr val="001E3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7" name="Logo">
            <a:extLst>
              <a:ext uri="{FF2B5EF4-FFF2-40B4-BE49-F238E27FC236}">
                <a16:creationId xmlns:a16="http://schemas.microsoft.com/office/drawing/2014/main" id="{4C28FBEE-D636-90D7-2F91-3F2E1E15994A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18" name="Logo">
            <a:extLst>
              <a:ext uri="{FF2B5EF4-FFF2-40B4-BE49-F238E27FC236}">
                <a16:creationId xmlns:a16="http://schemas.microsoft.com/office/drawing/2014/main" id="{D8D54F4D-469E-56A8-F5DF-EB270EDFA011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C3740E63-FE5A-40EF-8F52-2CDC77D09BC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56349" y="2354263"/>
            <a:ext cx="5137151" cy="3822700"/>
          </a:xfrm>
          <a:solidFill>
            <a:schemeClr val="tx1">
              <a:lumMod val="85000"/>
            </a:schemeClr>
          </a:solidFill>
        </p:spPr>
        <p:txBody>
          <a:bodyPr tIns="648000" anchor="ctr" anchorCtr="0"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EE748F-03E8-47BE-9817-3918159343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96912" y="2354263"/>
            <a:ext cx="5137151" cy="38227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5F3900-5FCE-15B2-FDC1-0D2A123DA40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DC86E1AF-12B6-4355-84B2-A3F1E59E1AF7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8CC7A0-40A4-1195-C205-B2D87CDED41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A2BB86-7F83-7675-BFB0-7655042B0C7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1809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85318E54-A7C0-43F8-8747-5AE35BED7D2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96913" y="1485900"/>
            <a:ext cx="5137150" cy="4691700"/>
          </a:xfrm>
          <a:solidFill>
            <a:schemeClr val="bg1">
              <a:lumMod val="95000"/>
            </a:schemeClr>
          </a:solidFill>
        </p:spPr>
        <p:txBody>
          <a:bodyPr tIns="648000" anchor="ctr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97E207-0A45-4633-9E81-66E4BD9F57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356350" y="1485900"/>
            <a:ext cx="5137150" cy="4691700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07B538-4BCF-4B39-B331-F3CE747BECE1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38E8E17B-A601-4B41-A662-B0A528939F48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91F4D0-AB09-B28F-A2F7-1F3908BF191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EA5E8A-8990-5C17-9847-B1DAC025612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279829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content (Blu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aggrund">
            <a:extLst>
              <a:ext uri="{FF2B5EF4-FFF2-40B4-BE49-F238E27FC236}">
                <a16:creationId xmlns:a16="http://schemas.microsoft.com/office/drawing/2014/main" id="{3E6B4029-6959-1E8A-19E4-E6CE7B529D67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75000"/>
                  <a:lumOff val="25000"/>
                </a:schemeClr>
              </a:gs>
              <a:gs pos="0">
                <a:srgbClr val="001E3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7" name="Logo">
            <a:extLst>
              <a:ext uri="{FF2B5EF4-FFF2-40B4-BE49-F238E27FC236}">
                <a16:creationId xmlns:a16="http://schemas.microsoft.com/office/drawing/2014/main" id="{2E465455-B910-089C-01D8-017DCE8A6548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18" name="Logo">
            <a:extLst>
              <a:ext uri="{FF2B5EF4-FFF2-40B4-BE49-F238E27FC236}">
                <a16:creationId xmlns:a16="http://schemas.microsoft.com/office/drawing/2014/main" id="{BB5A6ABE-3142-A329-24DA-09C13C941897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85318E54-A7C0-43F8-8747-5AE35BED7D2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96913" y="2358000"/>
            <a:ext cx="5137150" cy="3824288"/>
          </a:xfrm>
          <a:solidFill>
            <a:schemeClr val="tx1">
              <a:lumMod val="85000"/>
            </a:schemeClr>
          </a:solidFill>
        </p:spPr>
        <p:txBody>
          <a:bodyPr tIns="648000" anchor="ctr" anchorCtr="0"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97E207-0A45-4633-9E81-66E4BD9F57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356350" y="2358000"/>
            <a:ext cx="5137150" cy="38242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07B538-4BCF-4B39-B331-F3CE747BECE1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037613BD-7F59-401C-B28D-493F8E4F5593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91F4D0-AB09-B28F-A2F7-1F3908BF191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EA5E8A-8990-5C17-9847-B1DAC025612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74735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7CF41-4700-4C0D-801F-1B8DD72EDF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96913" y="1490664"/>
            <a:ext cx="5137150" cy="4405312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7CE2ECF-AF40-4809-BD16-DFC59D53926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56350" y="1490664"/>
            <a:ext cx="5137150" cy="4405312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647E7C-D19F-DF24-82FD-3F87E04749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FDE9D882-B08D-4958-AA84-B68AD2CF8D00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B9443-BBBF-D2BB-BA33-7410552DE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B78749-43D3-C7E7-0CDD-C0E213C91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506507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(Blu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ggrund">
            <a:extLst>
              <a:ext uri="{FF2B5EF4-FFF2-40B4-BE49-F238E27FC236}">
                <a16:creationId xmlns:a16="http://schemas.microsoft.com/office/drawing/2014/main" id="{03B79206-7DB2-2399-F958-24DF8BC91195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75000"/>
                  <a:lumOff val="25000"/>
                </a:schemeClr>
              </a:gs>
              <a:gs pos="0">
                <a:srgbClr val="001E3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7" name="Logo">
            <a:extLst>
              <a:ext uri="{FF2B5EF4-FFF2-40B4-BE49-F238E27FC236}">
                <a16:creationId xmlns:a16="http://schemas.microsoft.com/office/drawing/2014/main" id="{6765F22A-617E-9BDE-C5BA-852A1FFB4363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18" name="Logo">
            <a:extLst>
              <a:ext uri="{FF2B5EF4-FFF2-40B4-BE49-F238E27FC236}">
                <a16:creationId xmlns:a16="http://schemas.microsoft.com/office/drawing/2014/main" id="{537CEE73-808A-E0D2-B927-67B7A03C717B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47CF41-4700-4C0D-801F-1B8DD72EDF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96913" y="2357999"/>
            <a:ext cx="5137150" cy="353797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7CE2ECF-AF40-4809-BD16-DFC59D53926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56350" y="2357999"/>
            <a:ext cx="5137150" cy="353797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647E7C-D19F-DF24-82FD-3F87E04749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BF2C0A3C-C1AD-4735-AAA7-04F039E1882A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B9443-BBBF-D2BB-BA33-7410552DE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B78749-43D3-C7E7-0CDD-C0E213C91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94749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6AEB5-52F0-4660-8F42-9D54730AF8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96912" y="2119296"/>
            <a:ext cx="5137150" cy="4048142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D1EC185-5B12-41DF-8263-14BD8E01E25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56350" y="2119296"/>
            <a:ext cx="5137150" cy="4048142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8574DF9-53C9-8BB3-52B9-FC5371306313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C1C3FB13-900E-4191-9DF8-1AFA9EBA06DC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9F540E2-C305-4054-3328-DE22D932BD4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802F9186-C588-D9D9-4362-A6E39813C26C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464839-08B6-D8BB-D051-8E603C5B2BA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6913" y="1499515"/>
            <a:ext cx="5137150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BEBF22-5CBF-5D58-51FC-203247C213E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56942" y="1499515"/>
            <a:ext cx="5133614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9080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and subtitle (Blu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ggrund">
            <a:extLst>
              <a:ext uri="{FF2B5EF4-FFF2-40B4-BE49-F238E27FC236}">
                <a16:creationId xmlns:a16="http://schemas.microsoft.com/office/drawing/2014/main" id="{B8A72D2C-88ED-809E-5949-6F390DAA23CA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75000"/>
                  <a:lumOff val="25000"/>
                </a:schemeClr>
              </a:gs>
              <a:gs pos="0">
                <a:srgbClr val="001E3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9" name="Logo">
            <a:extLst>
              <a:ext uri="{FF2B5EF4-FFF2-40B4-BE49-F238E27FC236}">
                <a16:creationId xmlns:a16="http://schemas.microsoft.com/office/drawing/2014/main" id="{55A2E05B-01E4-6B23-1FF0-48D1809529FB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20" name="Logo">
            <a:extLst>
              <a:ext uri="{FF2B5EF4-FFF2-40B4-BE49-F238E27FC236}">
                <a16:creationId xmlns:a16="http://schemas.microsoft.com/office/drawing/2014/main" id="{19979D85-E521-128E-2FF3-F7D96B5775F1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66AEB5-52F0-4660-8F42-9D54730AF8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96912" y="2976562"/>
            <a:ext cx="5137150" cy="3200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D1EC185-5B12-41DF-8263-14BD8E01E25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56350" y="2976562"/>
            <a:ext cx="5137150" cy="3200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8574DF9-53C9-8BB3-52B9-FC5371306313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483B608A-E2AD-452E-B79D-5D06913BD02F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9F540E2-C305-4054-3328-DE22D932BD4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802F9186-C588-D9D9-4362-A6E39813C26C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464839-08B6-D8BB-D051-8E603C5B2BA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6913" y="2358000"/>
            <a:ext cx="5137150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BEBF22-5CBF-5D58-51FC-203247C213E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56942" y="2358000"/>
            <a:ext cx="5133614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87278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6AEB5-52F0-4660-8F42-9D54730AF8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96913" y="2138353"/>
            <a:ext cx="3255963" cy="3910021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D1EC185-5B12-41DF-8263-14BD8E01E25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469606" y="2138353"/>
            <a:ext cx="3255963" cy="3910021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B51A870A-B49A-41AB-A520-9F693B2A477E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242300" y="2138353"/>
            <a:ext cx="3255963" cy="3910021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8574DF9-53C9-8BB3-52B9-FC5371306313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941C4680-44A1-4885-A35E-2E4F1424D17D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9F540E2-C305-4054-3328-DE22D932BD4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802F9186-C588-D9D9-4362-A6E39813C26C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464839-08B6-D8BB-D051-8E603C5B2BA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6913" y="1519792"/>
            <a:ext cx="3253722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BEBF22-5CBF-5D58-51FC-203247C213E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70198" y="1519792"/>
            <a:ext cx="3253722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D692A4D-00C0-8250-9D0A-2328D2CF911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243483" y="1519792"/>
            <a:ext cx="3253722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583157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and subtitle (Blu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ggrund">
            <a:extLst>
              <a:ext uri="{FF2B5EF4-FFF2-40B4-BE49-F238E27FC236}">
                <a16:creationId xmlns:a16="http://schemas.microsoft.com/office/drawing/2014/main" id="{D6FA2D24-3C77-5CA5-A91B-BF19DA4C8AA1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75000"/>
                  <a:lumOff val="25000"/>
                </a:schemeClr>
              </a:gs>
              <a:gs pos="0">
                <a:srgbClr val="001E3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21" name="Logo">
            <a:extLst>
              <a:ext uri="{FF2B5EF4-FFF2-40B4-BE49-F238E27FC236}">
                <a16:creationId xmlns:a16="http://schemas.microsoft.com/office/drawing/2014/main" id="{E44C089F-6E8C-7D84-7B54-C016BB1CD334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22" name="Logo">
            <a:extLst>
              <a:ext uri="{FF2B5EF4-FFF2-40B4-BE49-F238E27FC236}">
                <a16:creationId xmlns:a16="http://schemas.microsoft.com/office/drawing/2014/main" id="{1C12A061-AD2B-5524-6A46-E08F1E4AAEBF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66AEB5-52F0-4660-8F42-9D54730AF8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96913" y="2976562"/>
            <a:ext cx="3255963" cy="3200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D1EC185-5B12-41DF-8263-14BD8E01E25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469606" y="2976562"/>
            <a:ext cx="3255963" cy="3200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B51A870A-B49A-41AB-A520-9F693B2A477E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242300" y="2976562"/>
            <a:ext cx="3255963" cy="3200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8574DF9-53C9-8BB3-52B9-FC5371306313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8C63731C-2439-414D-8531-BA2679E61268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9F540E2-C305-4054-3328-DE22D932BD4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802F9186-C588-D9D9-4362-A6E39813C26C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464839-08B6-D8BB-D051-8E603C5B2BA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6913" y="2358000"/>
            <a:ext cx="3253722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BEBF22-5CBF-5D58-51FC-203247C213E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70198" y="2358000"/>
            <a:ext cx="3253722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D692A4D-00C0-8250-9D0A-2328D2CF911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243483" y="2358000"/>
            <a:ext cx="3253722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33810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6AEB5-52F0-4660-8F42-9D54730AF8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96913" y="2133599"/>
            <a:ext cx="2308226" cy="4062414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D1EC185-5B12-41DF-8263-14BD8E01E25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526367" y="2133599"/>
            <a:ext cx="2308226" cy="4062414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B51A870A-B49A-41AB-A520-9F693B2A477E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355821" y="2133599"/>
            <a:ext cx="2308226" cy="4062414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BE983074-D604-7B9A-67C0-E8DE88FC370E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9185275" y="2133599"/>
            <a:ext cx="2308226" cy="4062414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8574DF9-53C9-8BB3-52B9-FC5371306313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3C621495-1EE7-4095-B4B0-95C78C99B281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9F540E2-C305-4054-3328-DE22D932BD4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802F9186-C588-D9D9-4362-A6E39813C26C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464839-08B6-D8BB-D051-8E603C5B2BA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6914" y="1515037"/>
            <a:ext cx="2306637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6pPr>
            <a:lvl7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7pPr>
            <a:lvl8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8pPr>
            <a:lvl9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BEBF22-5CBF-5D58-51FC-203247C213E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527426" y="1515037"/>
            <a:ext cx="2306637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D692A4D-00C0-8250-9D0A-2328D2CF911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56351" y="1515037"/>
            <a:ext cx="2306637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5B994B7-C413-D58E-3632-8C50FE047C2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85274" y="1515037"/>
            <a:ext cx="2306637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335487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and subtitle (Blu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ggrund">
            <a:extLst>
              <a:ext uri="{FF2B5EF4-FFF2-40B4-BE49-F238E27FC236}">
                <a16:creationId xmlns:a16="http://schemas.microsoft.com/office/drawing/2014/main" id="{E827F5F6-1956-33CF-EFFB-DE3CC0F261F9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75000"/>
                  <a:lumOff val="25000"/>
                </a:schemeClr>
              </a:gs>
              <a:gs pos="0">
                <a:srgbClr val="001E3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23" name="Logo">
            <a:extLst>
              <a:ext uri="{FF2B5EF4-FFF2-40B4-BE49-F238E27FC236}">
                <a16:creationId xmlns:a16="http://schemas.microsoft.com/office/drawing/2014/main" id="{E1A1B2F5-3C05-AFCC-D170-6EEB3AC8B72E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24" name="Logo">
            <a:extLst>
              <a:ext uri="{FF2B5EF4-FFF2-40B4-BE49-F238E27FC236}">
                <a16:creationId xmlns:a16="http://schemas.microsoft.com/office/drawing/2014/main" id="{03581F4F-E805-A5E7-48EE-FE7B4A6FEFA0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66AEB5-52F0-4660-8F42-9D54730AF8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96913" y="2976562"/>
            <a:ext cx="2308226" cy="3200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D1EC185-5B12-41DF-8263-14BD8E01E25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526367" y="2976562"/>
            <a:ext cx="2308226" cy="3200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B51A870A-B49A-41AB-A520-9F693B2A477E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355821" y="2976562"/>
            <a:ext cx="2308226" cy="3200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BE983074-D604-7B9A-67C0-E8DE88FC370E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9185275" y="2976562"/>
            <a:ext cx="2308226" cy="3200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8574DF9-53C9-8BB3-52B9-FC5371306313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5A7F4439-95E8-4C48-A88E-119AD2E23376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9F540E2-C305-4054-3328-DE22D932BD4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802F9186-C588-D9D9-4362-A6E39813C26C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464839-08B6-D8BB-D051-8E603C5B2BA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6914" y="2358000"/>
            <a:ext cx="2306637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6pPr>
            <a:lvl7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7pPr>
            <a:lvl8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8pPr>
            <a:lvl9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BEBF22-5CBF-5D58-51FC-203247C213E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527426" y="2358000"/>
            <a:ext cx="2306637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D692A4D-00C0-8250-9D0A-2328D2CF911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56351" y="2358000"/>
            <a:ext cx="2306637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5B994B7-C413-D58E-3632-8C50FE047C2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85274" y="2358000"/>
            <a:ext cx="2306637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29581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6AEB5-52F0-4660-8F42-9D54730AF8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96913" y="2358000"/>
            <a:ext cx="5137681" cy="1655113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D1EC185-5B12-41DF-8263-14BD8E01E25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96913" y="4523437"/>
            <a:ext cx="5137681" cy="1655113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B51A870A-B49A-41AB-A520-9F693B2A477E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355820" y="2358000"/>
            <a:ext cx="5137681" cy="1655113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BE983074-D604-7B9A-67C0-E8DE88FC370E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6355820" y="4523438"/>
            <a:ext cx="5137681" cy="1655113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8574DF9-53C9-8BB3-52B9-FC5371306313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8D5F4475-710E-418F-9899-F6C9E068005B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9F540E2-C305-4054-3328-DE22D932BD4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802F9186-C588-D9D9-4362-A6E39813C26C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006817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ur content (Blu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ggrund">
            <a:extLst>
              <a:ext uri="{FF2B5EF4-FFF2-40B4-BE49-F238E27FC236}">
                <a16:creationId xmlns:a16="http://schemas.microsoft.com/office/drawing/2014/main" id="{E91791C3-7F50-DE78-15AD-11025E2A5715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75000"/>
                  <a:lumOff val="25000"/>
                </a:schemeClr>
              </a:gs>
              <a:gs pos="0">
                <a:srgbClr val="001E3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9" name="Logo">
            <a:extLst>
              <a:ext uri="{FF2B5EF4-FFF2-40B4-BE49-F238E27FC236}">
                <a16:creationId xmlns:a16="http://schemas.microsoft.com/office/drawing/2014/main" id="{42D71E11-BBB0-240E-B51E-B3A0EAA4E00E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20" name="Logo">
            <a:extLst>
              <a:ext uri="{FF2B5EF4-FFF2-40B4-BE49-F238E27FC236}">
                <a16:creationId xmlns:a16="http://schemas.microsoft.com/office/drawing/2014/main" id="{D9F94510-FF01-2DAB-801F-37A49857A445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66AEB5-52F0-4660-8F42-9D54730AF8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96913" y="2358000"/>
            <a:ext cx="5137681" cy="16492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D1EC185-5B12-41DF-8263-14BD8E01E25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96913" y="4529275"/>
            <a:ext cx="5137681" cy="16492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B51A870A-B49A-41AB-A520-9F693B2A477E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355820" y="2358001"/>
            <a:ext cx="5137681" cy="16492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BE983074-D604-7B9A-67C0-E8DE88FC370E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6355820" y="4529276"/>
            <a:ext cx="5137681" cy="16492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8574DF9-53C9-8BB3-52B9-FC5371306313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EA857226-0EE2-412C-AF02-4FEF33FFFAD2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9F540E2-C305-4054-3328-DE22D932BD4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802F9186-C588-D9D9-4362-A6E39813C26C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00335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oxes and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9155F-E484-16BD-A026-E7600933DF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B1BA5ED-3537-7D6A-425A-C397388A5D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C86C2E-97BB-31F7-12A5-0644C04B93F9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C3C2AAB8-C23A-4C31-A302-4587EC1500F6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B0D68A-51E3-9584-38D0-1105C282118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E742A1-F281-1014-E2D5-C30B91F1654E}"/>
              </a:ext>
            </a:extLst>
          </p:cNvPr>
          <p:cNvSpPr/>
          <p:nvPr userDrawn="1"/>
        </p:nvSpPr>
        <p:spPr>
          <a:xfrm>
            <a:off x="596217" y="2679700"/>
            <a:ext cx="2514600" cy="349884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E76770-965E-1DD3-A755-6DFE781A0335}"/>
              </a:ext>
            </a:extLst>
          </p:cNvPr>
          <p:cNvSpPr/>
          <p:nvPr userDrawn="1"/>
        </p:nvSpPr>
        <p:spPr>
          <a:xfrm>
            <a:off x="3427498" y="2679700"/>
            <a:ext cx="2514600" cy="349884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27E865-BC90-C8BC-ED27-0C583BEEB711}"/>
              </a:ext>
            </a:extLst>
          </p:cNvPr>
          <p:cNvSpPr/>
          <p:nvPr userDrawn="1"/>
        </p:nvSpPr>
        <p:spPr>
          <a:xfrm>
            <a:off x="6258779" y="2679700"/>
            <a:ext cx="2514600" cy="3498849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246A86C-5D5C-58F4-FB7A-C3D8EB88D184}"/>
              </a:ext>
            </a:extLst>
          </p:cNvPr>
          <p:cNvSpPr/>
          <p:nvPr userDrawn="1"/>
        </p:nvSpPr>
        <p:spPr>
          <a:xfrm>
            <a:off x="9090060" y="2679700"/>
            <a:ext cx="2514600" cy="349884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979E44AF-3808-2ED9-4AB3-3E8402E9A89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96914" y="4317772"/>
            <a:ext cx="2308224" cy="26057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Char char="​"/>
              <a:defRPr sz="1400" b="1">
                <a:solidFill>
                  <a:schemeClr val="tx2"/>
                </a:solidFill>
                <a:latin typeface="+mn-lt"/>
              </a:defRPr>
            </a:lvl1pPr>
            <a:lvl2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2pPr>
            <a:lvl3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3pPr>
            <a:lvl4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4pPr>
            <a:lvl5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5pPr>
            <a:lvl6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6pPr>
            <a:lvl7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7pPr>
            <a:lvl8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8pPr>
            <a:lvl9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D86A206B-2815-D954-4995-D32CF268099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6913" y="4679949"/>
            <a:ext cx="2308225" cy="136411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tx2"/>
                </a:solidFill>
              </a:defRPr>
            </a:lvl1pPr>
            <a:lvl2pPr marL="3175" indent="0">
              <a:buNone/>
              <a:defRPr/>
            </a:lvl2pPr>
            <a:lvl3pPr marL="3175" indent="0">
              <a:buNone/>
              <a:defRPr/>
            </a:lvl3pPr>
            <a:lvl4pPr marL="357187" indent="0">
              <a:buNone/>
              <a:defRPr/>
            </a:lvl4pPr>
            <a:lvl5pPr marL="711200" indent="0">
              <a:buNone/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endParaRPr lang="en-GB" dirty="0"/>
          </a:p>
        </p:txBody>
      </p:sp>
      <p:sp>
        <p:nvSpPr>
          <p:cNvPr id="12" name="Picture Placeholder 31">
            <a:extLst>
              <a:ext uri="{FF2B5EF4-FFF2-40B4-BE49-F238E27FC236}">
                <a16:creationId xmlns:a16="http://schemas.microsoft.com/office/drawing/2014/main" id="{CCB79526-A9BF-641A-4C3C-42D34BB81373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596900" y="2679700"/>
            <a:ext cx="2514600" cy="14986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tIns="540000" anchor="ctr" anchorCtr="0"/>
          <a:lstStyle>
            <a:lvl1pPr marL="356400" marR="0" indent="-3564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 sz="1100">
                <a:solidFill>
                  <a:schemeClr val="tx1"/>
                </a:solidFill>
              </a:defRPr>
            </a:lvl1pPr>
          </a:lstStyle>
          <a:p>
            <a:pPr marL="356400" marR="0" lvl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F58BA53C-9C01-6312-66F7-0CB7BEE3B90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527512" y="4317772"/>
            <a:ext cx="2308224" cy="26057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Char char="​"/>
              <a:defRPr sz="1400" b="1">
                <a:solidFill>
                  <a:schemeClr val="tx2"/>
                </a:solidFill>
                <a:latin typeface="+mn-lt"/>
              </a:defRPr>
            </a:lvl1pPr>
            <a:lvl2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2pPr>
            <a:lvl3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3pPr>
            <a:lvl4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4pPr>
            <a:lvl5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5pPr>
            <a:lvl6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6pPr>
            <a:lvl7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7pPr>
            <a:lvl8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8pPr>
            <a:lvl9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462D0E5A-E779-27A6-889B-D963AE1559E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527511" y="4679949"/>
            <a:ext cx="2308225" cy="136411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tx2"/>
                </a:solidFill>
              </a:defRPr>
            </a:lvl1pPr>
            <a:lvl2pPr marL="3175" indent="0">
              <a:buNone/>
              <a:defRPr/>
            </a:lvl2pPr>
            <a:lvl3pPr marL="3175" indent="0">
              <a:buNone/>
              <a:defRPr/>
            </a:lvl3pPr>
            <a:lvl4pPr marL="357187" indent="0">
              <a:buNone/>
              <a:defRPr/>
            </a:lvl4pPr>
            <a:lvl5pPr marL="711200" indent="0">
              <a:buNone/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endParaRPr lang="en-GB" dirty="0"/>
          </a:p>
        </p:txBody>
      </p:sp>
      <p:sp>
        <p:nvSpPr>
          <p:cNvPr id="17" name="Picture Placeholder 31">
            <a:extLst>
              <a:ext uri="{FF2B5EF4-FFF2-40B4-BE49-F238E27FC236}">
                <a16:creationId xmlns:a16="http://schemas.microsoft.com/office/drawing/2014/main" id="{4171DA5C-83F2-3BED-EF66-D49F9EBBCFB3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3427498" y="2679700"/>
            <a:ext cx="2514600" cy="14986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tIns="540000" anchor="ctr" anchorCtr="0"/>
          <a:lstStyle>
            <a:lvl1pPr marL="356400" marR="0" indent="-3564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 sz="1100">
                <a:solidFill>
                  <a:schemeClr val="tx1"/>
                </a:solidFill>
              </a:defRPr>
            </a:lvl1pPr>
          </a:lstStyle>
          <a:p>
            <a:pPr marL="356400" marR="0" lvl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FDA6BAF1-3C69-FACB-C8FC-A3F577E84F7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356351" y="4317772"/>
            <a:ext cx="2308224" cy="26057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Char char="​"/>
              <a:defRPr sz="1400" b="1">
                <a:solidFill>
                  <a:schemeClr val="tx2"/>
                </a:solidFill>
                <a:latin typeface="+mn-lt"/>
              </a:defRPr>
            </a:lvl1pPr>
            <a:lvl2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2pPr>
            <a:lvl3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3pPr>
            <a:lvl4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4pPr>
            <a:lvl5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5pPr>
            <a:lvl6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6pPr>
            <a:lvl7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7pPr>
            <a:lvl8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8pPr>
            <a:lvl9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CD25111E-2DF3-4F71-B51C-31A085AF99E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356350" y="4679949"/>
            <a:ext cx="2308225" cy="136411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tx2"/>
                </a:solidFill>
              </a:defRPr>
            </a:lvl1pPr>
            <a:lvl2pPr marL="3175" indent="0">
              <a:buNone/>
              <a:defRPr/>
            </a:lvl2pPr>
            <a:lvl3pPr marL="3175" indent="0">
              <a:buNone/>
              <a:defRPr/>
            </a:lvl3pPr>
            <a:lvl4pPr marL="357187" indent="0">
              <a:buNone/>
              <a:defRPr/>
            </a:lvl4pPr>
            <a:lvl5pPr marL="711200" indent="0">
              <a:buNone/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endParaRPr lang="en-GB" dirty="0"/>
          </a:p>
        </p:txBody>
      </p:sp>
      <p:sp>
        <p:nvSpPr>
          <p:cNvPr id="20" name="Picture Placeholder 31">
            <a:extLst>
              <a:ext uri="{FF2B5EF4-FFF2-40B4-BE49-F238E27FC236}">
                <a16:creationId xmlns:a16="http://schemas.microsoft.com/office/drawing/2014/main" id="{1F5A6729-0677-3E4E-4433-2D57EE6BA5FC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6256337" y="2679700"/>
            <a:ext cx="2514600" cy="14986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tIns="540000" anchor="ctr" anchorCtr="0"/>
          <a:lstStyle>
            <a:lvl1pPr marL="356400" marR="0" indent="-3564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 sz="1100">
                <a:solidFill>
                  <a:schemeClr val="tx1"/>
                </a:solidFill>
              </a:defRPr>
            </a:lvl1pPr>
          </a:lstStyle>
          <a:p>
            <a:pPr marL="356400" marR="0" lvl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21" name="Text Placeholder 15">
            <a:extLst>
              <a:ext uri="{FF2B5EF4-FFF2-40B4-BE49-F238E27FC236}">
                <a16:creationId xmlns:a16="http://schemas.microsoft.com/office/drawing/2014/main" id="{8D90A84F-73BE-DBFF-AA3C-EE8E9AE063C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86862" y="4317772"/>
            <a:ext cx="2308224" cy="26057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Char char="​"/>
              <a:defRPr sz="1400" b="1">
                <a:solidFill>
                  <a:schemeClr val="tx2"/>
                </a:solidFill>
                <a:latin typeface="+mn-lt"/>
              </a:defRPr>
            </a:lvl1pPr>
            <a:lvl2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2pPr>
            <a:lvl3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3pPr>
            <a:lvl4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4pPr>
            <a:lvl5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5pPr>
            <a:lvl6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6pPr>
            <a:lvl7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7pPr>
            <a:lvl8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8pPr>
            <a:lvl9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22" name="Text Placeholder 15">
            <a:extLst>
              <a:ext uri="{FF2B5EF4-FFF2-40B4-BE49-F238E27FC236}">
                <a16:creationId xmlns:a16="http://schemas.microsoft.com/office/drawing/2014/main" id="{9EA507EC-0D5F-BD46-45E7-3B97BB82A85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186861" y="4679949"/>
            <a:ext cx="2308225" cy="136411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tx2"/>
                </a:solidFill>
              </a:defRPr>
            </a:lvl1pPr>
            <a:lvl2pPr marL="3175" indent="0">
              <a:buNone/>
              <a:defRPr/>
            </a:lvl2pPr>
            <a:lvl3pPr marL="3175" indent="0">
              <a:buNone/>
              <a:defRPr/>
            </a:lvl3pPr>
            <a:lvl4pPr marL="357187" indent="0">
              <a:buNone/>
              <a:defRPr/>
            </a:lvl4pPr>
            <a:lvl5pPr marL="711200" indent="0">
              <a:buNone/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endParaRPr lang="en-GB" dirty="0"/>
          </a:p>
        </p:txBody>
      </p:sp>
      <p:sp>
        <p:nvSpPr>
          <p:cNvPr id="23" name="Picture Placeholder 31">
            <a:extLst>
              <a:ext uri="{FF2B5EF4-FFF2-40B4-BE49-F238E27FC236}">
                <a16:creationId xmlns:a16="http://schemas.microsoft.com/office/drawing/2014/main" id="{14E97ED1-0A84-3BD0-BDB8-B3C3662D77CB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9086848" y="2679700"/>
            <a:ext cx="2514600" cy="14986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tIns="540000" anchor="ctr" anchorCtr="0"/>
          <a:lstStyle>
            <a:lvl1pPr marL="356400" marR="0" indent="-3564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 sz="1100">
                <a:solidFill>
                  <a:schemeClr val="tx1"/>
                </a:solidFill>
              </a:defRPr>
            </a:lvl1pPr>
          </a:lstStyle>
          <a:p>
            <a:pPr marL="356400" marR="0" lvl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76229062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oxes and pictures (Blu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ggrund">
            <a:extLst>
              <a:ext uri="{FF2B5EF4-FFF2-40B4-BE49-F238E27FC236}">
                <a16:creationId xmlns:a16="http://schemas.microsoft.com/office/drawing/2014/main" id="{2DD30D77-4720-E303-69ED-3D964131666A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75000"/>
                  <a:lumOff val="25000"/>
                </a:schemeClr>
              </a:gs>
              <a:gs pos="0">
                <a:srgbClr val="001E3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31" name="Logo">
            <a:extLst>
              <a:ext uri="{FF2B5EF4-FFF2-40B4-BE49-F238E27FC236}">
                <a16:creationId xmlns:a16="http://schemas.microsoft.com/office/drawing/2014/main" id="{3BEA535B-5BD3-93D5-4759-F4E578520BEB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32" name="Logo">
            <a:extLst>
              <a:ext uri="{FF2B5EF4-FFF2-40B4-BE49-F238E27FC236}">
                <a16:creationId xmlns:a16="http://schemas.microsoft.com/office/drawing/2014/main" id="{61E15E75-930A-FA12-46D9-1EC8562BD9A8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19155F-E484-16BD-A026-E7600933DF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B1BA5ED-3537-7D6A-425A-C397388A5D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C86C2E-97BB-31F7-12A5-0644C04B93F9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E563B1F1-65BB-4D0C-8192-CB67E25630BB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B0D68A-51E3-9584-38D0-1105C282118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E742A1-F281-1014-E2D5-C30B91F1654E}"/>
              </a:ext>
            </a:extLst>
          </p:cNvPr>
          <p:cNvSpPr/>
          <p:nvPr userDrawn="1"/>
        </p:nvSpPr>
        <p:spPr>
          <a:xfrm>
            <a:off x="596217" y="2679700"/>
            <a:ext cx="2514600" cy="349884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E76770-965E-1DD3-A755-6DFE781A0335}"/>
              </a:ext>
            </a:extLst>
          </p:cNvPr>
          <p:cNvSpPr/>
          <p:nvPr userDrawn="1"/>
        </p:nvSpPr>
        <p:spPr>
          <a:xfrm>
            <a:off x="3427498" y="2679700"/>
            <a:ext cx="2514600" cy="349884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27E865-BC90-C8BC-ED27-0C583BEEB711}"/>
              </a:ext>
            </a:extLst>
          </p:cNvPr>
          <p:cNvSpPr/>
          <p:nvPr userDrawn="1"/>
        </p:nvSpPr>
        <p:spPr>
          <a:xfrm>
            <a:off x="6258779" y="2679700"/>
            <a:ext cx="2514600" cy="3498849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246A86C-5D5C-58F4-FB7A-C3D8EB88D184}"/>
              </a:ext>
            </a:extLst>
          </p:cNvPr>
          <p:cNvSpPr/>
          <p:nvPr userDrawn="1"/>
        </p:nvSpPr>
        <p:spPr>
          <a:xfrm>
            <a:off x="9090060" y="2679700"/>
            <a:ext cx="2514600" cy="349884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979E44AF-3808-2ED9-4AB3-3E8402E9A89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96914" y="4317772"/>
            <a:ext cx="2308224" cy="26057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Char char="​"/>
              <a:defRPr sz="1400" b="1">
                <a:solidFill>
                  <a:schemeClr val="bg2"/>
                </a:solidFill>
                <a:latin typeface="+mn-lt"/>
              </a:defRPr>
            </a:lvl1pPr>
            <a:lvl2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2pPr>
            <a:lvl3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3pPr>
            <a:lvl4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4pPr>
            <a:lvl5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5pPr>
            <a:lvl6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6pPr>
            <a:lvl7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7pPr>
            <a:lvl8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8pPr>
            <a:lvl9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D86A206B-2815-D954-4995-D32CF268099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6913" y="4679949"/>
            <a:ext cx="2308225" cy="136411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bg2"/>
                </a:solidFill>
              </a:defRPr>
            </a:lvl1pPr>
            <a:lvl2pPr marL="3175" indent="0">
              <a:buNone/>
              <a:defRPr/>
            </a:lvl2pPr>
            <a:lvl3pPr marL="3175" indent="0">
              <a:buNone/>
              <a:defRPr/>
            </a:lvl3pPr>
            <a:lvl4pPr marL="357187" indent="0">
              <a:buNone/>
              <a:defRPr/>
            </a:lvl4pPr>
            <a:lvl5pPr marL="711200" indent="0">
              <a:buNone/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endParaRPr lang="en-GB" dirty="0"/>
          </a:p>
        </p:txBody>
      </p:sp>
      <p:sp>
        <p:nvSpPr>
          <p:cNvPr id="12" name="Picture Placeholder 31">
            <a:extLst>
              <a:ext uri="{FF2B5EF4-FFF2-40B4-BE49-F238E27FC236}">
                <a16:creationId xmlns:a16="http://schemas.microsoft.com/office/drawing/2014/main" id="{CCB79526-A9BF-641A-4C3C-42D34BB81373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596900" y="2679700"/>
            <a:ext cx="2514600" cy="14986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tIns="540000" anchor="ctr" anchorCtr="0"/>
          <a:lstStyle>
            <a:lvl1pPr marL="356400" marR="0" indent="-3564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 sz="1100">
                <a:solidFill>
                  <a:schemeClr val="bg1"/>
                </a:solidFill>
              </a:defRPr>
            </a:lvl1pPr>
          </a:lstStyle>
          <a:p>
            <a:pPr marL="356400" marR="0" lvl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F58BA53C-9C01-6312-66F7-0CB7BEE3B90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527512" y="4317772"/>
            <a:ext cx="2308224" cy="26057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Char char="​"/>
              <a:defRPr sz="1400" b="1">
                <a:solidFill>
                  <a:schemeClr val="bg2"/>
                </a:solidFill>
                <a:latin typeface="+mn-lt"/>
              </a:defRPr>
            </a:lvl1pPr>
            <a:lvl2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2pPr>
            <a:lvl3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3pPr>
            <a:lvl4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4pPr>
            <a:lvl5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5pPr>
            <a:lvl6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6pPr>
            <a:lvl7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7pPr>
            <a:lvl8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8pPr>
            <a:lvl9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462D0E5A-E779-27A6-889B-D963AE1559E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527511" y="4679949"/>
            <a:ext cx="2308225" cy="136411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bg2"/>
                </a:solidFill>
              </a:defRPr>
            </a:lvl1pPr>
            <a:lvl2pPr marL="3175" indent="0">
              <a:buNone/>
              <a:defRPr/>
            </a:lvl2pPr>
            <a:lvl3pPr marL="3175" indent="0">
              <a:buNone/>
              <a:defRPr/>
            </a:lvl3pPr>
            <a:lvl4pPr marL="357187" indent="0">
              <a:buNone/>
              <a:defRPr/>
            </a:lvl4pPr>
            <a:lvl5pPr marL="711200" indent="0">
              <a:buNone/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endParaRPr lang="en-GB" dirty="0"/>
          </a:p>
        </p:txBody>
      </p:sp>
      <p:sp>
        <p:nvSpPr>
          <p:cNvPr id="17" name="Picture Placeholder 31">
            <a:extLst>
              <a:ext uri="{FF2B5EF4-FFF2-40B4-BE49-F238E27FC236}">
                <a16:creationId xmlns:a16="http://schemas.microsoft.com/office/drawing/2014/main" id="{4171DA5C-83F2-3BED-EF66-D49F9EBBCFB3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3427498" y="2679700"/>
            <a:ext cx="2514600" cy="14986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tIns="540000" anchor="ctr" anchorCtr="0"/>
          <a:lstStyle>
            <a:lvl1pPr marL="356400" marR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 sz="1100">
                <a:solidFill>
                  <a:schemeClr val="bg1"/>
                </a:solidFill>
              </a:defRPr>
            </a:lvl1pPr>
          </a:lstStyle>
          <a:p>
            <a:pPr marL="356400" marR="0" lvl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FDA6BAF1-3C69-FACB-C8FC-A3F577E84F7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356351" y="4317772"/>
            <a:ext cx="2308224" cy="26057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Char char="​"/>
              <a:defRPr sz="1400" b="1">
                <a:solidFill>
                  <a:schemeClr val="bg2"/>
                </a:solidFill>
                <a:latin typeface="+mn-lt"/>
              </a:defRPr>
            </a:lvl1pPr>
            <a:lvl2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2pPr>
            <a:lvl3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3pPr>
            <a:lvl4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4pPr>
            <a:lvl5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5pPr>
            <a:lvl6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6pPr>
            <a:lvl7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7pPr>
            <a:lvl8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8pPr>
            <a:lvl9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CD25111E-2DF3-4F71-B51C-31A085AF99E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356350" y="4679949"/>
            <a:ext cx="2308225" cy="136411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bg2"/>
                </a:solidFill>
              </a:defRPr>
            </a:lvl1pPr>
            <a:lvl2pPr marL="3175" indent="0">
              <a:buNone/>
              <a:defRPr/>
            </a:lvl2pPr>
            <a:lvl3pPr marL="3175" indent="0">
              <a:buNone/>
              <a:defRPr/>
            </a:lvl3pPr>
            <a:lvl4pPr marL="357187" indent="0">
              <a:buNone/>
              <a:defRPr/>
            </a:lvl4pPr>
            <a:lvl5pPr marL="711200" indent="0">
              <a:buNone/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endParaRPr lang="en-GB" dirty="0"/>
          </a:p>
        </p:txBody>
      </p:sp>
      <p:sp>
        <p:nvSpPr>
          <p:cNvPr id="20" name="Picture Placeholder 31">
            <a:extLst>
              <a:ext uri="{FF2B5EF4-FFF2-40B4-BE49-F238E27FC236}">
                <a16:creationId xmlns:a16="http://schemas.microsoft.com/office/drawing/2014/main" id="{1F5A6729-0677-3E4E-4433-2D57EE6BA5FC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6256337" y="2679700"/>
            <a:ext cx="2514600" cy="14986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tIns="540000" anchor="ctr" anchorCtr="0"/>
          <a:lstStyle>
            <a:lvl1pPr marL="356400" marR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 sz="1100">
                <a:solidFill>
                  <a:schemeClr val="bg1"/>
                </a:solidFill>
              </a:defRPr>
            </a:lvl1pPr>
          </a:lstStyle>
          <a:p>
            <a:pPr marL="356400" marR="0" lvl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21" name="Text Placeholder 15">
            <a:extLst>
              <a:ext uri="{FF2B5EF4-FFF2-40B4-BE49-F238E27FC236}">
                <a16:creationId xmlns:a16="http://schemas.microsoft.com/office/drawing/2014/main" id="{8D90A84F-73BE-DBFF-AA3C-EE8E9AE063C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86862" y="4317772"/>
            <a:ext cx="2308224" cy="26057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Char char="​"/>
              <a:defRPr sz="1400" b="1">
                <a:solidFill>
                  <a:schemeClr val="bg2"/>
                </a:solidFill>
                <a:latin typeface="+mn-lt"/>
              </a:defRPr>
            </a:lvl1pPr>
            <a:lvl2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2pPr>
            <a:lvl3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3pPr>
            <a:lvl4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4pPr>
            <a:lvl5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5pPr>
            <a:lvl6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6pPr>
            <a:lvl7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7pPr>
            <a:lvl8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8pPr>
            <a:lvl9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22" name="Text Placeholder 15">
            <a:extLst>
              <a:ext uri="{FF2B5EF4-FFF2-40B4-BE49-F238E27FC236}">
                <a16:creationId xmlns:a16="http://schemas.microsoft.com/office/drawing/2014/main" id="{9EA507EC-0D5F-BD46-45E7-3B97BB82A85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186861" y="4679949"/>
            <a:ext cx="2308225" cy="136411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bg2"/>
                </a:solidFill>
              </a:defRPr>
            </a:lvl1pPr>
            <a:lvl2pPr marL="3175" indent="0">
              <a:buNone/>
              <a:defRPr/>
            </a:lvl2pPr>
            <a:lvl3pPr marL="3175" indent="0">
              <a:buNone/>
              <a:defRPr/>
            </a:lvl3pPr>
            <a:lvl4pPr marL="357187" indent="0">
              <a:buNone/>
              <a:defRPr/>
            </a:lvl4pPr>
            <a:lvl5pPr marL="711200" indent="0">
              <a:buNone/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endParaRPr lang="en-GB" dirty="0"/>
          </a:p>
        </p:txBody>
      </p:sp>
      <p:sp>
        <p:nvSpPr>
          <p:cNvPr id="23" name="Picture Placeholder 31">
            <a:extLst>
              <a:ext uri="{FF2B5EF4-FFF2-40B4-BE49-F238E27FC236}">
                <a16:creationId xmlns:a16="http://schemas.microsoft.com/office/drawing/2014/main" id="{14E97ED1-0A84-3BD0-BDB8-B3C3662D77CB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9086848" y="2679700"/>
            <a:ext cx="2514600" cy="14986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tIns="540000" anchor="ctr" anchorCtr="0"/>
          <a:lstStyle>
            <a:lvl1pPr marL="356400" marR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 sz="1100">
                <a:solidFill>
                  <a:schemeClr val="bg1"/>
                </a:solidFill>
              </a:defRPr>
            </a:lvl1pPr>
          </a:lstStyle>
          <a:p>
            <a:pPr marL="356400" marR="0" lvl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8623067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(Blue-Green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ggrund">
            <a:extLst>
              <a:ext uri="{FF2B5EF4-FFF2-40B4-BE49-F238E27FC236}">
                <a16:creationId xmlns:a16="http://schemas.microsoft.com/office/drawing/2014/main" id="{7A143000-0601-FF74-57D4-1BBFF0DFD103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accent2">
                  <a:lumMod val="60000"/>
                  <a:lumOff val="40000"/>
                </a:schemeClr>
              </a:gs>
              <a:gs pos="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2" name="Logo">
            <a:extLst>
              <a:ext uri="{FF2B5EF4-FFF2-40B4-BE49-F238E27FC236}">
                <a16:creationId xmlns:a16="http://schemas.microsoft.com/office/drawing/2014/main" id="{D978FB4B-5A3B-5352-B216-D15A3CCD9A28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15" name="Logo">
            <a:extLst>
              <a:ext uri="{FF2B5EF4-FFF2-40B4-BE49-F238E27FC236}">
                <a16:creationId xmlns:a16="http://schemas.microsoft.com/office/drawing/2014/main" id="{C91D50D2-F07C-5E5D-EDBC-5CEA76309D2A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6CC55FA-9983-59D0-E367-D79DF00EC0B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954800" y="1080000"/>
            <a:ext cx="8280000" cy="46980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tIns="648000" anchor="ctr" anchorCtr="0">
            <a:noAutofit/>
          </a:bodyPr>
          <a:lstStyle>
            <a:lvl1pPr marL="356400" marR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356400" marR="0" lvl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7BEC288D-F199-4907-BB15-AA65D74C7792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96912" y="1831975"/>
            <a:ext cx="3085200" cy="522288"/>
          </a:xfrm>
          <a:solidFill>
            <a:schemeClr val="tx1"/>
          </a:solidFill>
        </p:spPr>
        <p:txBody>
          <a:bodyPr anchor="ctr"/>
          <a:lstStyle>
            <a:lvl1pPr algn="ctr"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ADCE74-389D-439B-878C-4499B268109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4BC0D4E-FA8C-F17A-B9F8-3356A6B5A3A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41475" y="2354263"/>
            <a:ext cx="5135563" cy="666000"/>
          </a:xfrm>
          <a:solidFill>
            <a:schemeClr val="bg2"/>
          </a:solidFill>
        </p:spPr>
        <p:txBody>
          <a:bodyPr lIns="252000" tIns="190800" rIns="252000" bIns="190800"/>
          <a:lstStyle>
            <a:lvl1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2pPr>
            <a:lvl3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3pPr>
            <a:lvl4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4pPr>
            <a:lvl5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5pPr>
            <a:lvl6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6pPr>
            <a:lvl7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7pPr>
            <a:lvl8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8pPr>
            <a:lvl9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91099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(Blue-Red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ggrund">
            <a:extLst>
              <a:ext uri="{FF2B5EF4-FFF2-40B4-BE49-F238E27FC236}">
                <a16:creationId xmlns:a16="http://schemas.microsoft.com/office/drawing/2014/main" id="{8E3BFE30-9398-C282-2E27-314BB322CE88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accent5">
                  <a:lumMod val="40000"/>
                  <a:lumOff val="60000"/>
                </a:schemeClr>
              </a:gs>
              <a:gs pos="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2" name="Logo">
            <a:extLst>
              <a:ext uri="{FF2B5EF4-FFF2-40B4-BE49-F238E27FC236}">
                <a16:creationId xmlns:a16="http://schemas.microsoft.com/office/drawing/2014/main" id="{CC48DD02-BE9B-B553-7AE1-E7F518150009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15" name="Logo">
            <a:extLst>
              <a:ext uri="{FF2B5EF4-FFF2-40B4-BE49-F238E27FC236}">
                <a16:creationId xmlns:a16="http://schemas.microsoft.com/office/drawing/2014/main" id="{DD846778-5288-B08F-8F03-08C72AAE0D58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6CC55FA-9983-59D0-E367-D79DF00EC0B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954800" y="1080000"/>
            <a:ext cx="8280000" cy="46980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tIns="648000" anchor="ctr" anchorCtr="0">
            <a:noAutofit/>
          </a:bodyPr>
          <a:lstStyle>
            <a:lvl1pPr marL="356400" marR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356400" marR="0" lvl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FEB70A24-35EA-49BD-8B4C-91EA8786B248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96912" y="1831975"/>
            <a:ext cx="3085200" cy="522288"/>
          </a:xfrm>
          <a:solidFill>
            <a:schemeClr val="tx1"/>
          </a:solidFill>
        </p:spPr>
        <p:txBody>
          <a:bodyPr anchor="ctr"/>
          <a:lstStyle>
            <a:lvl1pPr algn="ctr"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ADCE74-389D-439B-878C-4499B268109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4BC0D4E-FA8C-F17A-B9F8-3356A6B5A3A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41475" y="2354263"/>
            <a:ext cx="5135563" cy="666000"/>
          </a:xfrm>
          <a:solidFill>
            <a:schemeClr val="bg2"/>
          </a:solidFill>
        </p:spPr>
        <p:txBody>
          <a:bodyPr lIns="252000" tIns="190800" rIns="252000" bIns="190800"/>
          <a:lstStyle>
            <a:lvl1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2pPr>
            <a:lvl3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3pPr>
            <a:lvl4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4pPr>
            <a:lvl5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5pPr>
            <a:lvl6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6pPr>
            <a:lvl7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7pPr>
            <a:lvl8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8pPr>
            <a:lvl9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78646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(Green-Yellow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ggrund">
            <a:extLst>
              <a:ext uri="{FF2B5EF4-FFF2-40B4-BE49-F238E27FC236}">
                <a16:creationId xmlns:a16="http://schemas.microsoft.com/office/drawing/2014/main" id="{DEEA45E0-6923-D70D-E575-A5C652B5EF33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accent4">
                  <a:lumMod val="40000"/>
                  <a:lumOff val="60000"/>
                </a:schemeClr>
              </a:gs>
              <a:gs pos="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2" name="Logo">
            <a:extLst>
              <a:ext uri="{FF2B5EF4-FFF2-40B4-BE49-F238E27FC236}">
                <a16:creationId xmlns:a16="http://schemas.microsoft.com/office/drawing/2014/main" id="{524A9ACE-CF2F-11C9-9D81-2FF2B95446B3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15" name="Logo">
            <a:extLst>
              <a:ext uri="{FF2B5EF4-FFF2-40B4-BE49-F238E27FC236}">
                <a16:creationId xmlns:a16="http://schemas.microsoft.com/office/drawing/2014/main" id="{548788E4-4BBD-18B0-EF31-189A174CC2A6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6CC55FA-9983-59D0-E367-D79DF00EC0B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954800" y="1080000"/>
            <a:ext cx="8280000" cy="46980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tIns="648000" anchor="ctr" anchorCtr="0">
            <a:no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Click to add picture</a:t>
            </a:r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9E327FC9-D6D8-4341-BB43-6DC0B021EC32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96912" y="1831975"/>
            <a:ext cx="3085200" cy="522288"/>
          </a:xfrm>
          <a:solidFill>
            <a:schemeClr val="tx1"/>
          </a:solidFill>
        </p:spPr>
        <p:txBody>
          <a:bodyPr anchor="ctr"/>
          <a:lstStyle>
            <a:lvl1pPr algn="ctr"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ADCE74-389D-439B-878C-4499B268109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4BC0D4E-FA8C-F17A-B9F8-3356A6B5A3A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41475" y="2354263"/>
            <a:ext cx="5135563" cy="666000"/>
          </a:xfrm>
          <a:solidFill>
            <a:schemeClr val="bg2"/>
          </a:solidFill>
        </p:spPr>
        <p:txBody>
          <a:bodyPr lIns="252000" tIns="190800" rIns="252000" bIns="190800"/>
          <a:lstStyle>
            <a:lvl1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2pPr>
            <a:lvl3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3pPr>
            <a:lvl4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4pPr>
            <a:lvl5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5pPr>
            <a:lvl6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6pPr>
            <a:lvl7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7pPr>
            <a:lvl8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8pPr>
            <a:lvl9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27541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(Light Blu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aggrund">
            <a:extLst>
              <a:ext uri="{FF2B5EF4-FFF2-40B4-BE49-F238E27FC236}">
                <a16:creationId xmlns:a16="http://schemas.microsoft.com/office/drawing/2014/main" id="{4B15A6C7-5733-4554-D5B5-E610F344A0F8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25000"/>
                  <a:lumOff val="75000"/>
                </a:schemeClr>
              </a:gs>
              <a:gs pos="0">
                <a:schemeClr val="accent2">
                  <a:lumMod val="20000"/>
                  <a:lumOff val="8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6CC55FA-9983-59D0-E367-D79DF00EC0B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954800" y="1080000"/>
            <a:ext cx="8280000" cy="46980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tIns="648000" anchor="ctr" anchorCtr="0">
            <a:noAutofit/>
          </a:bodyPr>
          <a:lstStyle>
            <a:lvl1pPr marL="356400" marR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356400" marR="0" lvl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84A1F149-A44F-42C1-846E-1E40C376F164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96912" y="1831975"/>
            <a:ext cx="3085200" cy="522288"/>
          </a:xfrm>
          <a:solidFill>
            <a:schemeClr val="tx1"/>
          </a:solidFill>
        </p:spPr>
        <p:txBody>
          <a:bodyPr anchor="ctr"/>
          <a:lstStyle>
            <a:lvl1pPr algn="ctr"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ADCE74-389D-439B-878C-4499B268109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4BC0D4E-FA8C-F17A-B9F8-3356A6B5A3A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41475" y="2354263"/>
            <a:ext cx="5135563" cy="666000"/>
          </a:xfrm>
          <a:solidFill>
            <a:schemeClr val="bg2"/>
          </a:solidFill>
        </p:spPr>
        <p:txBody>
          <a:bodyPr lIns="252000" tIns="190800" rIns="252000" bIns="190800"/>
          <a:lstStyle>
            <a:lvl1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2pPr>
            <a:lvl3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3pPr>
            <a:lvl4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4pPr>
            <a:lvl5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5pPr>
            <a:lvl6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6pPr>
            <a:lvl7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7pPr>
            <a:lvl8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8pPr>
            <a:lvl9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18" name="Logo">
            <a:extLst>
              <a:ext uri="{FF2B5EF4-FFF2-40B4-BE49-F238E27FC236}">
                <a16:creationId xmlns:a16="http://schemas.microsoft.com/office/drawing/2014/main" id="{54D636DB-19A1-CD9D-45EA-6583F38DFB49}"/>
              </a:ext>
            </a:extLst>
          </p:cNvPr>
          <p:cNvSpPr txBox="1">
            <a:spLocks/>
          </p:cNvSpPr>
          <p:nvPr userDrawn="1"/>
        </p:nvSpPr>
        <p:spPr>
          <a:xfrm>
            <a:off x="11173619" y="0"/>
            <a:ext cx="736600" cy="879168"/>
          </a:xfrm>
          <a:prstGeom prst="rect">
            <a:avLst/>
          </a:prstGeom>
          <a:solidFill>
            <a:schemeClr val="bg2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19" name="Logo">
            <a:extLst>
              <a:ext uri="{FF2B5EF4-FFF2-40B4-BE49-F238E27FC236}">
                <a16:creationId xmlns:a16="http://schemas.microsoft.com/office/drawing/2014/main" id="{50DD9E95-DAE8-CA88-F07A-2DECC98F31E5}"/>
              </a:ext>
            </a:extLst>
          </p:cNvPr>
          <p:cNvSpPr txBox="1">
            <a:spLocks/>
          </p:cNvSpPr>
          <p:nvPr userDrawn="1"/>
        </p:nvSpPr>
        <p:spPr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</p:spTree>
    <p:extLst>
      <p:ext uri="{BB962C8B-B14F-4D97-AF65-F5344CB8AC3E}">
        <p14:creationId xmlns:p14="http://schemas.microsoft.com/office/powerpoint/2010/main" val="42094327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full picture 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ggrund">
            <a:extLst>
              <a:ext uri="{FF2B5EF4-FFF2-40B4-BE49-F238E27FC236}">
                <a16:creationId xmlns:a16="http://schemas.microsoft.com/office/drawing/2014/main" id="{7E9E1115-0074-AA95-0D0F-02D86FDD60BE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9" name="Logo">
            <a:extLst>
              <a:ext uri="{FF2B5EF4-FFF2-40B4-BE49-F238E27FC236}">
                <a16:creationId xmlns:a16="http://schemas.microsoft.com/office/drawing/2014/main" id="{50DD9E95-DAE8-CA88-F07A-2DECC98F31E5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0DD98E8-EE54-96AF-4DEE-FF3497184DD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82926"/>
          </a:xfrm>
          <a:custGeom>
            <a:avLst/>
            <a:gdLst>
              <a:gd name="csX0" fmla="*/ 0 w 12192000"/>
              <a:gd name="csY0" fmla="*/ 0 h 6882926"/>
              <a:gd name="csX1" fmla="*/ 11173619 w 12192000"/>
              <a:gd name="csY1" fmla="*/ 0 h 6882926"/>
              <a:gd name="csX2" fmla="*/ 11173619 w 12192000"/>
              <a:gd name="csY2" fmla="*/ 879168 h 6882926"/>
              <a:gd name="csX3" fmla="*/ 11910219 w 12192000"/>
              <a:gd name="csY3" fmla="*/ 879168 h 6882926"/>
              <a:gd name="csX4" fmla="*/ 11910219 w 12192000"/>
              <a:gd name="csY4" fmla="*/ 0 h 6882926"/>
              <a:gd name="csX5" fmla="*/ 12192000 w 12192000"/>
              <a:gd name="csY5" fmla="*/ 0 h 6882926"/>
              <a:gd name="csX6" fmla="*/ 12192000 w 12192000"/>
              <a:gd name="csY6" fmla="*/ 6882926 h 6882926"/>
              <a:gd name="csX7" fmla="*/ 0 w 12192000"/>
              <a:gd name="csY7" fmla="*/ 6882926 h 68829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2192000" h="6882926">
                <a:moveTo>
                  <a:pt x="0" y="0"/>
                </a:moveTo>
                <a:lnTo>
                  <a:pt x="11173619" y="0"/>
                </a:lnTo>
                <a:lnTo>
                  <a:pt x="11173619" y="879168"/>
                </a:lnTo>
                <a:lnTo>
                  <a:pt x="11910219" y="879168"/>
                </a:lnTo>
                <a:lnTo>
                  <a:pt x="11910219" y="0"/>
                </a:lnTo>
                <a:lnTo>
                  <a:pt x="12192000" y="0"/>
                </a:lnTo>
                <a:lnTo>
                  <a:pt x="12192000" y="6882926"/>
                </a:lnTo>
                <a:lnTo>
                  <a:pt x="0" y="6882926"/>
                </a:lnTo>
                <a:close/>
              </a:path>
            </a:pathLst>
          </a:custGeom>
          <a:solidFill>
            <a:schemeClr val="tx1">
              <a:lumMod val="85000"/>
            </a:schemeClr>
          </a:solidFill>
        </p:spPr>
        <p:txBody>
          <a:bodyPr wrap="square" lIns="4500000" tIns="0" rIns="0" anchor="ctr" anchorCtr="0">
            <a:noAutofit/>
          </a:bodyPr>
          <a:lstStyle>
            <a:lvl1pPr marL="356400" marR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356400" marR="0" lvl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62C3BC64-8A23-433A-A3A2-621E6C29E7AA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96912" y="1831975"/>
            <a:ext cx="3085200" cy="522288"/>
          </a:xfrm>
          <a:solidFill>
            <a:schemeClr val="tx1"/>
          </a:solidFill>
        </p:spPr>
        <p:txBody>
          <a:bodyPr anchor="ctr"/>
          <a:lstStyle>
            <a:lvl1pPr algn="ctr"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ADCE74-389D-439B-878C-4499B268109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4BC0D4E-FA8C-F17A-B9F8-3356A6B5A3A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41474" y="2365131"/>
            <a:ext cx="4714875" cy="1494000"/>
          </a:xfrm>
          <a:solidFill>
            <a:schemeClr val="bg2"/>
          </a:solidFill>
        </p:spPr>
        <p:txBody>
          <a:bodyPr lIns="252000" tIns="190800" rIns="252000" bIns="190800"/>
          <a:lstStyle>
            <a:lvl1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2pPr>
            <a:lvl3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3pPr>
            <a:lvl4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4pPr>
            <a:lvl5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5pPr>
            <a:lvl6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6pPr>
            <a:lvl7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7pPr>
            <a:lvl8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8pPr>
            <a:lvl9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9pPr>
          </a:lstStyle>
          <a:p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99870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full picture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ggrund">
            <a:extLst>
              <a:ext uri="{FF2B5EF4-FFF2-40B4-BE49-F238E27FC236}">
                <a16:creationId xmlns:a16="http://schemas.microsoft.com/office/drawing/2014/main" id="{7E9E1115-0074-AA95-0D0F-02D86FDD60BE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9" name="Logo">
            <a:extLst>
              <a:ext uri="{FF2B5EF4-FFF2-40B4-BE49-F238E27FC236}">
                <a16:creationId xmlns:a16="http://schemas.microsoft.com/office/drawing/2014/main" id="{50DD9E95-DAE8-CA88-F07A-2DECC98F31E5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0DD98E8-EE54-96AF-4DEE-FF3497184DD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82926"/>
          </a:xfrm>
          <a:custGeom>
            <a:avLst/>
            <a:gdLst>
              <a:gd name="csX0" fmla="*/ 0 w 12192000"/>
              <a:gd name="csY0" fmla="*/ 0 h 6882926"/>
              <a:gd name="csX1" fmla="*/ 11173619 w 12192000"/>
              <a:gd name="csY1" fmla="*/ 0 h 6882926"/>
              <a:gd name="csX2" fmla="*/ 11173619 w 12192000"/>
              <a:gd name="csY2" fmla="*/ 879168 h 6882926"/>
              <a:gd name="csX3" fmla="*/ 11910219 w 12192000"/>
              <a:gd name="csY3" fmla="*/ 879168 h 6882926"/>
              <a:gd name="csX4" fmla="*/ 11910219 w 12192000"/>
              <a:gd name="csY4" fmla="*/ 0 h 6882926"/>
              <a:gd name="csX5" fmla="*/ 12192000 w 12192000"/>
              <a:gd name="csY5" fmla="*/ 0 h 6882926"/>
              <a:gd name="csX6" fmla="*/ 12192000 w 12192000"/>
              <a:gd name="csY6" fmla="*/ 6882926 h 6882926"/>
              <a:gd name="csX7" fmla="*/ 0 w 12192000"/>
              <a:gd name="csY7" fmla="*/ 6882926 h 68829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2192000" h="6882926">
                <a:moveTo>
                  <a:pt x="0" y="0"/>
                </a:moveTo>
                <a:lnTo>
                  <a:pt x="11173619" y="0"/>
                </a:lnTo>
                <a:lnTo>
                  <a:pt x="11173619" y="879168"/>
                </a:lnTo>
                <a:lnTo>
                  <a:pt x="11910219" y="879168"/>
                </a:lnTo>
                <a:lnTo>
                  <a:pt x="11910219" y="0"/>
                </a:lnTo>
                <a:lnTo>
                  <a:pt x="12192000" y="0"/>
                </a:lnTo>
                <a:lnTo>
                  <a:pt x="12192000" y="6882926"/>
                </a:lnTo>
                <a:lnTo>
                  <a:pt x="0" y="6882926"/>
                </a:lnTo>
                <a:close/>
              </a:path>
            </a:pathLst>
          </a:custGeom>
          <a:solidFill>
            <a:schemeClr val="tx1">
              <a:lumMod val="85000"/>
            </a:schemeClr>
          </a:solidFill>
        </p:spPr>
        <p:txBody>
          <a:bodyPr wrap="square" lIns="0" tIns="0" rIns="4500000" anchor="ctr" anchorCtr="0">
            <a:noAutofit/>
          </a:bodyPr>
          <a:lstStyle>
            <a:lvl1pPr marL="356400" marR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356400" marR="0" lvl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D61E3E71-4B73-4B3B-AADB-F866AF029406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5411788" y="1831975"/>
            <a:ext cx="3085200" cy="522288"/>
          </a:xfrm>
          <a:solidFill>
            <a:schemeClr val="tx1"/>
          </a:solidFill>
        </p:spPr>
        <p:txBody>
          <a:bodyPr anchor="ctr"/>
          <a:lstStyle>
            <a:lvl1pPr algn="ctr"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ADCE74-389D-439B-878C-4499B268109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4BC0D4E-FA8C-F17A-B9F8-3356A6B5A3A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56350" y="2354263"/>
            <a:ext cx="4714875" cy="1494000"/>
          </a:xfrm>
          <a:solidFill>
            <a:schemeClr val="bg2"/>
          </a:solidFill>
        </p:spPr>
        <p:txBody>
          <a:bodyPr lIns="252000" tIns="190800" rIns="252000" bIns="190800"/>
          <a:lstStyle>
            <a:lvl1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2pPr>
            <a:lvl3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3pPr>
            <a:lvl4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4pPr>
            <a:lvl5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5pPr>
            <a:lvl6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6pPr>
            <a:lvl7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7pPr>
            <a:lvl8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8pPr>
            <a:lvl9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9pPr>
          </a:lstStyle>
          <a:p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82201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full picture (Green)  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ggrund">
            <a:extLst>
              <a:ext uri="{FF2B5EF4-FFF2-40B4-BE49-F238E27FC236}">
                <a16:creationId xmlns:a16="http://schemas.microsoft.com/office/drawing/2014/main" id="{7E9E1115-0074-AA95-0D0F-02D86FDD60BE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0DD98E8-EE54-96AF-4DEE-FF3497184DD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82926"/>
          </a:xfrm>
          <a:custGeom>
            <a:avLst/>
            <a:gdLst>
              <a:gd name="csX0" fmla="*/ 0 w 12192000"/>
              <a:gd name="csY0" fmla="*/ 0 h 6882926"/>
              <a:gd name="csX1" fmla="*/ 11173619 w 12192000"/>
              <a:gd name="csY1" fmla="*/ 0 h 6882926"/>
              <a:gd name="csX2" fmla="*/ 11173619 w 12192000"/>
              <a:gd name="csY2" fmla="*/ 879168 h 6882926"/>
              <a:gd name="csX3" fmla="*/ 11910219 w 12192000"/>
              <a:gd name="csY3" fmla="*/ 879168 h 6882926"/>
              <a:gd name="csX4" fmla="*/ 11910219 w 12192000"/>
              <a:gd name="csY4" fmla="*/ 0 h 6882926"/>
              <a:gd name="csX5" fmla="*/ 12192000 w 12192000"/>
              <a:gd name="csY5" fmla="*/ 0 h 6882926"/>
              <a:gd name="csX6" fmla="*/ 12192000 w 12192000"/>
              <a:gd name="csY6" fmla="*/ 6882926 h 6882926"/>
              <a:gd name="csX7" fmla="*/ 0 w 12192000"/>
              <a:gd name="csY7" fmla="*/ 6882926 h 68829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2192000" h="6882926">
                <a:moveTo>
                  <a:pt x="0" y="0"/>
                </a:moveTo>
                <a:lnTo>
                  <a:pt x="11173619" y="0"/>
                </a:lnTo>
                <a:lnTo>
                  <a:pt x="11173619" y="879168"/>
                </a:lnTo>
                <a:lnTo>
                  <a:pt x="11910219" y="879168"/>
                </a:lnTo>
                <a:lnTo>
                  <a:pt x="11910219" y="0"/>
                </a:lnTo>
                <a:lnTo>
                  <a:pt x="12192000" y="0"/>
                </a:lnTo>
                <a:lnTo>
                  <a:pt x="12192000" y="6882926"/>
                </a:lnTo>
                <a:lnTo>
                  <a:pt x="0" y="6882926"/>
                </a:lnTo>
                <a:close/>
              </a:path>
            </a:pathLst>
          </a:custGeom>
          <a:solidFill>
            <a:schemeClr val="tx1">
              <a:lumMod val="85000"/>
            </a:schemeClr>
          </a:solidFill>
        </p:spPr>
        <p:txBody>
          <a:bodyPr wrap="square" lIns="4500000" tIns="0" rIns="0" anchor="ctr" anchorCtr="0">
            <a:noAutofit/>
          </a:bodyPr>
          <a:lstStyle>
            <a:lvl1pPr marL="356400" marR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356400" marR="0" lvl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F40739E6-E1D3-4D4D-80B2-284596918006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96912" y="1831975"/>
            <a:ext cx="3085200" cy="522288"/>
          </a:xfrm>
          <a:solidFill>
            <a:schemeClr val="bg2"/>
          </a:solidFill>
        </p:spPr>
        <p:txBody>
          <a:bodyPr anchor="ctr"/>
          <a:lstStyle>
            <a:lvl1pPr algn="ctr"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ADCE74-389D-439B-878C-4499B268109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4BC0D4E-FA8C-F17A-B9F8-3356A6B5A3A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41474" y="2365131"/>
            <a:ext cx="4714875" cy="1494000"/>
          </a:xfrm>
          <a:solidFill>
            <a:schemeClr val="accent1"/>
          </a:solidFill>
        </p:spPr>
        <p:txBody>
          <a:bodyPr lIns="252000" tIns="190800" rIns="252000" bIns="190800"/>
          <a:lstStyle>
            <a:lvl1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2pPr>
            <a:lvl3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3pPr>
            <a:lvl4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4pPr>
            <a:lvl5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5pPr>
            <a:lvl6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6pPr>
            <a:lvl7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7pPr>
            <a:lvl8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8pPr>
            <a:lvl9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9pPr>
          </a:lstStyle>
          <a:p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endParaRPr lang="en-GB" dirty="0"/>
          </a:p>
        </p:txBody>
      </p:sp>
      <p:sp>
        <p:nvSpPr>
          <p:cNvPr id="19" name="Logo">
            <a:extLst>
              <a:ext uri="{FF2B5EF4-FFF2-40B4-BE49-F238E27FC236}">
                <a16:creationId xmlns:a16="http://schemas.microsoft.com/office/drawing/2014/main" id="{50DD9E95-DAE8-CA88-F07A-2DECC98F31E5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</p:spTree>
    <p:extLst>
      <p:ext uri="{BB962C8B-B14F-4D97-AF65-F5344CB8AC3E}">
        <p14:creationId xmlns:p14="http://schemas.microsoft.com/office/powerpoint/2010/main" val="27439009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full picture (Green)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ggrund">
            <a:extLst>
              <a:ext uri="{FF2B5EF4-FFF2-40B4-BE49-F238E27FC236}">
                <a16:creationId xmlns:a16="http://schemas.microsoft.com/office/drawing/2014/main" id="{7E9E1115-0074-AA95-0D0F-02D86FDD60BE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0DD98E8-EE54-96AF-4DEE-FF3497184DD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82926"/>
          </a:xfrm>
          <a:custGeom>
            <a:avLst/>
            <a:gdLst>
              <a:gd name="csX0" fmla="*/ 0 w 12192000"/>
              <a:gd name="csY0" fmla="*/ 0 h 6882926"/>
              <a:gd name="csX1" fmla="*/ 11173619 w 12192000"/>
              <a:gd name="csY1" fmla="*/ 0 h 6882926"/>
              <a:gd name="csX2" fmla="*/ 11173619 w 12192000"/>
              <a:gd name="csY2" fmla="*/ 879168 h 6882926"/>
              <a:gd name="csX3" fmla="*/ 11910219 w 12192000"/>
              <a:gd name="csY3" fmla="*/ 879168 h 6882926"/>
              <a:gd name="csX4" fmla="*/ 11910219 w 12192000"/>
              <a:gd name="csY4" fmla="*/ 0 h 6882926"/>
              <a:gd name="csX5" fmla="*/ 12192000 w 12192000"/>
              <a:gd name="csY5" fmla="*/ 0 h 6882926"/>
              <a:gd name="csX6" fmla="*/ 12192000 w 12192000"/>
              <a:gd name="csY6" fmla="*/ 6882926 h 6882926"/>
              <a:gd name="csX7" fmla="*/ 0 w 12192000"/>
              <a:gd name="csY7" fmla="*/ 6882926 h 68829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2192000" h="6882926">
                <a:moveTo>
                  <a:pt x="0" y="0"/>
                </a:moveTo>
                <a:lnTo>
                  <a:pt x="11173619" y="0"/>
                </a:lnTo>
                <a:lnTo>
                  <a:pt x="11173619" y="879168"/>
                </a:lnTo>
                <a:lnTo>
                  <a:pt x="11910219" y="879168"/>
                </a:lnTo>
                <a:lnTo>
                  <a:pt x="11910219" y="0"/>
                </a:lnTo>
                <a:lnTo>
                  <a:pt x="12192000" y="0"/>
                </a:lnTo>
                <a:lnTo>
                  <a:pt x="12192000" y="6882926"/>
                </a:lnTo>
                <a:lnTo>
                  <a:pt x="0" y="6882926"/>
                </a:lnTo>
                <a:close/>
              </a:path>
            </a:pathLst>
          </a:custGeom>
          <a:solidFill>
            <a:schemeClr val="tx1">
              <a:lumMod val="85000"/>
            </a:schemeClr>
          </a:solidFill>
        </p:spPr>
        <p:txBody>
          <a:bodyPr wrap="square" lIns="0" tIns="0" rIns="4500000" anchor="ctr" anchorCtr="0">
            <a:no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Click to add light picture</a:t>
            </a:r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3B6899D2-4D22-453C-9E0A-F21DAE9828CC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5411788" y="1831975"/>
            <a:ext cx="3085200" cy="522288"/>
          </a:xfrm>
          <a:solidFill>
            <a:schemeClr val="bg2"/>
          </a:solidFill>
        </p:spPr>
        <p:txBody>
          <a:bodyPr anchor="ctr"/>
          <a:lstStyle>
            <a:lvl1pPr algn="ctr"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ADCE74-389D-439B-878C-4499B268109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4BC0D4E-FA8C-F17A-B9F8-3356A6B5A3A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56350" y="2354263"/>
            <a:ext cx="4714875" cy="1494000"/>
          </a:xfrm>
          <a:solidFill>
            <a:schemeClr val="accent1"/>
          </a:solidFill>
        </p:spPr>
        <p:txBody>
          <a:bodyPr lIns="252000" tIns="190800" rIns="252000" bIns="190800"/>
          <a:lstStyle>
            <a:lvl1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2pPr>
            <a:lvl3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3pPr>
            <a:lvl4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4pPr>
            <a:lvl5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5pPr>
            <a:lvl6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6pPr>
            <a:lvl7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7pPr>
            <a:lvl8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8pPr>
            <a:lvl9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9pPr>
          </a:lstStyle>
          <a:p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endParaRPr lang="en-GB" dirty="0"/>
          </a:p>
        </p:txBody>
      </p:sp>
      <p:sp>
        <p:nvSpPr>
          <p:cNvPr id="19" name="Logo">
            <a:extLst>
              <a:ext uri="{FF2B5EF4-FFF2-40B4-BE49-F238E27FC236}">
                <a16:creationId xmlns:a16="http://schemas.microsoft.com/office/drawing/2014/main" id="{50DD9E95-DAE8-CA88-F07A-2DECC98F31E5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</p:spTree>
    <p:extLst>
      <p:ext uri="{BB962C8B-B14F-4D97-AF65-F5344CB8AC3E}">
        <p14:creationId xmlns:p14="http://schemas.microsoft.com/office/powerpoint/2010/main" val="2670980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9D909-49D5-40E7-8A46-904F421801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65999D2-F63C-05A4-2072-F224A51010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771907FB-5410-420A-AF5A-882038499498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03A5791-2CBE-2943-F618-415AA6500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DAFA05E-1A70-CD31-3102-F8CA0639F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897499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 (Blue)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ggrund">
            <a:extLst>
              <a:ext uri="{FF2B5EF4-FFF2-40B4-BE49-F238E27FC236}">
                <a16:creationId xmlns:a16="http://schemas.microsoft.com/office/drawing/2014/main" id="{A537C458-2821-9AF9-A7BA-FA948D178595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75000"/>
                  <a:lumOff val="25000"/>
                </a:schemeClr>
              </a:gs>
              <a:gs pos="0">
                <a:srgbClr val="001E3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4" name="Logo">
            <a:extLst>
              <a:ext uri="{FF2B5EF4-FFF2-40B4-BE49-F238E27FC236}">
                <a16:creationId xmlns:a16="http://schemas.microsoft.com/office/drawing/2014/main" id="{B845DE00-C6E8-123B-0B07-988B236AF36F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5" name="Logo">
            <a:extLst>
              <a:ext uri="{FF2B5EF4-FFF2-40B4-BE49-F238E27FC236}">
                <a16:creationId xmlns:a16="http://schemas.microsoft.com/office/drawing/2014/main" id="{2E08CAE4-3ED0-3AE6-D9F3-E8FB3CA71C2C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C9D909-49D5-40E7-8A46-904F421801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E0EF2BC-D126-A430-8091-048B767852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B5E384B4-AC47-4B0F-B99C-842E917C4C71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BAF4FF8-7D0F-623F-1477-2D6FF4D42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C7C30DE-D80C-CD35-40DF-C72510A33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3577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CBF7D1-DBB9-1FF6-03E1-8F24071390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B452C2CD-FFC0-4BA8-A300-9D4A7E99468F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761042-8082-8814-FDF8-F37913F8C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DC11E8-CCAC-DFF9-A5D4-C6294CB27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930193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Logo (Blue)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ggrund">
            <a:extLst>
              <a:ext uri="{FF2B5EF4-FFF2-40B4-BE49-F238E27FC236}">
                <a16:creationId xmlns:a16="http://schemas.microsoft.com/office/drawing/2014/main" id="{9561F537-C94C-3292-AE78-B1B30918D475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75000"/>
                  <a:lumOff val="25000"/>
                </a:schemeClr>
              </a:gs>
              <a:gs pos="0">
                <a:srgbClr val="001E3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6" name="Logo">
            <a:extLst>
              <a:ext uri="{FF2B5EF4-FFF2-40B4-BE49-F238E27FC236}">
                <a16:creationId xmlns:a16="http://schemas.microsoft.com/office/drawing/2014/main" id="{B1C9850A-B1AF-79AD-6A2F-C3792486DF56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7" name="Logo">
            <a:extLst>
              <a:ext uri="{FF2B5EF4-FFF2-40B4-BE49-F238E27FC236}">
                <a16:creationId xmlns:a16="http://schemas.microsoft.com/office/drawing/2014/main" id="{B3A51659-8F00-D021-1BEA-0200E4FF4E91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1370AC-7800-2F1C-6EA2-DEB4228AC8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EA27AB94-2673-4FEF-AE11-BE907CEEDEFC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1D79ED-0A2C-991B-8EFF-30C0BEFAB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5DD427-B02F-02E1-0048-342B5C943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06129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CBF7D1-DBB9-1FF6-03E1-8F24071390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B452C2CD-FFC0-4BA8-A300-9D4A7E99468F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761042-8082-8814-FDF8-F37913F8C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DC11E8-CCAC-DFF9-A5D4-C6294CB27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105962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Empty (Blue)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ggrund">
            <a:extLst>
              <a:ext uri="{FF2B5EF4-FFF2-40B4-BE49-F238E27FC236}">
                <a16:creationId xmlns:a16="http://schemas.microsoft.com/office/drawing/2014/main" id="{5C80E249-F6B5-98A2-0C7F-8B8C7EFCA2C9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75000"/>
                  <a:lumOff val="25000"/>
                </a:schemeClr>
              </a:gs>
              <a:gs pos="0">
                <a:srgbClr val="001E3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1370AC-7800-2F1C-6EA2-DEB4228AC8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EA27AB94-2673-4FEF-AE11-BE907CEEDEFC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1D79ED-0A2C-991B-8EFF-30C0BEFAB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5DD427-B02F-02E1-0048-342B5C943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79428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ggrund">
            <a:extLst>
              <a:ext uri="{FF2B5EF4-FFF2-40B4-BE49-F238E27FC236}">
                <a16:creationId xmlns:a16="http://schemas.microsoft.com/office/drawing/2014/main" id="{833B0605-69D6-6075-308E-FAA7A0D2B505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75000"/>
                  <a:lumOff val="25000"/>
                </a:schemeClr>
              </a:gs>
              <a:gs pos="0">
                <a:srgbClr val="001E3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9B89A045-0051-4619-8084-91F93824EF3D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2" name="Slide Number Placeholder 10" hidden="1">
            <a:extLst>
              <a:ext uri="{FF2B5EF4-FFF2-40B4-BE49-F238E27FC236}">
                <a16:creationId xmlns:a16="http://schemas.microsoft.com/office/drawing/2014/main" id="{1BEB41F5-194C-405C-8EDC-8C5E550FE046}"/>
              </a:ext>
            </a:extLst>
          </p:cNvPr>
          <p:cNvSpPr>
            <a:spLocks noGrp="1"/>
          </p:cNvSpPr>
          <p:nvPr userDrawn="1"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F57EE7-204D-AB40-EDA2-EDE2AF5AD44B}"/>
              </a:ext>
            </a:extLst>
          </p:cNvPr>
          <p:cNvSpPr txBox="1"/>
          <p:nvPr userDrawn="1"/>
        </p:nvSpPr>
        <p:spPr>
          <a:xfrm>
            <a:off x="3232150" y="3922203"/>
            <a:ext cx="5727700" cy="48418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ctr"/>
            <a:r>
              <a:rPr lang="en-GB" sz="3200" dirty="0" err="1">
                <a:solidFill>
                  <a:schemeClr val="tx1"/>
                </a:solidFill>
              </a:rPr>
              <a:t>Teknologi</a:t>
            </a:r>
            <a:r>
              <a:rPr lang="en-GB" sz="3200" dirty="0">
                <a:solidFill>
                  <a:schemeClr val="tx1"/>
                </a:solidFill>
              </a:rPr>
              <a:t> for et </a:t>
            </a:r>
            <a:r>
              <a:rPr lang="en-GB" sz="3200" dirty="0" err="1">
                <a:solidFill>
                  <a:schemeClr val="tx1"/>
                </a:solidFill>
              </a:rPr>
              <a:t>bedre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samfunn</a:t>
            </a:r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D55B49-3AC1-26AD-AEB1-36FD3ABE16EA}"/>
              </a:ext>
            </a:extLst>
          </p:cNvPr>
          <p:cNvSpPr txBox="1"/>
          <p:nvPr userDrawn="1"/>
        </p:nvSpPr>
        <p:spPr>
          <a:xfrm>
            <a:off x="5003800" y="6108700"/>
            <a:ext cx="2184400" cy="48418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ctr"/>
            <a:r>
              <a:rPr lang="en-GB" sz="1000" dirty="0">
                <a:solidFill>
                  <a:schemeClr val="tx1"/>
                </a:solidFill>
              </a:rPr>
              <a:t>SINTEF.NO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6664D6D-2550-B770-7FFE-E764C0CF0EE6}"/>
              </a:ext>
            </a:extLst>
          </p:cNvPr>
          <p:cNvGrpSpPr/>
          <p:nvPr userDrawn="1"/>
        </p:nvGrpSpPr>
        <p:grpSpPr>
          <a:xfrm>
            <a:off x="5473700" y="2363347"/>
            <a:ext cx="1244600" cy="1195178"/>
            <a:chOff x="4575175" y="2384425"/>
            <a:chExt cx="888054" cy="852790"/>
          </a:xfrm>
        </p:grpSpPr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84A5E54C-42F6-B147-031C-F2B3267D6CCE}"/>
                </a:ext>
              </a:extLst>
            </p:cNvPr>
            <p:cNvSpPr/>
            <p:nvPr/>
          </p:nvSpPr>
          <p:spPr>
            <a:xfrm>
              <a:off x="4575175" y="2384425"/>
              <a:ext cx="888054" cy="852790"/>
            </a:xfrm>
            <a:custGeom>
              <a:avLst/>
              <a:gdLst>
                <a:gd name="connsiteX0" fmla="*/ 888054 w 888054"/>
                <a:gd name="connsiteY0" fmla="*/ 426395 h 852790"/>
                <a:gd name="connsiteX1" fmla="*/ 444500 w 888054"/>
                <a:gd name="connsiteY1" fmla="*/ 852791 h 852790"/>
                <a:gd name="connsiteX2" fmla="*/ 0 w 888054"/>
                <a:gd name="connsiteY2" fmla="*/ 426395 h 852790"/>
                <a:gd name="connsiteX3" fmla="*/ 443554 w 888054"/>
                <a:gd name="connsiteY3" fmla="*/ 0 h 852790"/>
                <a:gd name="connsiteX4" fmla="*/ 887109 w 888054"/>
                <a:gd name="connsiteY4" fmla="*/ 426395 h 852790"/>
                <a:gd name="connsiteX5" fmla="*/ 415182 w 888054"/>
                <a:gd name="connsiteY5" fmla="*/ 781883 h 852790"/>
                <a:gd name="connsiteX6" fmla="*/ 444500 w 888054"/>
                <a:gd name="connsiteY6" fmla="*/ 781883 h 852790"/>
                <a:gd name="connsiteX7" fmla="*/ 839821 w 888054"/>
                <a:gd name="connsiteY7" fmla="*/ 401814 h 852790"/>
                <a:gd name="connsiteX8" fmla="*/ 489896 w 888054"/>
                <a:gd name="connsiteY8" fmla="*/ 24582 h 852790"/>
                <a:gd name="connsiteX9" fmla="*/ 472872 w 888054"/>
                <a:gd name="connsiteY9" fmla="*/ 70908 h 852790"/>
                <a:gd name="connsiteX10" fmla="*/ 444500 w 888054"/>
                <a:gd name="connsiteY10" fmla="*/ 70908 h 852790"/>
                <a:gd name="connsiteX11" fmla="*/ 49179 w 888054"/>
                <a:gd name="connsiteY11" fmla="*/ 450977 h 852790"/>
                <a:gd name="connsiteX12" fmla="*/ 398159 w 888054"/>
                <a:gd name="connsiteY12" fmla="*/ 829155 h 852790"/>
                <a:gd name="connsiteX13" fmla="*/ 414236 w 888054"/>
                <a:gd name="connsiteY13" fmla="*/ 782828 h 852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88054" h="852790">
                  <a:moveTo>
                    <a:pt x="888054" y="426395"/>
                  </a:moveTo>
                  <a:cubicBezTo>
                    <a:pt x="888054" y="619266"/>
                    <a:pt x="801046" y="852791"/>
                    <a:pt x="444500" y="852791"/>
                  </a:cubicBezTo>
                  <a:cubicBezTo>
                    <a:pt x="87954" y="852791"/>
                    <a:pt x="0" y="619266"/>
                    <a:pt x="0" y="426395"/>
                  </a:cubicBezTo>
                  <a:cubicBezTo>
                    <a:pt x="0" y="233525"/>
                    <a:pt x="87009" y="0"/>
                    <a:pt x="443554" y="0"/>
                  </a:cubicBezTo>
                  <a:cubicBezTo>
                    <a:pt x="800100" y="0"/>
                    <a:pt x="887109" y="233525"/>
                    <a:pt x="887109" y="426395"/>
                  </a:cubicBezTo>
                  <a:moveTo>
                    <a:pt x="415182" y="781883"/>
                  </a:moveTo>
                  <a:cubicBezTo>
                    <a:pt x="424639" y="781883"/>
                    <a:pt x="434097" y="781883"/>
                    <a:pt x="444500" y="781883"/>
                  </a:cubicBezTo>
                  <a:cubicBezTo>
                    <a:pt x="762270" y="781883"/>
                    <a:pt x="839821" y="573885"/>
                    <a:pt x="839821" y="401814"/>
                  </a:cubicBezTo>
                  <a:cubicBezTo>
                    <a:pt x="839821" y="229743"/>
                    <a:pt x="768890" y="43490"/>
                    <a:pt x="489896" y="24582"/>
                  </a:cubicBezTo>
                  <a:lnTo>
                    <a:pt x="472872" y="70908"/>
                  </a:lnTo>
                  <a:cubicBezTo>
                    <a:pt x="463415" y="70908"/>
                    <a:pt x="453957" y="70908"/>
                    <a:pt x="444500" y="70908"/>
                  </a:cubicBezTo>
                  <a:cubicBezTo>
                    <a:pt x="126730" y="70908"/>
                    <a:pt x="49179" y="278906"/>
                    <a:pt x="49179" y="450977"/>
                  </a:cubicBezTo>
                  <a:cubicBezTo>
                    <a:pt x="49179" y="623048"/>
                    <a:pt x="119164" y="810246"/>
                    <a:pt x="398159" y="829155"/>
                  </a:cubicBezTo>
                  <a:lnTo>
                    <a:pt x="414236" y="782828"/>
                  </a:lnTo>
                  <a:close/>
                </a:path>
              </a:pathLst>
            </a:custGeom>
            <a:solidFill>
              <a:srgbClr val="FFFFFF"/>
            </a:solidFill>
            <a:ln w="94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n-NO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80397F9-9B8E-E147-816F-BD8A504F28EE}"/>
                </a:ext>
              </a:extLst>
            </p:cNvPr>
            <p:cNvSpPr/>
            <p:nvPr/>
          </p:nvSpPr>
          <p:spPr>
            <a:xfrm>
              <a:off x="4682044" y="2495041"/>
              <a:ext cx="674315" cy="631556"/>
            </a:xfrm>
            <a:custGeom>
              <a:avLst/>
              <a:gdLst>
                <a:gd name="connsiteX0" fmla="*/ 674316 w 674315"/>
                <a:gd name="connsiteY0" fmla="*/ 315778 h 631556"/>
                <a:gd name="connsiteX1" fmla="*/ 336685 w 674315"/>
                <a:gd name="connsiteY1" fmla="*/ 631557 h 631556"/>
                <a:gd name="connsiteX2" fmla="*/ 0 w 674315"/>
                <a:gd name="connsiteY2" fmla="*/ 315778 h 631556"/>
                <a:gd name="connsiteX3" fmla="*/ 336685 w 674315"/>
                <a:gd name="connsiteY3" fmla="*/ 0 h 631556"/>
                <a:gd name="connsiteX4" fmla="*/ 674316 w 674315"/>
                <a:gd name="connsiteY4" fmla="*/ 315778 h 631556"/>
                <a:gd name="connsiteX5" fmla="*/ 325336 w 674315"/>
                <a:gd name="connsiteY5" fmla="*/ 70908 h 631556"/>
                <a:gd name="connsiteX6" fmla="*/ 56745 w 674315"/>
                <a:gd name="connsiteY6" fmla="*/ 339415 h 631556"/>
                <a:gd name="connsiteX7" fmla="*/ 331011 w 674315"/>
                <a:gd name="connsiteY7" fmla="*/ 607921 h 631556"/>
                <a:gd name="connsiteX8" fmla="*/ 348034 w 674315"/>
                <a:gd name="connsiteY8" fmla="*/ 560649 h 631556"/>
                <a:gd name="connsiteX9" fmla="*/ 616626 w 674315"/>
                <a:gd name="connsiteY9" fmla="*/ 292142 h 631556"/>
                <a:gd name="connsiteX10" fmla="*/ 342360 w 674315"/>
                <a:gd name="connsiteY10" fmla="*/ 23636 h 631556"/>
                <a:gd name="connsiteX11" fmla="*/ 325336 w 674315"/>
                <a:gd name="connsiteY11" fmla="*/ 70908 h 631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74315" h="631556">
                  <a:moveTo>
                    <a:pt x="674316" y="315778"/>
                  </a:moveTo>
                  <a:cubicBezTo>
                    <a:pt x="674316" y="458541"/>
                    <a:pt x="608114" y="631557"/>
                    <a:pt x="336685" y="631557"/>
                  </a:cubicBezTo>
                  <a:cubicBezTo>
                    <a:pt x="65256" y="631557"/>
                    <a:pt x="0" y="458541"/>
                    <a:pt x="0" y="315778"/>
                  </a:cubicBezTo>
                  <a:cubicBezTo>
                    <a:pt x="0" y="173016"/>
                    <a:pt x="66202" y="0"/>
                    <a:pt x="336685" y="0"/>
                  </a:cubicBezTo>
                  <a:cubicBezTo>
                    <a:pt x="607168" y="0"/>
                    <a:pt x="674316" y="173016"/>
                    <a:pt x="674316" y="315778"/>
                  </a:cubicBezTo>
                  <a:moveTo>
                    <a:pt x="325336" y="70908"/>
                  </a:moveTo>
                  <a:cubicBezTo>
                    <a:pt x="109706" y="75636"/>
                    <a:pt x="56745" y="220289"/>
                    <a:pt x="56745" y="339415"/>
                  </a:cubicBezTo>
                  <a:cubicBezTo>
                    <a:pt x="56745" y="458541"/>
                    <a:pt x="110652" y="606030"/>
                    <a:pt x="331011" y="607921"/>
                  </a:cubicBezTo>
                  <a:lnTo>
                    <a:pt x="348034" y="560649"/>
                  </a:lnTo>
                  <a:cubicBezTo>
                    <a:pt x="563664" y="555921"/>
                    <a:pt x="616626" y="411268"/>
                    <a:pt x="616626" y="292142"/>
                  </a:cubicBezTo>
                  <a:cubicBezTo>
                    <a:pt x="616626" y="173016"/>
                    <a:pt x="562718" y="25527"/>
                    <a:pt x="342360" y="23636"/>
                  </a:cubicBezTo>
                  <a:lnTo>
                    <a:pt x="325336" y="70908"/>
                  </a:lnTo>
                  <a:close/>
                </a:path>
              </a:pathLst>
            </a:custGeom>
            <a:solidFill>
              <a:srgbClr val="FFFFFF"/>
            </a:solidFill>
            <a:ln w="94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n-NO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F5E33E38-CB1E-F012-19DC-D0F73593E6F3}"/>
                </a:ext>
              </a:extLst>
            </p:cNvPr>
            <p:cNvSpPr/>
            <p:nvPr/>
          </p:nvSpPr>
          <p:spPr>
            <a:xfrm>
              <a:off x="4951540" y="2613222"/>
              <a:ext cx="283764" cy="396141"/>
            </a:xfrm>
            <a:custGeom>
              <a:avLst/>
              <a:gdLst>
                <a:gd name="connsiteX0" fmla="*/ 96507 w 283764"/>
                <a:gd name="connsiteY0" fmla="*/ 396141 h 396141"/>
                <a:gd name="connsiteX1" fmla="*/ 123933 w 283764"/>
                <a:gd name="connsiteY1" fmla="*/ 319560 h 396141"/>
                <a:gd name="connsiteX2" fmla="*/ 67189 w 283764"/>
                <a:gd name="connsiteY2" fmla="*/ 198543 h 396141"/>
                <a:gd name="connsiteX3" fmla="*/ 10444 w 283764"/>
                <a:gd name="connsiteY3" fmla="*/ 77526 h 396141"/>
                <a:gd name="connsiteX4" fmla="*/ 37871 w 283764"/>
                <a:gd name="connsiteY4" fmla="*/ 945 h 396141"/>
                <a:gd name="connsiteX5" fmla="*/ 66243 w 283764"/>
                <a:gd name="connsiteY5" fmla="*/ 0 h 396141"/>
                <a:gd name="connsiteX6" fmla="*/ 283764 w 283764"/>
                <a:gd name="connsiteY6" fmla="*/ 198543 h 396141"/>
                <a:gd name="connsiteX7" fmla="*/ 94615 w 283764"/>
                <a:gd name="connsiteY7" fmla="*/ 396141 h 396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764" h="396141">
                  <a:moveTo>
                    <a:pt x="96507" y="396141"/>
                  </a:moveTo>
                  <a:lnTo>
                    <a:pt x="123933" y="319560"/>
                  </a:lnTo>
                  <a:cubicBezTo>
                    <a:pt x="146631" y="257161"/>
                    <a:pt x="134337" y="216507"/>
                    <a:pt x="67189" y="198543"/>
                  </a:cubicBezTo>
                  <a:cubicBezTo>
                    <a:pt x="41" y="180580"/>
                    <a:pt x="-12254" y="139926"/>
                    <a:pt x="10444" y="77526"/>
                  </a:cubicBezTo>
                  <a:lnTo>
                    <a:pt x="37871" y="945"/>
                  </a:lnTo>
                  <a:cubicBezTo>
                    <a:pt x="47328" y="945"/>
                    <a:pt x="56785" y="0"/>
                    <a:pt x="66243" y="0"/>
                  </a:cubicBezTo>
                  <a:cubicBezTo>
                    <a:pt x="241206" y="0"/>
                    <a:pt x="283764" y="108726"/>
                    <a:pt x="283764" y="198543"/>
                  </a:cubicBezTo>
                  <a:cubicBezTo>
                    <a:pt x="283764" y="288361"/>
                    <a:pt x="245934" y="384796"/>
                    <a:pt x="94615" y="396141"/>
                  </a:cubicBezTo>
                </a:path>
              </a:pathLst>
            </a:custGeom>
            <a:solidFill>
              <a:srgbClr val="FFFFFF"/>
            </a:solidFill>
            <a:ln w="94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n-NO"/>
            </a:p>
          </p:txBody>
        </p:sp>
      </p:grpSp>
    </p:spTree>
    <p:extLst>
      <p:ext uri="{BB962C8B-B14F-4D97-AF65-F5344CB8AC3E}">
        <p14:creationId xmlns:p14="http://schemas.microsoft.com/office/powerpoint/2010/main" val="22209507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ser 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ast overskrift"/>
          <p:cNvSpPr txBox="1"/>
          <p:nvPr userDrawn="1"/>
        </p:nvSpPr>
        <p:spPr>
          <a:xfrm>
            <a:off x="536539" y="616121"/>
            <a:ext cx="11109321" cy="65017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GB" sz="4000" b="0" noProof="1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Tips og triks – din brukerveiledning </a:t>
            </a:r>
          </a:p>
        </p:txBody>
      </p:sp>
      <p:sp>
        <p:nvSpPr>
          <p:cNvPr id="13" name="Text Box 2">
            <a:extLst>
              <a:ext uri="{FF2B5EF4-FFF2-40B4-BE49-F238E27FC236}">
                <a16:creationId xmlns:a16="http://schemas.microsoft.com/office/drawing/2014/main" id="{0BB3B459-CDFE-44C8-879C-511BDE5A64B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65923" y="1606550"/>
            <a:ext cx="2678391" cy="3339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b="1" dirty="0" err="1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Tekst</a:t>
            </a:r>
            <a:r>
              <a:rPr lang="en-GB" sz="16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GB" sz="1600" b="1" dirty="0" err="1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og</a:t>
            </a:r>
            <a:r>
              <a:rPr lang="en-GB" sz="16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GB" sz="1600" b="1" dirty="0" err="1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punktlister</a:t>
            </a:r>
            <a:endParaRPr lang="en-GB" sz="1600" b="1" dirty="0">
              <a:solidFill>
                <a:schemeClr val="tx2"/>
              </a:solidFill>
              <a:latin typeface="+mj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Bruk </a:t>
            </a:r>
            <a:r>
              <a:rPr lang="en-GB" altLang="da-DK" sz="900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 for å gå videre i tekstnivåer. </a:t>
            </a:r>
            <a:b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Trykk </a:t>
            </a:r>
            <a:r>
              <a:rPr lang="en-GB" altLang="da-DK" sz="900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ENTER</a:t>
            </a: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 og deretter </a:t>
            </a:r>
            <a:r>
              <a:rPr lang="en-GB" altLang="da-DK" sz="900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 for å gå </a:t>
            </a:r>
            <a:b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fra ett nivå til det neste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For å gå tilbake i tekstnivåer, bruk </a:t>
            </a:r>
            <a:r>
              <a:rPr lang="en-GB" altLang="da-DK" sz="900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SHIFT+TAB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Alternativt kan Øk og Reduser listenivå brukes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TIPS: Bruk punkt-knappen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Fjern punkt for ren tekst. </a:t>
            </a:r>
            <a:b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Klikk på kuleknappen for å angi riktig kule igjen 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br>
              <a:rPr lang="en-GB" altLang="da-DK" sz="900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</a:br>
            <a:endParaRPr lang="en-GB" altLang="da-DK" sz="900" b="0" kern="1200" noProof="1">
              <a:solidFill>
                <a:schemeClr val="tx2"/>
              </a:solidFill>
              <a:latin typeface="Arial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b="1" kern="1200" dirty="0" err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Støttelinjer</a:t>
            </a:r>
            <a:r>
              <a:rPr lang="en-GB" sz="1600" b="1" kern="1200" dirty="0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 (grids)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900" b="0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Klikk på </a:t>
            </a:r>
            <a:r>
              <a:rPr lang="en-GB" altLang="da-DK" sz="900" b="1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Visning-fanen</a:t>
            </a:r>
            <a:r>
              <a:rPr lang="en-GB" altLang="da-DK" sz="900" b="0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 og merk av for </a:t>
            </a:r>
            <a:r>
              <a:rPr lang="en-GB" altLang="da-DK" sz="900" b="1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Støttelinjer</a:t>
            </a:r>
            <a:r>
              <a:rPr lang="en-GB" altLang="da-DK" sz="900" b="0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 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900" b="1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TIPS: Alt + F9 </a:t>
            </a:r>
            <a:r>
              <a:rPr lang="en-GB" altLang="da-DK" sz="900" b="0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for rask visning av støttelinjer </a:t>
            </a:r>
            <a:r>
              <a:rPr lang="en-GB" altLang="da-DK" sz="900" b="1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Mac: ⌘ + </a:t>
            </a:r>
            <a:r>
              <a:rPr lang="en-GB" altLang="da-DK" sz="900" b="0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alternativ + Ctrl + G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GB" sz="900" noProof="1">
              <a:solidFill>
                <a:schemeClr val="tx2"/>
              </a:solidFill>
              <a:latin typeface="+mn-lt"/>
              <a:ea typeface="Arial" panose="020B0604020202020204" pitchFamily="34" charset="0"/>
            </a:endParaRPr>
          </a:p>
        </p:txBody>
      </p:sp>
      <p:sp>
        <p:nvSpPr>
          <p:cNvPr id="14" name="Text Box 3">
            <a:extLst>
              <a:ext uri="{FF2B5EF4-FFF2-40B4-BE49-F238E27FC236}">
                <a16:creationId xmlns:a16="http://schemas.microsoft.com/office/drawing/2014/main" id="{66B3FBB4-61DE-493B-8F38-CB78E008D9B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476913" y="1606550"/>
            <a:ext cx="2822412" cy="283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b="1" dirty="0" err="1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Slik</a:t>
            </a:r>
            <a:r>
              <a:rPr lang="en-GB" sz="16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 setter du inn </a:t>
            </a:r>
            <a:r>
              <a:rPr lang="en-GB" sz="1600" b="1" dirty="0" err="1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bilder</a:t>
            </a:r>
            <a:endParaRPr lang="en-GB" sz="1600" b="1" dirty="0">
              <a:solidFill>
                <a:schemeClr val="tx2"/>
              </a:solidFill>
              <a:latin typeface="+mj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På lysbilder med en bildeplassholder klikker du på ikonet og velger </a:t>
            </a:r>
            <a:r>
              <a:rPr lang="en-GB" altLang="da-DK" sz="900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Sett inn </a:t>
            </a: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for å søke etter bilde, eller velger inn fra Templafy-menyen.</a:t>
            </a:r>
            <a:b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</a:br>
            <a:endParaRPr lang="en-GB" altLang="da-DK" sz="900" b="1" noProof="1">
              <a:solidFill>
                <a:schemeClr val="tx2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Beskjær bildet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Klikk </a:t>
            </a:r>
            <a:r>
              <a:rPr lang="en-GB" altLang="da-DK" sz="900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Beskjær</a:t>
            </a: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 for å endre fokus/størrelse på bildet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TIPS: </a:t>
            </a: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Hvis du sletter bildet og setter inn et nytt, kan bildet ligge foran tekst og grafikk. Hvis dette skjer, høyreklikker du på bildet og velger</a:t>
            </a:r>
            <a:r>
              <a:rPr lang="en-GB" altLang="da-DK" sz="900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 Plasser lengst bak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endParaRPr lang="en-GB" altLang="da-DK" sz="900" b="1" noProof="1">
              <a:solidFill>
                <a:schemeClr val="tx2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b="1" cap="none" baseline="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Bruk </a:t>
            </a:r>
            <a:r>
              <a:rPr lang="en-GB" sz="1600" b="1" cap="none" baseline="0" dirty="0" err="1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riktige</a:t>
            </a:r>
            <a:r>
              <a:rPr lang="en-GB" sz="1600" b="1" cap="none" baseline="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 SINTEF-</a:t>
            </a:r>
            <a:r>
              <a:rPr lang="en-GB" sz="1600" b="1" cap="none" baseline="0" dirty="0" err="1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farger</a:t>
            </a:r>
            <a:br>
              <a:rPr lang="en-GB" sz="1198" dirty="0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="0" i="0" dirty="0">
                <a:solidFill>
                  <a:schemeClr val="tx2"/>
                </a:solidFill>
                <a:effectLst/>
                <a:latin typeface="+mn-lt"/>
              </a:rPr>
              <a:t>Bruk </a:t>
            </a:r>
            <a:r>
              <a:rPr lang="en-GB" sz="900" b="0" i="0" dirty="0" err="1">
                <a:solidFill>
                  <a:schemeClr val="tx2"/>
                </a:solidFill>
                <a:effectLst/>
                <a:latin typeface="+mn-lt"/>
              </a:rPr>
              <a:t>kun</a:t>
            </a:r>
            <a:r>
              <a:rPr lang="en-GB" sz="900" b="0" i="0" dirty="0">
                <a:solidFill>
                  <a:schemeClr val="tx2"/>
                </a:solidFill>
                <a:effectLst/>
                <a:latin typeface="+mn-lt"/>
              </a:rPr>
              <a:t> </a:t>
            </a:r>
            <a:r>
              <a:rPr lang="en-GB" sz="900" b="0" i="0" dirty="0" err="1">
                <a:solidFill>
                  <a:schemeClr val="tx2"/>
                </a:solidFill>
                <a:effectLst/>
                <a:latin typeface="+mn-lt"/>
              </a:rPr>
              <a:t>toppfargene</a:t>
            </a:r>
            <a:r>
              <a:rPr lang="en-GB" sz="900" b="0" i="0" dirty="0">
                <a:solidFill>
                  <a:schemeClr val="tx2"/>
                </a:solidFill>
                <a:effectLst/>
                <a:latin typeface="+mn-lt"/>
              </a:rPr>
              <a:t> i </a:t>
            </a:r>
            <a:r>
              <a:rPr lang="en-GB" sz="900" b="1" i="0" dirty="0">
                <a:solidFill>
                  <a:schemeClr val="tx2"/>
                </a:solidFill>
                <a:effectLst/>
                <a:latin typeface="+mn-lt"/>
              </a:rPr>
              <a:t>Theme </a:t>
            </a:r>
            <a:r>
              <a:rPr lang="en-GB" sz="900" b="1" i="0" dirty="0" err="1">
                <a:solidFill>
                  <a:schemeClr val="tx2"/>
                </a:solidFill>
                <a:effectLst/>
                <a:latin typeface="+mn-lt"/>
              </a:rPr>
              <a:t>Colors</a:t>
            </a:r>
            <a:r>
              <a:rPr lang="en-GB" sz="900" b="1" i="0" dirty="0">
                <a:solidFill>
                  <a:schemeClr val="tx2"/>
                </a:solidFill>
                <a:effectLst/>
                <a:latin typeface="+mn-lt"/>
              </a:rPr>
              <a:t> / </a:t>
            </a:r>
            <a:r>
              <a:rPr lang="en-GB" sz="900" b="1" i="0" dirty="0" err="1">
                <a:solidFill>
                  <a:schemeClr val="tx2"/>
                </a:solidFill>
                <a:effectLst/>
                <a:latin typeface="+mn-lt"/>
              </a:rPr>
              <a:t>Fargetemaet</a:t>
            </a:r>
            <a:r>
              <a:rPr lang="en-GB" sz="900" b="0" i="0" dirty="0">
                <a:solidFill>
                  <a:schemeClr val="tx2"/>
                </a:solidFill>
                <a:effectLst/>
                <a:latin typeface="+mn-lt"/>
              </a:rPr>
              <a:t> </a:t>
            </a:r>
            <a:r>
              <a:rPr lang="en-GB" sz="900" b="0" i="0" dirty="0" err="1">
                <a:solidFill>
                  <a:schemeClr val="tx2"/>
                </a:solidFill>
                <a:effectLst/>
                <a:latin typeface="+mn-lt"/>
              </a:rPr>
              <a:t>og</a:t>
            </a:r>
            <a:r>
              <a:rPr lang="en-GB" sz="900" b="0" i="0" dirty="0">
                <a:solidFill>
                  <a:schemeClr val="tx2"/>
                </a:solidFill>
                <a:effectLst/>
                <a:latin typeface="+mn-lt"/>
              </a:rPr>
              <a:t> </a:t>
            </a:r>
            <a:r>
              <a:rPr lang="en-GB" sz="900" b="1" i="0" dirty="0">
                <a:solidFill>
                  <a:schemeClr val="tx2"/>
                </a:solidFill>
                <a:effectLst/>
                <a:latin typeface="+mn-lt"/>
              </a:rPr>
              <a:t>Custom </a:t>
            </a:r>
            <a:r>
              <a:rPr lang="en-GB" sz="900" b="1" i="0" dirty="0" err="1">
                <a:solidFill>
                  <a:schemeClr val="tx2"/>
                </a:solidFill>
                <a:effectLst/>
                <a:latin typeface="+mn-lt"/>
              </a:rPr>
              <a:t>Colors</a:t>
            </a:r>
            <a:r>
              <a:rPr lang="en-GB" sz="900" b="1" i="0" dirty="0">
                <a:solidFill>
                  <a:schemeClr val="tx2"/>
                </a:solidFill>
                <a:effectLst/>
                <a:latin typeface="+mn-lt"/>
              </a:rPr>
              <a:t> / </a:t>
            </a:r>
            <a:r>
              <a:rPr lang="en-GB" sz="900" b="1" i="0" dirty="0" err="1">
                <a:solidFill>
                  <a:schemeClr val="tx2"/>
                </a:solidFill>
                <a:effectLst/>
                <a:latin typeface="+mn-lt"/>
              </a:rPr>
              <a:t>Egendefinerte</a:t>
            </a:r>
            <a:r>
              <a:rPr lang="en-GB" sz="900" b="1" i="0" dirty="0">
                <a:solidFill>
                  <a:schemeClr val="tx2"/>
                </a:solidFill>
                <a:effectLst/>
                <a:latin typeface="+mn-lt"/>
              </a:rPr>
              <a:t> </a:t>
            </a:r>
            <a:r>
              <a:rPr lang="en-GB" sz="900" b="1" i="0" dirty="0" err="1">
                <a:solidFill>
                  <a:schemeClr val="tx2"/>
                </a:solidFill>
                <a:effectLst/>
                <a:latin typeface="+mn-lt"/>
              </a:rPr>
              <a:t>farger</a:t>
            </a:r>
            <a:r>
              <a:rPr lang="en-GB" sz="900" b="1" i="0" dirty="0">
                <a:solidFill>
                  <a:schemeClr val="tx2"/>
                </a:solidFill>
                <a:effectLst/>
                <a:latin typeface="+mn-lt"/>
              </a:rPr>
              <a:t> dine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GB" altLang="da-DK" sz="900" b="1" noProof="1">
              <a:solidFill>
                <a:schemeClr val="tx2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F37E3D92-3923-49A5-9D66-A01D052984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78809" y="1897719"/>
            <a:ext cx="341204" cy="321707"/>
          </a:xfrm>
          <a:prstGeom prst="rect">
            <a:avLst/>
          </a:prstGeom>
        </p:spPr>
      </p:pic>
      <p:sp>
        <p:nvSpPr>
          <p:cNvPr id="20" name="Date Placeholder 6" hidden="1">
            <a:extLst>
              <a:ext uri="{FF2B5EF4-FFF2-40B4-BE49-F238E27FC236}">
                <a16:creationId xmlns:a16="http://schemas.microsoft.com/office/drawing/2014/main" id="{C8F77785-DAC9-4046-8A82-0AC407341173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3CC29F15-1F20-4113-9BDC-4CC582AB6A5C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21" name="Footer Placeholder 8" hidden="1">
            <a:extLst>
              <a:ext uri="{FF2B5EF4-FFF2-40B4-BE49-F238E27FC236}">
                <a16:creationId xmlns:a16="http://schemas.microsoft.com/office/drawing/2014/main" id="{9675D1FD-FB10-4317-AAF4-BDCB2224F10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3" name="Slide Number Placeholder 10" hidden="1">
            <a:extLst>
              <a:ext uri="{FF2B5EF4-FFF2-40B4-BE49-F238E27FC236}">
                <a16:creationId xmlns:a16="http://schemas.microsoft.com/office/drawing/2014/main" id="{BBF7E881-962B-4385-8C0A-994D3D7717F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FA2C785-3D1A-157F-6C32-5F81F17A9DCA}"/>
              </a:ext>
            </a:extLst>
          </p:cNvPr>
          <p:cNvGrpSpPr/>
          <p:nvPr userDrawn="1"/>
        </p:nvGrpSpPr>
        <p:grpSpPr>
          <a:xfrm>
            <a:off x="4487389" y="4268797"/>
            <a:ext cx="1257145" cy="1908166"/>
            <a:chOff x="9633073" y="4257493"/>
            <a:chExt cx="1348851" cy="2047362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B5DA0F40-8ED0-EB41-5F81-BDCBEDA53B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633073" y="4257493"/>
              <a:ext cx="1348851" cy="2047362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04C1A97-D93A-9819-D8B8-172BF9747A98}"/>
                </a:ext>
              </a:extLst>
            </p:cNvPr>
            <p:cNvSpPr/>
            <p:nvPr userDrawn="1"/>
          </p:nvSpPr>
          <p:spPr>
            <a:xfrm>
              <a:off x="9641250" y="4378933"/>
              <a:ext cx="1327199" cy="190733"/>
            </a:xfrm>
            <a:prstGeom prst="rect">
              <a:avLst/>
            </a:prstGeom>
            <a:noFill/>
            <a:ln w="25400">
              <a:solidFill>
                <a:srgbClr val="14B97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algn="ctr"/>
              <a:endParaRPr lang="nn-NO" sz="1796" err="1"/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6C38FF47-33E0-F75F-7BF4-4FB3BDB3C3C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633073" y="4609762"/>
              <a:ext cx="1340678" cy="543869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1F40ED8B-6789-30A8-A8C0-7D4B0C8DEF32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9638376" y="4616013"/>
              <a:ext cx="1325414" cy="53761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C6E298E-7D16-BF09-2E1A-89D88BD8B9A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644154" y="6132442"/>
              <a:ext cx="1319634" cy="131713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A73335F5-2F47-1132-C2BF-AC0FA291A763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9641250" y="6132443"/>
              <a:ext cx="1322539" cy="131713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9913E92-A264-50BE-A066-89731F27BD84}"/>
                </a:ext>
              </a:extLst>
            </p:cNvPr>
            <p:cNvSpPr/>
            <p:nvPr userDrawn="1"/>
          </p:nvSpPr>
          <p:spPr>
            <a:xfrm>
              <a:off x="9641250" y="5356937"/>
              <a:ext cx="1327199" cy="646433"/>
            </a:xfrm>
            <a:prstGeom prst="rect">
              <a:avLst/>
            </a:prstGeom>
            <a:noFill/>
            <a:ln w="25400">
              <a:solidFill>
                <a:srgbClr val="14B97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algn="ctr"/>
              <a:endParaRPr lang="nn-NO" sz="1796" err="1"/>
            </a:p>
          </p:txBody>
        </p:sp>
      </p:grpSp>
      <p:pic>
        <p:nvPicPr>
          <p:cNvPr id="34" name="Bilde 52">
            <a:extLst>
              <a:ext uri="{FF2B5EF4-FFF2-40B4-BE49-F238E27FC236}">
                <a16:creationId xmlns:a16="http://schemas.microsoft.com/office/drawing/2014/main" id="{0683AD43-0886-39A4-C3DD-FDD4522E383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8109" y="2687662"/>
            <a:ext cx="361904" cy="528381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16" name="Text Box 4">
            <a:extLst>
              <a:ext uri="{FF2B5EF4-FFF2-40B4-BE49-F238E27FC236}">
                <a16:creationId xmlns:a16="http://schemas.microsoft.com/office/drawing/2014/main" id="{612244EC-2AD4-435E-89B5-E97CC62AFE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46140" y="1467471"/>
            <a:ext cx="2762891" cy="5093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08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b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1600" b="1" noProof="1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Kopier inn gammelt innhold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Du har to alternativer når du kopierer gammelt innhold til den nye presentasjonen: 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1. Beste praksis: </a:t>
            </a: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Lag et lysbilde i den nye presentasjonen og kopier ett innholdselement om gangen (kopier for eksempel all tekst fra én tekstboks) 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2. Eller kopier et helt lysbilde inn i den nye presentasjonen og </a:t>
            </a:r>
            <a:r>
              <a:rPr lang="en-GB" altLang="da-DK" sz="900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velg deretter en passende oppsett</a:t>
            </a: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. 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Når presentasjonen er klar, åpne en tom presentasjon (trykk Ctrl + N). Kopier alle lysbildene fra den nye presentasjonen, lim dem inn i den tomme presentasjonen. Dette vil sikre at det ikke er ekstra oppsett 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2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b="1" kern="1200" dirty="0" err="1">
                <a:solidFill>
                  <a:schemeClr val="tx2"/>
                </a:solidFill>
                <a:latin typeface="+mj-lt"/>
                <a:ea typeface="+mn-ea"/>
                <a:cs typeface="Arial" panose="020B0604020202020204" pitchFamily="34" charset="0"/>
              </a:rPr>
              <a:t>Lysbilde</a:t>
            </a:r>
            <a:r>
              <a:rPr lang="en-GB" sz="1600" b="1" kern="1200" dirty="0">
                <a:solidFill>
                  <a:schemeClr val="tx2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GB" sz="1600" b="1" kern="1200" dirty="0" err="1">
                <a:solidFill>
                  <a:schemeClr val="tx2"/>
                </a:solidFill>
                <a:latin typeface="+mj-lt"/>
                <a:ea typeface="+mn-ea"/>
                <a:cs typeface="Arial" panose="020B0604020202020204" pitchFamily="34" charset="0"/>
              </a:rPr>
              <a:t>og</a:t>
            </a:r>
            <a:r>
              <a:rPr lang="en-GB" sz="1600" b="1" kern="1200" dirty="0">
                <a:solidFill>
                  <a:schemeClr val="tx2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GB" sz="1600" b="1" kern="1200" dirty="0" err="1">
                <a:solidFill>
                  <a:schemeClr val="tx2"/>
                </a:solidFill>
                <a:latin typeface="+mj-lt"/>
                <a:ea typeface="+mn-ea"/>
                <a:cs typeface="Arial" panose="020B0604020202020204" pitchFamily="34" charset="0"/>
              </a:rPr>
              <a:t>oppsett</a:t>
            </a:r>
            <a:endParaRPr lang="en-GB" sz="1600" b="1" kern="1200" dirty="0">
              <a:solidFill>
                <a:schemeClr val="tx2"/>
              </a:solidFill>
              <a:latin typeface="+mj-lt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Klikk på menypunktet </a:t>
            </a:r>
            <a:r>
              <a:rPr lang="en-GB" altLang="da-DK" sz="900" b="1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Nytt</a:t>
            </a:r>
            <a:r>
              <a:rPr lang="en-GB" altLang="da-DK" sz="900" b="0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 </a:t>
            </a:r>
            <a:r>
              <a:rPr lang="en-GB" altLang="da-DK" sz="900" b="1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lysbilde</a:t>
            </a:r>
            <a:r>
              <a:rPr lang="en-GB" altLang="da-DK" sz="900" b="0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 i </a:t>
            </a:r>
            <a:r>
              <a:rPr lang="en-GB" altLang="da-DK" sz="900" b="1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Hjem-fanen</a:t>
            </a:r>
            <a:r>
              <a:rPr lang="en-GB" altLang="da-DK" sz="900" b="0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 for å sette inn et nytt lysbilde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Endre Oppsett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Klikk på pilen ved siden av Oppsett for å vise en rullegardinmeny med mulige lysbildeoppsett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Tilbakestill lysbildet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1. Klikk på </a:t>
            </a:r>
            <a:r>
              <a:rPr lang="en-GB" altLang="da-DK" sz="900" b="1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Hjem</a:t>
            </a:r>
            <a:r>
              <a:rPr lang="en-GB" altLang="da-DK" sz="900" b="0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-knappen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2. Velg </a:t>
            </a:r>
            <a:r>
              <a:rPr lang="en-GB" altLang="da-DK" sz="900" b="1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Tilbakestill</a:t>
            </a:r>
            <a:r>
              <a:rPr lang="en-GB" altLang="da-DK" sz="900" b="0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 for å tilbakestille plassering, størrelse og formatering av plassholdere til oppsettets opprinnelige design i fanen Hjem 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2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17" name="Bilde 25">
            <a:extLst>
              <a:ext uri="{FF2B5EF4-FFF2-40B4-BE49-F238E27FC236}">
                <a16:creationId xmlns:a16="http://schemas.microsoft.com/office/drawing/2014/main" id="{967A986D-5090-249A-6353-7597F57DB5D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1896" y="2752920"/>
            <a:ext cx="444149" cy="538803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18" name="Bilde 44">
            <a:extLst>
              <a:ext uri="{FF2B5EF4-FFF2-40B4-BE49-F238E27FC236}">
                <a16:creationId xmlns:a16="http://schemas.microsoft.com/office/drawing/2014/main" id="{B336A9F8-2C13-A578-2EC4-A3C88B44E93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560" b="3560"/>
          <a:stretch>
            <a:fillRect/>
          </a:stretch>
        </p:blipFill>
        <p:spPr>
          <a:xfrm>
            <a:off x="11102167" y="2687662"/>
            <a:ext cx="369143" cy="213335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19" name="Bilde 40">
            <a:extLst>
              <a:ext uri="{FF2B5EF4-FFF2-40B4-BE49-F238E27FC236}">
                <a16:creationId xmlns:a16="http://schemas.microsoft.com/office/drawing/2014/main" id="{604308B0-DA71-E060-3592-03F75468B35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102168" y="1925115"/>
            <a:ext cx="369143" cy="224381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24" name="Bilde 41">
            <a:extLst>
              <a:ext uri="{FF2B5EF4-FFF2-40B4-BE49-F238E27FC236}">
                <a16:creationId xmlns:a16="http://schemas.microsoft.com/office/drawing/2014/main" id="{44060EEB-59B2-394E-3669-6BDA99CBE5B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61476" y="4381981"/>
            <a:ext cx="600762" cy="231619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26" name="Bilde 46">
            <a:extLst>
              <a:ext uri="{FF2B5EF4-FFF2-40B4-BE49-F238E27FC236}">
                <a16:creationId xmlns:a16="http://schemas.microsoft.com/office/drawing/2014/main" id="{29632D6E-1815-7AA9-4E08-AB08F9D4502B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61476" y="5293492"/>
            <a:ext cx="629714" cy="202667"/>
          </a:xfrm>
          <a:prstGeom prst="rect">
            <a:avLst/>
          </a:prstGeom>
          <a:ln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147571904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&gt;Ikke bruk layout etter dette &gt;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F124504-36FD-4753-851D-5B7D02D4A2D1}"/>
              </a:ext>
            </a:extLst>
          </p:cNvPr>
          <p:cNvSpPr/>
          <p:nvPr userDrawn="1"/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635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  <a:buClr>
                <a:srgbClr val="003755"/>
              </a:buClr>
            </a:pP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5" name="Do not use"/>
          <p:cNvSpPr txBox="1"/>
          <p:nvPr userDrawn="1"/>
        </p:nvSpPr>
        <p:spPr>
          <a:xfrm>
            <a:off x="430213" y="561573"/>
            <a:ext cx="11356977" cy="340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4400" b="0" noProof="0" dirty="0" err="1">
                <a:solidFill>
                  <a:schemeClr val="bg1"/>
                </a:solidFill>
              </a:rPr>
              <a:t>Hvis</a:t>
            </a:r>
            <a:r>
              <a:rPr lang="en-GB" sz="4400" b="0" noProof="0" dirty="0">
                <a:solidFill>
                  <a:schemeClr val="bg1"/>
                </a:solidFill>
              </a:rPr>
              <a:t> du ser </a:t>
            </a:r>
            <a:r>
              <a:rPr lang="en-GB" sz="4400" b="1" i="1" noProof="0" dirty="0" err="1">
                <a:solidFill>
                  <a:schemeClr val="bg1"/>
                </a:solidFill>
              </a:rPr>
              <a:t>andre</a:t>
            </a:r>
            <a:r>
              <a:rPr lang="en-GB" sz="4400" b="1" i="1" noProof="0" dirty="0">
                <a:solidFill>
                  <a:schemeClr val="bg1"/>
                </a:solidFill>
              </a:rPr>
              <a:t> layout </a:t>
            </a:r>
            <a:r>
              <a:rPr lang="en-GB" sz="4400" b="1" i="1" noProof="0" dirty="0" err="1">
                <a:solidFill>
                  <a:schemeClr val="bg1"/>
                </a:solidFill>
              </a:rPr>
              <a:t>etter</a:t>
            </a:r>
            <a:r>
              <a:rPr lang="en-GB" sz="4400" b="1" i="1" noProof="0" dirty="0">
                <a:solidFill>
                  <a:schemeClr val="bg1"/>
                </a:solidFill>
              </a:rPr>
              <a:t> </a:t>
            </a:r>
            <a:r>
              <a:rPr lang="en-GB" sz="4400" b="1" i="1" noProof="0" dirty="0" err="1">
                <a:solidFill>
                  <a:schemeClr val="bg1"/>
                </a:solidFill>
              </a:rPr>
              <a:t>dette</a:t>
            </a:r>
            <a:r>
              <a:rPr lang="en-GB" sz="4400" b="0" noProof="0" dirty="0">
                <a:solidFill>
                  <a:schemeClr val="bg1"/>
                </a:solidFill>
              </a:rPr>
              <a:t>, </a:t>
            </a:r>
            <a:br>
              <a:rPr lang="en-GB" sz="4400" b="0" noProof="0" dirty="0">
                <a:solidFill>
                  <a:schemeClr val="bg1"/>
                </a:solidFill>
              </a:rPr>
            </a:br>
            <a:r>
              <a:rPr lang="en-GB" sz="4400" b="0" i="0" noProof="0" dirty="0" err="1">
                <a:solidFill>
                  <a:schemeClr val="bg1"/>
                </a:solidFill>
              </a:rPr>
              <a:t>ikke</a:t>
            </a:r>
            <a:r>
              <a:rPr lang="en-GB" sz="4400" b="0" i="0" noProof="0" dirty="0">
                <a:solidFill>
                  <a:schemeClr val="bg1"/>
                </a:solidFill>
              </a:rPr>
              <a:t> bruk dem. </a:t>
            </a:r>
            <a:br>
              <a:rPr lang="en-GB" sz="4400" b="0" i="0" noProof="0" dirty="0">
                <a:solidFill>
                  <a:schemeClr val="bg1"/>
                </a:solidFill>
              </a:rPr>
            </a:br>
            <a:r>
              <a:rPr lang="en-GB" sz="4400" b="0" noProof="0" dirty="0">
                <a:solidFill>
                  <a:schemeClr val="bg1"/>
                </a:solidFill>
              </a:rPr>
              <a:t>Disse </a:t>
            </a:r>
            <a:r>
              <a:rPr lang="en-GB" sz="4400" b="0" noProof="0" dirty="0" err="1">
                <a:solidFill>
                  <a:schemeClr val="bg1"/>
                </a:solidFill>
              </a:rPr>
              <a:t>layoutene</a:t>
            </a:r>
            <a:r>
              <a:rPr lang="en-GB" sz="4400" b="0" noProof="0" dirty="0">
                <a:solidFill>
                  <a:schemeClr val="bg1"/>
                </a:solidFill>
              </a:rPr>
              <a:t> </a:t>
            </a:r>
            <a:r>
              <a:rPr lang="en-GB" sz="4400" b="1" i="1" noProof="0" dirty="0" err="1">
                <a:solidFill>
                  <a:schemeClr val="bg1"/>
                </a:solidFill>
              </a:rPr>
              <a:t>tilhører</a:t>
            </a:r>
            <a:r>
              <a:rPr lang="en-GB" sz="4400" b="1" i="1" noProof="0" dirty="0">
                <a:solidFill>
                  <a:schemeClr val="bg1"/>
                </a:solidFill>
              </a:rPr>
              <a:t> </a:t>
            </a:r>
            <a:r>
              <a:rPr lang="en-GB" sz="4400" b="1" i="1" noProof="0" dirty="0" err="1">
                <a:solidFill>
                  <a:schemeClr val="bg1"/>
                </a:solidFill>
              </a:rPr>
              <a:t>ikke</a:t>
            </a:r>
            <a:r>
              <a:rPr lang="en-GB" sz="4400" b="1" i="1" noProof="0" dirty="0">
                <a:solidFill>
                  <a:schemeClr val="bg1"/>
                </a:solidFill>
              </a:rPr>
              <a:t> </a:t>
            </a:r>
            <a:r>
              <a:rPr lang="en-GB" sz="4400" b="0" noProof="0" dirty="0" err="1">
                <a:solidFill>
                  <a:schemeClr val="bg1"/>
                </a:solidFill>
              </a:rPr>
              <a:t>vår</a:t>
            </a:r>
            <a:r>
              <a:rPr lang="en-GB" sz="4400" b="0" noProof="0" dirty="0">
                <a:solidFill>
                  <a:schemeClr val="bg1"/>
                </a:solidFill>
              </a:rPr>
              <a:t> mal. </a:t>
            </a:r>
          </a:p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br>
              <a:rPr lang="en-GB" sz="2800" b="0" noProof="0" dirty="0">
                <a:solidFill>
                  <a:schemeClr val="bg1"/>
                </a:solidFill>
              </a:rPr>
            </a:br>
            <a:br>
              <a:rPr lang="en-GB" sz="2800" b="0" noProof="0" dirty="0">
                <a:solidFill>
                  <a:schemeClr val="bg1"/>
                </a:solidFill>
              </a:rPr>
            </a:br>
            <a:endParaRPr lang="en-GB" sz="2800" b="0" noProof="0" dirty="0">
              <a:solidFill>
                <a:schemeClr val="bg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BEB5E5A-DA85-4D5B-80B9-F94482F55D76}"/>
              </a:ext>
            </a:extLst>
          </p:cNvPr>
          <p:cNvGrpSpPr/>
          <p:nvPr userDrawn="1"/>
        </p:nvGrpSpPr>
        <p:grpSpPr bwMode="black">
          <a:xfrm rot="8100000">
            <a:off x="10404874" y="3325226"/>
            <a:ext cx="1036788" cy="1036788"/>
            <a:chOff x="6096000" y="4963130"/>
            <a:chExt cx="1456719" cy="1456719"/>
          </a:xfrm>
          <a:solidFill>
            <a:schemeClr val="bg1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823227E-A862-4A7F-BC20-0D107430AB2C}"/>
                </a:ext>
              </a:extLst>
            </p:cNvPr>
            <p:cNvSpPr/>
            <p:nvPr userDrawn="1"/>
          </p:nvSpPr>
          <p:spPr bwMode="black">
            <a:xfrm rot="5400000">
              <a:off x="5534135" y="5524995"/>
              <a:ext cx="1456719" cy="332990"/>
            </a:xfrm>
            <a:prstGeom prst="rect">
              <a:avLst/>
            </a:prstGeom>
            <a:grpFill/>
            <a:ln w="635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  <a:buClr>
                  <a:srgbClr val="003755"/>
                </a:buClr>
              </a:pPr>
              <a:endParaRPr lang="nn-NO" sz="1400" err="1">
                <a:solidFill>
                  <a:schemeClr val="tx1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8501AE6-6504-4184-9443-E89AFACF769D}"/>
                </a:ext>
              </a:extLst>
            </p:cNvPr>
            <p:cNvSpPr/>
            <p:nvPr userDrawn="1"/>
          </p:nvSpPr>
          <p:spPr bwMode="black">
            <a:xfrm rot="10800000">
              <a:off x="6096000" y="4963130"/>
              <a:ext cx="1456719" cy="332990"/>
            </a:xfrm>
            <a:prstGeom prst="rect">
              <a:avLst/>
            </a:prstGeom>
            <a:grpFill/>
            <a:ln w="635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  <a:buClr>
                  <a:srgbClr val="003755"/>
                </a:buClr>
              </a:pPr>
              <a:endParaRPr lang="nn-NO" sz="1400" err="1">
                <a:solidFill>
                  <a:schemeClr val="tx1"/>
                </a:solidFill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67CEE09B-6EE1-4BF2-85A3-DE69E91BC4C6}"/>
              </a:ext>
            </a:extLst>
          </p:cNvPr>
          <p:cNvSpPr/>
          <p:nvPr userDrawn="1"/>
        </p:nvSpPr>
        <p:spPr>
          <a:xfrm>
            <a:off x="472536" y="2986685"/>
            <a:ext cx="10152346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1000" b="1" i="1" noProof="0" dirty="0">
                <a:solidFill>
                  <a:schemeClr val="bg1"/>
                </a:solidFill>
              </a:rPr>
              <a:t>Ikke bruk </a:t>
            </a:r>
            <a:r>
              <a:rPr lang="en-GB" sz="11000" b="1" i="1" noProof="0" dirty="0" err="1">
                <a:solidFill>
                  <a:schemeClr val="bg1"/>
                </a:solidFill>
              </a:rPr>
              <a:t>dem</a:t>
            </a:r>
            <a:r>
              <a:rPr lang="en-GB" sz="11000" b="1" i="1" noProof="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6" name="Do not use">
            <a:extLst>
              <a:ext uri="{FF2B5EF4-FFF2-40B4-BE49-F238E27FC236}">
                <a16:creationId xmlns:a16="http://schemas.microsoft.com/office/drawing/2014/main" id="{A8FA78FA-4D94-4717-B7C6-6F86378D6B01}"/>
              </a:ext>
            </a:extLst>
          </p:cNvPr>
          <p:cNvSpPr txBox="1"/>
          <p:nvPr userDrawn="1"/>
        </p:nvSpPr>
        <p:spPr>
          <a:xfrm>
            <a:off x="430214" y="5432127"/>
            <a:ext cx="1135697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2000" b="0" noProof="0" dirty="0" err="1">
                <a:solidFill>
                  <a:schemeClr val="bg1"/>
                </a:solidFill>
              </a:rPr>
              <a:t>Pga</a:t>
            </a:r>
            <a:r>
              <a:rPr lang="en-GB" sz="2000" b="0" noProof="0" dirty="0">
                <a:solidFill>
                  <a:schemeClr val="bg1"/>
                </a:solidFill>
              </a:rPr>
              <a:t> PowerPoints standard Kopier/Lim inn-</a:t>
            </a:r>
            <a:r>
              <a:rPr lang="en-GB" sz="2000" b="0" noProof="0" dirty="0" err="1">
                <a:solidFill>
                  <a:schemeClr val="bg1"/>
                </a:solidFill>
              </a:rPr>
              <a:t>funksjonalitet</a:t>
            </a:r>
            <a:r>
              <a:rPr lang="en-GB" sz="2000" b="0" noProof="0" dirty="0">
                <a:solidFill>
                  <a:schemeClr val="bg1"/>
                </a:solidFill>
              </a:rPr>
              <a:t> </a:t>
            </a:r>
            <a:r>
              <a:rPr lang="en-GB" sz="2000" b="0" noProof="0" dirty="0" err="1">
                <a:solidFill>
                  <a:schemeClr val="bg1"/>
                </a:solidFill>
              </a:rPr>
              <a:t>kan</a:t>
            </a:r>
            <a:r>
              <a:rPr lang="en-GB" sz="2000" b="0" noProof="0" dirty="0">
                <a:solidFill>
                  <a:schemeClr val="bg1"/>
                </a:solidFill>
              </a:rPr>
              <a:t> </a:t>
            </a:r>
            <a:r>
              <a:rPr lang="en-GB" sz="2000" b="0" noProof="0" dirty="0" err="1">
                <a:solidFill>
                  <a:schemeClr val="bg1"/>
                </a:solidFill>
              </a:rPr>
              <a:t>resultere</a:t>
            </a:r>
            <a:r>
              <a:rPr lang="en-GB" sz="2000" b="0" noProof="0" dirty="0">
                <a:solidFill>
                  <a:schemeClr val="bg1"/>
                </a:solidFill>
              </a:rPr>
              <a:t> i </a:t>
            </a:r>
            <a:r>
              <a:rPr lang="en-GB" sz="2000" b="0" noProof="0" dirty="0" err="1">
                <a:solidFill>
                  <a:schemeClr val="bg1"/>
                </a:solidFill>
              </a:rPr>
              <a:t>flere</a:t>
            </a:r>
            <a:r>
              <a:rPr lang="en-GB" sz="2000" b="0" noProof="0" dirty="0">
                <a:solidFill>
                  <a:schemeClr val="bg1"/>
                </a:solidFill>
              </a:rPr>
              <a:t> </a:t>
            </a:r>
            <a:r>
              <a:rPr lang="en-GB" sz="2000" b="0" noProof="0" dirty="0" err="1">
                <a:solidFill>
                  <a:schemeClr val="bg1"/>
                </a:solidFill>
              </a:rPr>
              <a:t>uønskede</a:t>
            </a:r>
            <a:r>
              <a:rPr lang="en-GB" sz="2000" b="0" noProof="0" dirty="0">
                <a:solidFill>
                  <a:schemeClr val="bg1"/>
                </a:solidFill>
              </a:rPr>
              <a:t> layout. OPPMERKSOMHET! </a:t>
            </a:r>
            <a:r>
              <a:rPr lang="en-GB" sz="2000" b="0" noProof="0" dirty="0" err="1">
                <a:solidFill>
                  <a:schemeClr val="bg1"/>
                </a:solidFill>
              </a:rPr>
              <a:t>Layouter</a:t>
            </a:r>
            <a:r>
              <a:rPr lang="en-GB" sz="2000" b="0" noProof="0" dirty="0">
                <a:solidFill>
                  <a:schemeClr val="bg1"/>
                </a:solidFill>
              </a:rPr>
              <a:t> </a:t>
            </a:r>
            <a:r>
              <a:rPr lang="en-GB" sz="2000" b="0" noProof="0" dirty="0" err="1">
                <a:solidFill>
                  <a:schemeClr val="bg1"/>
                </a:solidFill>
              </a:rPr>
              <a:t>etter</a:t>
            </a:r>
            <a:r>
              <a:rPr lang="en-GB" sz="2000" b="0" noProof="0" dirty="0">
                <a:solidFill>
                  <a:schemeClr val="bg1"/>
                </a:solidFill>
              </a:rPr>
              <a:t> </a:t>
            </a:r>
            <a:r>
              <a:rPr lang="en-GB" sz="2000" b="0" noProof="0" dirty="0" err="1">
                <a:solidFill>
                  <a:schemeClr val="bg1"/>
                </a:solidFill>
              </a:rPr>
              <a:t>dette</a:t>
            </a:r>
            <a:r>
              <a:rPr lang="en-GB" sz="2000" b="0" noProof="0" dirty="0">
                <a:solidFill>
                  <a:schemeClr val="bg1"/>
                </a:solidFill>
              </a:rPr>
              <a:t> </a:t>
            </a:r>
            <a:r>
              <a:rPr lang="en-GB" sz="2000" b="0" noProof="0" dirty="0" err="1">
                <a:solidFill>
                  <a:schemeClr val="bg1"/>
                </a:solidFill>
              </a:rPr>
              <a:t>kan</a:t>
            </a:r>
            <a:r>
              <a:rPr lang="en-GB" sz="2000" b="0" noProof="0" dirty="0">
                <a:solidFill>
                  <a:schemeClr val="bg1"/>
                </a:solidFill>
              </a:rPr>
              <a:t> </a:t>
            </a:r>
            <a:r>
              <a:rPr lang="en-GB" sz="2000" b="0" noProof="0" dirty="0" err="1">
                <a:solidFill>
                  <a:schemeClr val="bg1"/>
                </a:solidFill>
              </a:rPr>
              <a:t>inneholde</a:t>
            </a:r>
            <a:r>
              <a:rPr lang="en-GB" sz="2000" b="0" noProof="0" dirty="0">
                <a:solidFill>
                  <a:schemeClr val="bg1"/>
                </a:solidFill>
              </a:rPr>
              <a:t> </a:t>
            </a:r>
            <a:r>
              <a:rPr lang="en-GB" sz="2000" b="0" noProof="0" dirty="0" err="1">
                <a:solidFill>
                  <a:schemeClr val="bg1"/>
                </a:solidFill>
              </a:rPr>
              <a:t>potensielt</a:t>
            </a:r>
            <a:r>
              <a:rPr lang="en-GB" sz="2000" b="0" noProof="0" dirty="0">
                <a:solidFill>
                  <a:schemeClr val="bg1"/>
                </a:solidFill>
              </a:rPr>
              <a:t> </a:t>
            </a:r>
            <a:r>
              <a:rPr lang="en-GB" sz="2000" b="0" noProof="0" dirty="0" err="1">
                <a:solidFill>
                  <a:schemeClr val="bg1"/>
                </a:solidFill>
              </a:rPr>
              <a:t>konfidensiell</a:t>
            </a:r>
            <a:r>
              <a:rPr lang="en-GB" sz="2000" b="0" noProof="0" dirty="0">
                <a:solidFill>
                  <a:schemeClr val="bg1"/>
                </a:solidFill>
              </a:rPr>
              <a:t> </a:t>
            </a:r>
            <a:r>
              <a:rPr lang="en-GB" sz="2000" b="0" noProof="0" dirty="0" err="1">
                <a:solidFill>
                  <a:schemeClr val="bg1"/>
                </a:solidFill>
              </a:rPr>
              <a:t>informasjon</a:t>
            </a:r>
            <a:r>
              <a:rPr lang="en-GB" sz="2000" b="0" noProof="0" dirty="0">
                <a:solidFill>
                  <a:schemeClr val="bg1"/>
                </a:solidFill>
              </a:rPr>
              <a:t>. </a:t>
            </a:r>
          </a:p>
        </p:txBody>
      </p:sp>
      <p:sp>
        <p:nvSpPr>
          <p:cNvPr id="13" name="Date Placeholder 6" hidden="1">
            <a:extLst>
              <a:ext uri="{FF2B5EF4-FFF2-40B4-BE49-F238E27FC236}">
                <a16:creationId xmlns:a16="http://schemas.microsoft.com/office/drawing/2014/main" id="{16F02AC0-8835-4687-9809-625BC7974E0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D1A22AB2-7BDC-430E-9D10-44C64737618D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4" name="Footer Placeholder 8" hidden="1">
            <a:extLst>
              <a:ext uri="{FF2B5EF4-FFF2-40B4-BE49-F238E27FC236}">
                <a16:creationId xmlns:a16="http://schemas.microsoft.com/office/drawing/2014/main" id="{06D6C9CE-4F2C-454C-BB55-801B8D39FB8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5" name="Slide Number Placeholder 10" hidden="1">
            <a:extLst>
              <a:ext uri="{FF2B5EF4-FFF2-40B4-BE49-F238E27FC236}">
                <a16:creationId xmlns:a16="http://schemas.microsoft.com/office/drawing/2014/main" id="{E475F42F-AD98-4F3B-A294-8047E72ED3B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437113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2062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8.xml"/><Relationship Id="rId18" Type="http://schemas.openxmlformats.org/officeDocument/2006/relationships/slideLayout" Target="../slideLayouts/slideLayout63.xml"/><Relationship Id="rId26" Type="http://schemas.openxmlformats.org/officeDocument/2006/relationships/slideLayout" Target="../slideLayouts/slideLayout71.xml"/><Relationship Id="rId39" Type="http://schemas.openxmlformats.org/officeDocument/2006/relationships/slideLayout" Target="../slideLayouts/slideLayout84.xml"/><Relationship Id="rId21" Type="http://schemas.openxmlformats.org/officeDocument/2006/relationships/slideLayout" Target="../slideLayouts/slideLayout66.xml"/><Relationship Id="rId34" Type="http://schemas.openxmlformats.org/officeDocument/2006/relationships/slideLayout" Target="../slideLayouts/slideLayout79.xml"/><Relationship Id="rId42" Type="http://schemas.openxmlformats.org/officeDocument/2006/relationships/slideLayout" Target="../slideLayouts/slideLayout87.xml"/><Relationship Id="rId47" Type="http://schemas.openxmlformats.org/officeDocument/2006/relationships/theme" Target="../theme/theme2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61.xml"/><Relationship Id="rId29" Type="http://schemas.openxmlformats.org/officeDocument/2006/relationships/slideLayout" Target="../slideLayouts/slideLayout74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24" Type="http://schemas.openxmlformats.org/officeDocument/2006/relationships/slideLayout" Target="../slideLayouts/slideLayout69.xml"/><Relationship Id="rId32" Type="http://schemas.openxmlformats.org/officeDocument/2006/relationships/slideLayout" Target="../slideLayouts/slideLayout77.xml"/><Relationship Id="rId37" Type="http://schemas.openxmlformats.org/officeDocument/2006/relationships/slideLayout" Target="../slideLayouts/slideLayout82.xml"/><Relationship Id="rId40" Type="http://schemas.openxmlformats.org/officeDocument/2006/relationships/slideLayout" Target="../slideLayouts/slideLayout85.xml"/><Relationship Id="rId45" Type="http://schemas.openxmlformats.org/officeDocument/2006/relationships/slideLayout" Target="../slideLayouts/slideLayout90.xml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23" Type="http://schemas.openxmlformats.org/officeDocument/2006/relationships/slideLayout" Target="../slideLayouts/slideLayout68.xml"/><Relationship Id="rId28" Type="http://schemas.openxmlformats.org/officeDocument/2006/relationships/slideLayout" Target="../slideLayouts/slideLayout73.xml"/><Relationship Id="rId36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55.xml"/><Relationship Id="rId19" Type="http://schemas.openxmlformats.org/officeDocument/2006/relationships/slideLayout" Target="../slideLayouts/slideLayout64.xml"/><Relationship Id="rId31" Type="http://schemas.openxmlformats.org/officeDocument/2006/relationships/slideLayout" Target="../slideLayouts/slideLayout76.xml"/><Relationship Id="rId44" Type="http://schemas.openxmlformats.org/officeDocument/2006/relationships/slideLayout" Target="../slideLayouts/slideLayout89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Relationship Id="rId22" Type="http://schemas.openxmlformats.org/officeDocument/2006/relationships/slideLayout" Target="../slideLayouts/slideLayout67.xml"/><Relationship Id="rId27" Type="http://schemas.openxmlformats.org/officeDocument/2006/relationships/slideLayout" Target="../slideLayouts/slideLayout72.xml"/><Relationship Id="rId30" Type="http://schemas.openxmlformats.org/officeDocument/2006/relationships/slideLayout" Target="../slideLayouts/slideLayout75.xml"/><Relationship Id="rId35" Type="http://schemas.openxmlformats.org/officeDocument/2006/relationships/slideLayout" Target="../slideLayouts/slideLayout80.xml"/><Relationship Id="rId43" Type="http://schemas.openxmlformats.org/officeDocument/2006/relationships/slideLayout" Target="../slideLayouts/slideLayout88.xml"/><Relationship Id="rId48" Type="http://schemas.openxmlformats.org/officeDocument/2006/relationships/image" Target="../media/image1.png"/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7.xml"/><Relationship Id="rId17" Type="http://schemas.openxmlformats.org/officeDocument/2006/relationships/slideLayout" Target="../slideLayouts/slideLayout62.xml"/><Relationship Id="rId25" Type="http://schemas.openxmlformats.org/officeDocument/2006/relationships/slideLayout" Target="../slideLayouts/slideLayout70.xml"/><Relationship Id="rId33" Type="http://schemas.openxmlformats.org/officeDocument/2006/relationships/slideLayout" Target="../slideLayouts/slideLayout78.xml"/><Relationship Id="rId38" Type="http://schemas.openxmlformats.org/officeDocument/2006/relationships/slideLayout" Target="../slideLayouts/slideLayout83.xml"/><Relationship Id="rId46" Type="http://schemas.openxmlformats.org/officeDocument/2006/relationships/slideLayout" Target="../slideLayouts/slideLayout91.xml"/><Relationship Id="rId20" Type="http://schemas.openxmlformats.org/officeDocument/2006/relationships/slideLayout" Target="../slideLayouts/slideLayout65.xml"/><Relationship Id="rId41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C9392247-CE23-49BB-A39E-64C7575BE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913" y="442528"/>
            <a:ext cx="9899967" cy="75409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n-NO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6913" y="1483360"/>
            <a:ext cx="10796588" cy="441261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n-NO" noProof="0"/>
              <a:t>Level 1</a:t>
            </a:r>
          </a:p>
          <a:p>
            <a:pPr lvl="0"/>
            <a:r>
              <a:rPr lang="nn-NO" noProof="0" err="1"/>
              <a:t>sdf</a:t>
            </a:r>
            <a:r>
              <a:rPr lang="nn-NO" noProof="0"/>
              <a:t>     </a:t>
            </a:r>
          </a:p>
          <a:p>
            <a:pPr lvl="1"/>
            <a:r>
              <a:rPr lang="nn-NO" noProof="0"/>
              <a:t>Level 2</a:t>
            </a:r>
          </a:p>
          <a:p>
            <a:pPr lvl="1"/>
            <a:r>
              <a:rPr lang="nn-NO" noProof="0" err="1"/>
              <a:t>Asd</a:t>
            </a:r>
            <a:r>
              <a:rPr lang="nn-NO" noProof="0"/>
              <a:t> </a:t>
            </a:r>
          </a:p>
          <a:p>
            <a:pPr lvl="2"/>
            <a:r>
              <a:rPr lang="nn-NO" noProof="0"/>
              <a:t>Level 3</a:t>
            </a:r>
          </a:p>
          <a:p>
            <a:pPr lvl="2"/>
            <a:r>
              <a:rPr lang="nn-NO" noProof="0" err="1"/>
              <a:t>Sdf</a:t>
            </a:r>
            <a:endParaRPr lang="nn-NO" noProof="0"/>
          </a:p>
          <a:p>
            <a:pPr lvl="2"/>
            <a:endParaRPr lang="nn-NO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42516E-ED5A-4F68-B285-E8D0CC42F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9400" y="6554934"/>
            <a:ext cx="417513" cy="109537"/>
          </a:xfrm>
          <a:prstGeom prst="rect">
            <a:avLst/>
          </a:prstGeom>
        </p:spPr>
        <p:txBody>
          <a:bodyPr vert="horz" lIns="0" tIns="180000" rIns="0" bIns="0" rtlCol="0" anchor="b" anchorCtr="0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nn-NO" smtClean="0"/>
              <a:pPr/>
              <a:t>‹#›</a:t>
            </a:fld>
            <a:endParaRPr lang="nn-NO"/>
          </a:p>
        </p:txBody>
      </p:sp>
      <p:sp>
        <p:nvSpPr>
          <p:cNvPr id="6" name="Logo">
            <a:extLst>
              <a:ext uri="{FF2B5EF4-FFF2-40B4-BE49-F238E27FC236}">
                <a16:creationId xmlns:a16="http://schemas.microsoft.com/office/drawing/2014/main" id="{D230C660-F19C-4BE7-263B-DB084649CA19}"/>
              </a:ext>
            </a:extLst>
          </p:cNvPr>
          <p:cNvSpPr txBox="1">
            <a:spLocks/>
          </p:cNvSpPr>
          <p:nvPr userDrawn="1"/>
        </p:nvSpPr>
        <p:spPr bwMode="ltGray">
          <a:xfrm>
            <a:off x="11173619" y="0"/>
            <a:ext cx="736600" cy="879168"/>
          </a:xfrm>
          <a:prstGeom prst="rect">
            <a:avLst/>
          </a:prstGeom>
          <a:solidFill>
            <a:schemeClr val="tx2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n-NO"/>
              <a:t> 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67007074-9F1D-7389-1967-82C4C5DB1122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n-NO"/>
              <a:t> z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2126C5-23B6-F1F2-CA0B-1EBFF499D190}"/>
              </a:ext>
            </a:extLst>
          </p:cNvPr>
          <p:cNvPicPr>
            <a:picLocks noChangeAspect="1"/>
          </p:cNvPicPr>
          <p:nvPr userDrawn="1"/>
        </p:nvPicPr>
        <p:blipFill>
          <a:blip r:embed="rId4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2747" y="6322825"/>
            <a:ext cx="612000" cy="482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99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856" r:id="rId2"/>
    <p:sldLayoutId id="2147483855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86" r:id="rId9"/>
    <p:sldLayoutId id="2147483887" r:id="rId10"/>
    <p:sldLayoutId id="2147483732" r:id="rId11"/>
    <p:sldLayoutId id="2147483874" r:id="rId12"/>
    <p:sldLayoutId id="2147483807" r:id="rId13"/>
    <p:sldLayoutId id="2147483875" r:id="rId14"/>
    <p:sldLayoutId id="2147483808" r:id="rId15"/>
    <p:sldLayoutId id="2147483876" r:id="rId16"/>
    <p:sldLayoutId id="2147483755" r:id="rId17"/>
    <p:sldLayoutId id="2147483877" r:id="rId18"/>
    <p:sldLayoutId id="2147483853" r:id="rId19"/>
    <p:sldLayoutId id="2147483878" r:id="rId20"/>
    <p:sldLayoutId id="2147483852" r:id="rId21"/>
    <p:sldLayoutId id="2147483879" r:id="rId22"/>
    <p:sldLayoutId id="2147483850" r:id="rId23"/>
    <p:sldLayoutId id="2147483880" r:id="rId24"/>
    <p:sldLayoutId id="2147483809" r:id="rId25"/>
    <p:sldLayoutId id="2147483881" r:id="rId26"/>
    <p:sldLayoutId id="2147483854" r:id="rId27"/>
    <p:sldLayoutId id="2147483882" r:id="rId28"/>
    <p:sldLayoutId id="2147483863" r:id="rId29"/>
    <p:sldLayoutId id="2147483867" r:id="rId30"/>
    <p:sldLayoutId id="2147483868" r:id="rId31"/>
    <p:sldLayoutId id="2147483869" r:id="rId32"/>
    <p:sldLayoutId id="2147483870" r:id="rId33"/>
    <p:sldLayoutId id="2147483871" r:id="rId34"/>
    <p:sldLayoutId id="2147483872" r:id="rId35"/>
    <p:sldLayoutId id="2147483873" r:id="rId36"/>
    <p:sldLayoutId id="2147483743" r:id="rId37"/>
    <p:sldLayoutId id="2147483888" r:id="rId38"/>
    <p:sldLayoutId id="2147483744" r:id="rId39"/>
    <p:sldLayoutId id="2147483889" r:id="rId40"/>
    <p:sldLayoutId id="2147483885" r:id="rId41"/>
    <p:sldLayoutId id="2147483890" r:id="rId42"/>
    <p:sldLayoutId id="2147483884" r:id="rId43"/>
    <p:sldLayoutId id="2147483834" r:id="rId44"/>
    <p:sldLayoutId id="2147483883" r:id="rId45"/>
  </p:sldLayoutIdLst>
  <p:hf hdr="0" ftr="0" dt="0"/>
  <p:txStyles>
    <p:titleStyle>
      <a:lvl1pPr algn="l" defTabSz="914400" rtl="0" eaLnBrk="1" latinLnBrk="0" hangingPunct="1">
        <a:lnSpc>
          <a:spcPct val="83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68288" indent="-268288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chemeClr val="accent2"/>
        </a:buClr>
        <a:buFont typeface="Arial" panose="020B0604020202020204" pitchFamily="34" charset="0"/>
        <a:buChar char="•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720725" indent="-360363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chemeClr val="accent2"/>
        </a:buClr>
        <a:buFont typeface="ABC Favorit Book" panose="020B0404030202060203" pitchFamily="34" charset="0"/>
        <a:buChar char="—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987425" indent="-26670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chemeClr val="accent2"/>
        </a:buClr>
        <a:buFont typeface="Wingdings" panose="05000000000000000000" pitchFamily="2" charset="2"/>
        <a:buChar char="§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​"/>
        <a:defRPr sz="2400" b="1" kern="1200" baseline="0">
          <a:solidFill>
            <a:schemeClr val="tx2"/>
          </a:solidFill>
          <a:latin typeface="+mj-lt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​"/>
        <a:tabLst/>
        <a:defRPr sz="24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540000" indent="-18000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chemeClr val="accent2"/>
        </a:buClr>
        <a:buFont typeface="ABC Favorit Book" panose="020B0404030202060203" pitchFamily="34" charset="0"/>
        <a:buChar char="—"/>
        <a:defRPr sz="1200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​"/>
        <a:defRPr sz="1200" b="1" kern="1200" baseline="0">
          <a:solidFill>
            <a:schemeClr val="tx2"/>
          </a:solidFill>
          <a:latin typeface="+mj-lt"/>
          <a:ea typeface="+mn-ea"/>
          <a:cs typeface="+mn-cs"/>
        </a:defRPr>
      </a:lvl7pPr>
      <a:lvl8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​"/>
        <a:defRPr sz="12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​"/>
        <a:defRPr sz="6600" kern="1200" baseline="0">
          <a:solidFill>
            <a:schemeClr val="tx2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39" userDrawn="1">
          <p15:clr>
            <a:srgbClr val="FBAE40"/>
          </p15:clr>
        </p15:guide>
        <p15:guide id="2" pos="705" userDrawn="1">
          <p15:clr>
            <a:srgbClr val="A4A4A4"/>
          </p15:clr>
        </p15:guide>
        <p15:guide id="3" orient="horz" pos="428" userDrawn="1">
          <p15:clr>
            <a:srgbClr val="FBAE40"/>
          </p15:clr>
        </p15:guide>
        <p15:guide id="4" orient="horz" pos="3891" userDrawn="1">
          <p15:clr>
            <a:srgbClr val="FBAE40"/>
          </p15:clr>
        </p15:guide>
        <p15:guide id="5" pos="1034" userDrawn="1">
          <p15:clr>
            <a:srgbClr val="A4A4A4"/>
          </p15:clr>
        </p15:guide>
        <p15:guide id="6" pos="1299" userDrawn="1">
          <p15:clr>
            <a:srgbClr val="A4A4A4"/>
          </p15:clr>
        </p15:guide>
        <p15:guide id="7" pos="1628" userDrawn="1">
          <p15:clr>
            <a:srgbClr val="A4A4A4"/>
          </p15:clr>
        </p15:guide>
        <p15:guide id="8" pos="1893" userDrawn="1">
          <p15:clr>
            <a:srgbClr val="A4A4A4"/>
          </p15:clr>
        </p15:guide>
        <p15:guide id="9" pos="2222" userDrawn="1">
          <p15:clr>
            <a:srgbClr val="A4A4A4"/>
          </p15:clr>
        </p15:guide>
        <p15:guide id="10" pos="2487" userDrawn="1">
          <p15:clr>
            <a:srgbClr val="A4A4A4"/>
          </p15:clr>
        </p15:guide>
        <p15:guide id="11" pos="2816" userDrawn="1">
          <p15:clr>
            <a:srgbClr val="A4A4A4"/>
          </p15:clr>
        </p15:guide>
        <p15:guide id="12" pos="3081" userDrawn="1">
          <p15:clr>
            <a:srgbClr val="A4A4A4"/>
          </p15:clr>
        </p15:guide>
        <p15:guide id="13" pos="3410" userDrawn="1">
          <p15:clr>
            <a:srgbClr val="A4A4A4"/>
          </p15:clr>
        </p15:guide>
        <p15:guide id="14" pos="3675" userDrawn="1">
          <p15:clr>
            <a:srgbClr val="A4A4A4"/>
          </p15:clr>
        </p15:guide>
        <p15:guide id="15" pos="4004" userDrawn="1">
          <p15:clr>
            <a:srgbClr val="A4A4A4"/>
          </p15:clr>
        </p15:guide>
        <p15:guide id="16" pos="4269" userDrawn="1">
          <p15:clr>
            <a:srgbClr val="A4A4A4"/>
          </p15:clr>
        </p15:guide>
        <p15:guide id="17" pos="4598" userDrawn="1">
          <p15:clr>
            <a:srgbClr val="A4A4A4"/>
          </p15:clr>
        </p15:guide>
        <p15:guide id="18" pos="4863" userDrawn="1">
          <p15:clr>
            <a:srgbClr val="A4A4A4"/>
          </p15:clr>
        </p15:guide>
        <p15:guide id="19" pos="5192" userDrawn="1">
          <p15:clr>
            <a:srgbClr val="A4A4A4"/>
          </p15:clr>
        </p15:guide>
        <p15:guide id="20" pos="5457" userDrawn="1">
          <p15:clr>
            <a:srgbClr val="A4A4A4"/>
          </p15:clr>
        </p15:guide>
        <p15:guide id="21" pos="5786" userDrawn="1">
          <p15:clr>
            <a:srgbClr val="A4A4A4"/>
          </p15:clr>
        </p15:guide>
        <p15:guide id="22" pos="6051" userDrawn="1">
          <p15:clr>
            <a:srgbClr val="A4A4A4"/>
          </p15:clr>
        </p15:guide>
        <p15:guide id="23" pos="6380" userDrawn="1">
          <p15:clr>
            <a:srgbClr val="A4A4A4"/>
          </p15:clr>
        </p15:guide>
        <p15:guide id="24" pos="6645" userDrawn="1">
          <p15:clr>
            <a:srgbClr val="A4A4A4"/>
          </p15:clr>
        </p15:guide>
        <p15:guide id="25" pos="6974" userDrawn="1">
          <p15:clr>
            <a:srgbClr val="A4A4A4"/>
          </p15:clr>
        </p15:guide>
        <p15:guide id="26" pos="7240" userDrawn="1">
          <p15:clr>
            <a:srgbClr val="FBAE40"/>
          </p15:clr>
        </p15:guide>
        <p15:guide id="27" pos="176" userDrawn="1">
          <p15:clr>
            <a:srgbClr val="F26B43"/>
          </p15:clr>
        </p15:guide>
        <p15:guide id="28" pos="7503" userDrawn="1">
          <p15:clr>
            <a:srgbClr val="F26B43"/>
          </p15:clr>
        </p15:guide>
        <p15:guide id="29" orient="horz" pos="176" userDrawn="1">
          <p15:clr>
            <a:srgbClr val="F26B43"/>
          </p15:clr>
        </p15:guide>
        <p15:guide id="30" orient="horz" pos="4143" userDrawn="1">
          <p15:clr>
            <a:srgbClr val="F26B43"/>
          </p15:clr>
        </p15:guide>
        <p15:guide id="31" orient="horz" pos="1154" userDrawn="1">
          <p15:clr>
            <a:srgbClr val="A4A3A4"/>
          </p15:clr>
        </p15:guide>
        <p15:guide id="32" orient="horz" pos="1483" userDrawn="1">
          <p15:clr>
            <a:srgbClr val="A4A3A4"/>
          </p15:clr>
        </p15:guide>
        <p15:guide id="33" orient="horz" pos="3714" userDrawn="1">
          <p15:clr>
            <a:srgbClr val="A4A3A4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C9392247-CE23-49BB-A39E-64C7575BE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913" y="442528"/>
            <a:ext cx="9899967" cy="75409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n-NO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6913" y="1483360"/>
            <a:ext cx="10796588" cy="441261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n-NO" noProof="0"/>
              <a:t>Level 1</a:t>
            </a:r>
          </a:p>
          <a:p>
            <a:pPr lvl="0"/>
            <a:r>
              <a:rPr lang="nn-NO" noProof="0" err="1"/>
              <a:t>sdf</a:t>
            </a:r>
            <a:r>
              <a:rPr lang="nn-NO" noProof="0"/>
              <a:t>     </a:t>
            </a:r>
          </a:p>
          <a:p>
            <a:pPr lvl="1"/>
            <a:r>
              <a:rPr lang="nn-NO" noProof="0"/>
              <a:t>Level 2</a:t>
            </a:r>
          </a:p>
          <a:p>
            <a:pPr lvl="1"/>
            <a:r>
              <a:rPr lang="nn-NO" noProof="0" err="1"/>
              <a:t>Asd</a:t>
            </a:r>
            <a:r>
              <a:rPr lang="nn-NO" noProof="0"/>
              <a:t> </a:t>
            </a:r>
          </a:p>
          <a:p>
            <a:pPr lvl="2"/>
            <a:r>
              <a:rPr lang="nn-NO" noProof="0"/>
              <a:t>Level 3</a:t>
            </a:r>
          </a:p>
          <a:p>
            <a:pPr lvl="2"/>
            <a:r>
              <a:rPr lang="nn-NO" noProof="0" err="1"/>
              <a:t>Sdf</a:t>
            </a:r>
            <a:endParaRPr lang="nn-NO" noProof="0"/>
          </a:p>
          <a:p>
            <a:pPr lvl="2"/>
            <a:endParaRPr lang="nn-NO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42516E-ED5A-4F68-B285-E8D0CC42F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9400" y="6554934"/>
            <a:ext cx="417513" cy="109537"/>
          </a:xfrm>
          <a:prstGeom prst="rect">
            <a:avLst/>
          </a:prstGeom>
        </p:spPr>
        <p:txBody>
          <a:bodyPr vert="horz" lIns="0" tIns="180000" rIns="0" bIns="0" rtlCol="0" anchor="b" anchorCtr="0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nn-NO" smtClean="0"/>
              <a:pPr/>
              <a:t>‹#›</a:t>
            </a:fld>
            <a:endParaRPr lang="nn-NO"/>
          </a:p>
        </p:txBody>
      </p:sp>
      <p:sp>
        <p:nvSpPr>
          <p:cNvPr id="6" name="Logo">
            <a:extLst>
              <a:ext uri="{FF2B5EF4-FFF2-40B4-BE49-F238E27FC236}">
                <a16:creationId xmlns:a16="http://schemas.microsoft.com/office/drawing/2014/main" id="{D230C660-F19C-4BE7-263B-DB084649CA19}"/>
              </a:ext>
            </a:extLst>
          </p:cNvPr>
          <p:cNvSpPr txBox="1">
            <a:spLocks/>
          </p:cNvSpPr>
          <p:nvPr userDrawn="1"/>
        </p:nvSpPr>
        <p:spPr bwMode="ltGray">
          <a:xfrm>
            <a:off x="11173619" y="0"/>
            <a:ext cx="736600" cy="879168"/>
          </a:xfrm>
          <a:prstGeom prst="rect">
            <a:avLst/>
          </a:prstGeom>
          <a:solidFill>
            <a:schemeClr val="tx2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n-NO"/>
              <a:t> 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67007074-9F1D-7389-1967-82C4C5DB1122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n-NO"/>
              <a:t> z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2126C5-23B6-F1F2-CA0B-1EBFF499D190}"/>
              </a:ext>
            </a:extLst>
          </p:cNvPr>
          <p:cNvPicPr>
            <a:picLocks noChangeAspect="1"/>
          </p:cNvPicPr>
          <p:nvPr userDrawn="1"/>
        </p:nvPicPr>
        <p:blipFill>
          <a:blip r:embed="rId4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2747" y="6322825"/>
            <a:ext cx="612000" cy="482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458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  <p:sldLayoutId id="2147483908" r:id="rId4"/>
    <p:sldLayoutId id="2147483909" r:id="rId5"/>
    <p:sldLayoutId id="2147483910" r:id="rId6"/>
    <p:sldLayoutId id="2147483911" r:id="rId7"/>
    <p:sldLayoutId id="2147483912" r:id="rId8"/>
    <p:sldLayoutId id="2147483913" r:id="rId9"/>
    <p:sldLayoutId id="2147483914" r:id="rId10"/>
    <p:sldLayoutId id="2147483915" r:id="rId11"/>
    <p:sldLayoutId id="2147483916" r:id="rId12"/>
    <p:sldLayoutId id="2147483917" r:id="rId13"/>
    <p:sldLayoutId id="2147483918" r:id="rId14"/>
    <p:sldLayoutId id="2147483919" r:id="rId15"/>
    <p:sldLayoutId id="2147483920" r:id="rId16"/>
    <p:sldLayoutId id="2147483921" r:id="rId17"/>
    <p:sldLayoutId id="2147483922" r:id="rId18"/>
    <p:sldLayoutId id="2147483923" r:id="rId19"/>
    <p:sldLayoutId id="2147483924" r:id="rId20"/>
    <p:sldLayoutId id="2147483925" r:id="rId21"/>
    <p:sldLayoutId id="2147483926" r:id="rId22"/>
    <p:sldLayoutId id="2147483927" r:id="rId23"/>
    <p:sldLayoutId id="2147483928" r:id="rId24"/>
    <p:sldLayoutId id="2147483929" r:id="rId25"/>
    <p:sldLayoutId id="2147483930" r:id="rId26"/>
    <p:sldLayoutId id="2147483931" r:id="rId27"/>
    <p:sldLayoutId id="2147483932" r:id="rId28"/>
    <p:sldLayoutId id="2147483933" r:id="rId29"/>
    <p:sldLayoutId id="2147483934" r:id="rId30"/>
    <p:sldLayoutId id="2147483935" r:id="rId31"/>
    <p:sldLayoutId id="2147483936" r:id="rId32"/>
    <p:sldLayoutId id="2147483937" r:id="rId33"/>
    <p:sldLayoutId id="2147483938" r:id="rId34"/>
    <p:sldLayoutId id="2147483939" r:id="rId35"/>
    <p:sldLayoutId id="2147483940" r:id="rId36"/>
    <p:sldLayoutId id="2147483941" r:id="rId37"/>
    <p:sldLayoutId id="2147483942" r:id="rId38"/>
    <p:sldLayoutId id="2147483943" r:id="rId39"/>
    <p:sldLayoutId id="2147483944" r:id="rId40"/>
    <p:sldLayoutId id="2147483945" r:id="rId41"/>
    <p:sldLayoutId id="2147483946" r:id="rId42"/>
    <p:sldLayoutId id="2147483947" r:id="rId43"/>
    <p:sldLayoutId id="2147483948" r:id="rId44"/>
    <p:sldLayoutId id="2147483949" r:id="rId45"/>
    <p:sldLayoutId id="2147483950" r:id="rId46"/>
  </p:sldLayoutIdLst>
  <p:hf hdr="0" ftr="0" dt="0"/>
  <p:txStyles>
    <p:titleStyle>
      <a:lvl1pPr algn="l" defTabSz="914400" rtl="0" eaLnBrk="1" latinLnBrk="0" hangingPunct="1">
        <a:lnSpc>
          <a:spcPct val="83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68288" indent="-268288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chemeClr val="accent2"/>
        </a:buClr>
        <a:buFont typeface="Arial" panose="020B0604020202020204" pitchFamily="34" charset="0"/>
        <a:buChar char="•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720725" indent="-360363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chemeClr val="accent2"/>
        </a:buClr>
        <a:buFont typeface="ABC Favorit Book" panose="020B0404030202060203" pitchFamily="34" charset="0"/>
        <a:buChar char="—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987425" indent="-26670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chemeClr val="accent2"/>
        </a:buClr>
        <a:buFont typeface="Wingdings" panose="05000000000000000000" pitchFamily="2" charset="2"/>
        <a:buChar char="§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​"/>
        <a:defRPr sz="2400" b="1" kern="1200" baseline="0">
          <a:solidFill>
            <a:schemeClr val="tx2"/>
          </a:solidFill>
          <a:latin typeface="+mj-lt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​"/>
        <a:tabLst/>
        <a:defRPr sz="24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540000" indent="-18000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chemeClr val="accent2"/>
        </a:buClr>
        <a:buFont typeface="ABC Favorit Book" panose="020B0404030202060203" pitchFamily="34" charset="0"/>
        <a:buChar char="—"/>
        <a:defRPr sz="1200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​"/>
        <a:defRPr sz="1200" b="1" kern="1200" baseline="0">
          <a:solidFill>
            <a:schemeClr val="tx2"/>
          </a:solidFill>
          <a:latin typeface="+mj-lt"/>
          <a:ea typeface="+mn-ea"/>
          <a:cs typeface="+mn-cs"/>
        </a:defRPr>
      </a:lvl7pPr>
      <a:lvl8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​"/>
        <a:defRPr sz="12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​"/>
        <a:defRPr sz="6600" kern="1200" baseline="0">
          <a:solidFill>
            <a:schemeClr val="tx2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customXml" Target="../../customXml/item13.xml"/><Relationship Id="rId1" Type="http://schemas.openxmlformats.org/officeDocument/2006/relationships/customXml" Target="../../customXml/item1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2.xml"/><Relationship Id="rId5" Type="http://schemas.openxmlformats.org/officeDocument/2006/relationships/hyperlink" Target="http://www.cjml.no/" TargetMode="Externa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microsoft.com/office/2007/relationships/hdphoto" Target="../media/hdphoto1.wdp"/><Relationship Id="rId9" Type="http://schemas.openxmlformats.org/officeDocument/2006/relationships/image" Target="../media/image2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5.png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2.png"/><Relationship Id="rId4" Type="http://schemas.microsoft.com/office/2007/relationships/hdphoto" Target="../media/hdphoto2.wdp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7.png"/><Relationship Id="rId4" Type="http://schemas.microsoft.com/office/2007/relationships/hdphoto" Target="../media/hdphoto2.wdp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3.png"/><Relationship Id="rId4" Type="http://schemas.microsoft.com/office/2007/relationships/hdphoto" Target="../media/hdphoto2.wdp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3.xml"/><Relationship Id="rId2" Type="http://schemas.openxmlformats.org/officeDocument/2006/relationships/customXml" Target="../../customXml/item15.xml"/><Relationship Id="rId1" Type="http://schemas.openxmlformats.org/officeDocument/2006/relationships/customXml" Target="../../customXml/item14.xml"/><Relationship Id="rId4" Type="http://schemas.openxmlformats.org/officeDocument/2006/relationships/notesSlide" Target="../notesSlides/notesSlide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0BD8E4-AF55-76FF-B378-0413C00D3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2D619B0-73D5-98F1-1094-FACF8C57F5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4321" y="2354263"/>
            <a:ext cx="10037679" cy="3024137"/>
          </a:xfrm>
        </p:spPr>
        <p:txBody>
          <a:bodyPr/>
          <a:lstStyle/>
          <a:p>
            <a:r>
              <a:rPr lang="en-GB" sz="5400" noProof="0" dirty="0">
                <a:solidFill>
                  <a:srgbClr val="FFFFFF"/>
                </a:solidFill>
              </a:rPr>
              <a:t>Tools</a:t>
            </a:r>
            <a:br>
              <a:rPr lang="en-GB" noProof="0" dirty="0">
                <a:solidFill>
                  <a:srgbClr val="CFE56C"/>
                </a:solidFill>
              </a:rPr>
            </a:br>
            <a:r>
              <a:rPr lang="en-GB" sz="3600" dirty="0"/>
              <a:t>CJML – Customer Journey Modeling Language</a:t>
            </a:r>
            <a:br>
              <a:rPr lang="en-GB" dirty="0"/>
            </a:br>
            <a:endParaRPr lang="en-GB" noProof="0" dirty="0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588A696D-1E7A-310B-11BB-D983DA7562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92704" y="5360352"/>
            <a:ext cx="7993721" cy="1198613"/>
          </a:xfrm>
        </p:spPr>
        <p:txBody>
          <a:bodyPr/>
          <a:lstStyle/>
          <a:p>
            <a:pPr>
              <a:lnSpc>
                <a:spcPts val="2000"/>
              </a:lnSpc>
            </a:pPr>
            <a:r>
              <a:rPr lang="en-GB" dirty="0"/>
              <a:t>Version 3.0 • June 2026</a:t>
            </a:r>
          </a:p>
          <a:p>
            <a:pPr>
              <a:lnSpc>
                <a:spcPts val="2000"/>
              </a:lnSpc>
            </a:pPr>
            <a:r>
              <a:rPr lang="en-GB" noProof="0" dirty="0"/>
              <a:t>SINTEF Digital | </a:t>
            </a:r>
            <a:r>
              <a:rPr lang="en-GB" dirty="0"/>
              <a:t>Human-Computer Interaction Research Group</a:t>
            </a:r>
            <a:endParaRPr lang="en-GB" noProof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042532-435B-DCC7-69A5-51714BD68999}"/>
              </a:ext>
            </a:extLst>
          </p:cNvPr>
          <p:cNvSpPr/>
          <p:nvPr/>
        </p:nvSpPr>
        <p:spPr>
          <a:xfrm>
            <a:off x="883401" y="5336862"/>
            <a:ext cx="792000" cy="622800"/>
          </a:xfrm>
          <a:prstGeom prst="rect">
            <a:avLst/>
          </a:prstGeom>
          <a:solidFill>
            <a:schemeClr val="tx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400" noProof="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E74B7B8-F9EE-87FB-BDBA-217812B7752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401" y="5335491"/>
            <a:ext cx="792000" cy="62417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6A0B33D-4154-0650-65CD-6AE965E67B7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16950" y="258375"/>
            <a:ext cx="3240000" cy="1333888"/>
          </a:xfrm>
          <a:prstGeom prst="rect">
            <a:avLst/>
          </a:prstGeom>
        </p:spPr>
      </p:pic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643549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0DD02-F282-0C09-4D5F-B25511619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854B3-DE36-257E-3E93-3E67CDD67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About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2FDDC58-5652-A048-2112-AF4606F5577F}"/>
              </a:ext>
            </a:extLst>
          </p:cNvPr>
          <p:cNvSpPr txBox="1"/>
          <p:nvPr/>
        </p:nvSpPr>
        <p:spPr>
          <a:xfrm>
            <a:off x="1572987" y="4672279"/>
            <a:ext cx="214039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Definitions, metamodel, class diagrams, and model attributes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887EDE1-6EFA-4D95-B397-56B559EE764C}"/>
              </a:ext>
            </a:extLst>
          </p:cNvPr>
          <p:cNvSpPr txBox="1"/>
          <p:nvPr/>
        </p:nvSpPr>
        <p:spPr>
          <a:xfrm>
            <a:off x="7562322" y="4611243"/>
            <a:ext cx="176517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Machine-readable model structure, XML format, and data exchange</a:t>
            </a:r>
          </a:p>
        </p:txBody>
      </p:sp>
      <p:cxnSp>
        <p:nvCxnSpPr>
          <p:cNvPr id="28" name="Connector: Curved 27">
            <a:extLst>
              <a:ext uri="{FF2B5EF4-FFF2-40B4-BE49-F238E27FC236}">
                <a16:creationId xmlns:a16="http://schemas.microsoft.com/office/drawing/2014/main" id="{D9FED831-8970-B7C2-1691-D4C846A3AF9F}"/>
              </a:ext>
            </a:extLst>
          </p:cNvPr>
          <p:cNvCxnSpPr>
            <a:cxnSpLocks/>
          </p:cNvCxnSpPr>
          <p:nvPr/>
        </p:nvCxnSpPr>
        <p:spPr>
          <a:xfrm rot="10800000" flipV="1">
            <a:off x="4850626" y="1846704"/>
            <a:ext cx="563019" cy="684000"/>
          </a:xfrm>
          <a:prstGeom prst="curvedConnector2">
            <a:avLst/>
          </a:prstGeom>
          <a:ln w="952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2F72146E-C909-D9C1-F5B6-2C88C8177002}"/>
              </a:ext>
            </a:extLst>
          </p:cNvPr>
          <p:cNvSpPr txBox="1"/>
          <p:nvPr/>
        </p:nvSpPr>
        <p:spPr>
          <a:xfrm>
            <a:off x="5503575" y="1524309"/>
            <a:ext cx="220570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Diagram types, symbol gallery, visual features, and examples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40334F8-7310-0DD2-9871-1B5254AA8104}"/>
              </a:ext>
            </a:extLst>
          </p:cNvPr>
          <p:cNvSpPr txBox="1"/>
          <p:nvPr/>
        </p:nvSpPr>
        <p:spPr>
          <a:xfrm>
            <a:off x="7502450" y="2078555"/>
            <a:ext cx="182505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en-GB" sz="1200" b="1" dirty="0">
                <a:solidFill>
                  <a:srgbClr val="780050"/>
                </a:solidFill>
              </a:rPr>
              <a:t>Tools for creating and working with journeys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780050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67646E7-C23D-1DEE-26BE-BE650462DEFC}"/>
              </a:ext>
            </a:extLst>
          </p:cNvPr>
          <p:cNvSpPr txBox="1"/>
          <p:nvPr/>
        </p:nvSpPr>
        <p:spPr>
          <a:xfrm>
            <a:off x="4628216" y="5018005"/>
            <a:ext cx="203386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PowerPoint templates for quick, flexible diagramming with examples</a:t>
            </a:r>
          </a:p>
        </p:txBody>
      </p:sp>
      <p:cxnSp>
        <p:nvCxnSpPr>
          <p:cNvPr id="42" name="Connector: Curved 41">
            <a:extLst>
              <a:ext uri="{FF2B5EF4-FFF2-40B4-BE49-F238E27FC236}">
                <a16:creationId xmlns:a16="http://schemas.microsoft.com/office/drawing/2014/main" id="{1346F590-5146-E5DE-CC83-0C2B995C0A81}"/>
              </a:ext>
            </a:extLst>
          </p:cNvPr>
          <p:cNvCxnSpPr>
            <a:cxnSpLocks/>
          </p:cNvCxnSpPr>
          <p:nvPr/>
        </p:nvCxnSpPr>
        <p:spPr>
          <a:xfrm>
            <a:off x="3287150" y="2605297"/>
            <a:ext cx="468000" cy="402881"/>
          </a:xfrm>
          <a:prstGeom prst="curvedConnector2">
            <a:avLst/>
          </a:prstGeom>
          <a:ln w="952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E678DE8C-1E7E-8CD7-0E03-634863E8BC54}"/>
              </a:ext>
            </a:extLst>
          </p:cNvPr>
          <p:cNvSpPr txBox="1"/>
          <p:nvPr/>
        </p:nvSpPr>
        <p:spPr>
          <a:xfrm>
            <a:off x="1018969" y="2328004"/>
            <a:ext cx="222641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Overview of CJML, its conceptual foundation, and a quick tour of the visual notation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247C9A6-53FA-7678-D443-D12375CE9790}"/>
              </a:ext>
            </a:extLst>
          </p:cNvPr>
          <p:cNvSpPr txBox="1"/>
          <p:nvPr/>
        </p:nvSpPr>
        <p:spPr>
          <a:xfrm>
            <a:off x="8797829" y="3008178"/>
            <a:ext cx="223772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Guidance on journey thinking,  journey data, approaches to analysis, and use cases</a:t>
            </a:r>
          </a:p>
        </p:txBody>
      </p:sp>
      <p:sp>
        <p:nvSpPr>
          <p:cNvPr id="12" name="Hexagon 11">
            <a:extLst>
              <a:ext uri="{FF2B5EF4-FFF2-40B4-BE49-F238E27FC236}">
                <a16:creationId xmlns:a16="http://schemas.microsoft.com/office/drawing/2014/main" id="{80E269DA-0B25-7732-FDF4-EBF5047B84FE}"/>
              </a:ext>
            </a:extLst>
          </p:cNvPr>
          <p:cNvSpPr/>
          <p:nvPr/>
        </p:nvSpPr>
        <p:spPr>
          <a:xfrm>
            <a:off x="5946473" y="2601147"/>
            <a:ext cx="1055687" cy="919162"/>
          </a:xfrm>
          <a:prstGeom prst="hexagon">
            <a:avLst/>
          </a:prstGeom>
          <a:noFill/>
          <a:ln w="38100">
            <a:solidFill>
              <a:srgbClr val="9A40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noFill/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cxnSp>
        <p:nvCxnSpPr>
          <p:cNvPr id="14" name="Connector: Curved 13">
            <a:extLst>
              <a:ext uri="{FF2B5EF4-FFF2-40B4-BE49-F238E27FC236}">
                <a16:creationId xmlns:a16="http://schemas.microsoft.com/office/drawing/2014/main" id="{BC47545D-CA98-88A5-0C33-1DFC48BC3438}"/>
              </a:ext>
            </a:extLst>
          </p:cNvPr>
          <p:cNvCxnSpPr>
            <a:cxnSpLocks/>
          </p:cNvCxnSpPr>
          <p:nvPr/>
        </p:nvCxnSpPr>
        <p:spPr>
          <a:xfrm flipV="1">
            <a:off x="3700265" y="4444729"/>
            <a:ext cx="828000" cy="402881"/>
          </a:xfrm>
          <a:prstGeom prst="curvedConnector2">
            <a:avLst/>
          </a:prstGeom>
          <a:ln w="952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or: Curved 17">
            <a:extLst>
              <a:ext uri="{FF2B5EF4-FFF2-40B4-BE49-F238E27FC236}">
                <a16:creationId xmlns:a16="http://schemas.microsoft.com/office/drawing/2014/main" id="{2CE5A4CE-2339-5EE3-BF75-893FB2CB52B0}"/>
              </a:ext>
            </a:extLst>
          </p:cNvPr>
          <p:cNvCxnSpPr>
            <a:cxnSpLocks/>
          </p:cNvCxnSpPr>
          <p:nvPr/>
        </p:nvCxnSpPr>
        <p:spPr>
          <a:xfrm flipV="1">
            <a:off x="5165881" y="4000670"/>
            <a:ext cx="504000" cy="936000"/>
          </a:xfrm>
          <a:prstGeom prst="curvedConnector2">
            <a:avLst/>
          </a:prstGeom>
          <a:ln w="952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or: Curved 19">
            <a:extLst>
              <a:ext uri="{FF2B5EF4-FFF2-40B4-BE49-F238E27FC236}">
                <a16:creationId xmlns:a16="http://schemas.microsoft.com/office/drawing/2014/main" id="{5360DF0A-440B-3A78-B18B-646AAA83497F}"/>
              </a:ext>
            </a:extLst>
          </p:cNvPr>
          <p:cNvCxnSpPr>
            <a:cxnSpLocks/>
          </p:cNvCxnSpPr>
          <p:nvPr/>
        </p:nvCxnSpPr>
        <p:spPr>
          <a:xfrm flipH="1" flipV="1">
            <a:off x="6541597" y="4433023"/>
            <a:ext cx="828000" cy="402881"/>
          </a:xfrm>
          <a:prstGeom prst="curvedConnector2">
            <a:avLst/>
          </a:prstGeom>
          <a:ln w="952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B26B832D-67E7-3FEB-6CA3-5805ABF78DDA}"/>
              </a:ext>
            </a:extLst>
          </p:cNvPr>
          <p:cNvCxnSpPr>
            <a:cxnSpLocks/>
          </p:cNvCxnSpPr>
          <p:nvPr/>
        </p:nvCxnSpPr>
        <p:spPr>
          <a:xfrm rot="10800000" flipV="1">
            <a:off x="6778356" y="2163534"/>
            <a:ext cx="563019" cy="396000"/>
          </a:xfrm>
          <a:prstGeom prst="curvedConnector2">
            <a:avLst/>
          </a:prstGeom>
          <a:ln w="19050">
            <a:solidFill>
              <a:srgbClr val="780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Curved 21">
            <a:extLst>
              <a:ext uri="{FF2B5EF4-FFF2-40B4-BE49-F238E27FC236}">
                <a16:creationId xmlns:a16="http://schemas.microsoft.com/office/drawing/2014/main" id="{1E9337F8-38B9-BEB3-9AF9-40F61E7E787E}"/>
              </a:ext>
            </a:extLst>
          </p:cNvPr>
          <p:cNvCxnSpPr>
            <a:cxnSpLocks/>
          </p:cNvCxnSpPr>
          <p:nvPr/>
        </p:nvCxnSpPr>
        <p:spPr>
          <a:xfrm flipH="1">
            <a:off x="7823739" y="3129225"/>
            <a:ext cx="828000" cy="324000"/>
          </a:xfrm>
          <a:prstGeom prst="curvedConnector2">
            <a:avLst/>
          </a:prstGeom>
          <a:ln w="952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D3255D4B-FB4A-89C9-C791-C67B57DC6FD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3969" y="2646773"/>
            <a:ext cx="4248000" cy="17488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9DF98A7-DA63-F1CD-01FF-C4D1E26BD5A1}"/>
              </a:ext>
            </a:extLst>
          </p:cNvPr>
          <p:cNvSpPr txBox="1"/>
          <p:nvPr/>
        </p:nvSpPr>
        <p:spPr>
          <a:xfrm>
            <a:off x="7341375" y="6340073"/>
            <a:ext cx="3694177" cy="48231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>
                <a:solidFill>
                  <a:schemeClr val="tx2"/>
                </a:solidFill>
              </a:defRPr>
            </a:lvl1pPr>
          </a:lstStyle>
          <a:p>
            <a:pPr algn="just">
              <a:lnSpc>
                <a:spcPts val="1000"/>
              </a:lnSpc>
            </a:pPr>
            <a:r>
              <a:rPr lang="en-GB" sz="1050" b="1" noProof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How you may use this material: </a:t>
            </a:r>
            <a:r>
              <a:rPr lang="en-GB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© SINTEF, licensed under </a:t>
            </a:r>
            <a:br>
              <a:rPr lang="en-GB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GB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CC BY-SA 4.0. You may use, share, and adapt it with attribution, with adaptations shared under the same license.</a:t>
            </a:r>
            <a:endParaRPr lang="en-GB" sz="1050" noProof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Picture 2" descr="https://camo.githubusercontent.com/c253d2829f9392b505182d44eb60e84009fcf184/68747470733a2f2f7261772e6769746875622e636f6d2f6e61666572676f2f6d616e75616c2d6c697672652d616e696d6163616f32642f67682d70616765732f696d672f696e74726f647563616f2f6372656174697665636f6d6d6f6e735f63632d62792d73612e706e67">
            <a:extLst>
              <a:ext uri="{FF2B5EF4-FFF2-40B4-BE49-F238E27FC236}">
                <a16:creationId xmlns:a16="http://schemas.microsoft.com/office/drawing/2014/main" id="{85FC0ED3-1552-4103-EA30-9E5F7C5B0B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67898" y="6354385"/>
            <a:ext cx="1185051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6ED036-4083-8964-A0D3-368F640C1B56}"/>
              </a:ext>
            </a:extLst>
          </p:cNvPr>
          <p:cNvSpPr txBox="1"/>
          <p:nvPr/>
        </p:nvSpPr>
        <p:spPr>
          <a:xfrm>
            <a:off x="2771669" y="6340073"/>
            <a:ext cx="2949388" cy="48231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ts val="1000"/>
              </a:lnSpc>
              <a:defRPr sz="105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noProof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CJML v3 </a:t>
            </a:r>
            <a:r>
              <a:rPr lang="en-GB" b="0" noProof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was developed as part of the research project Smart Journey Mining, funded by the Research Council of Norway (grant no. 312198).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CB62DB1B-3A4C-4239-83A7-0397F73A9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9400" y="6554934"/>
            <a:ext cx="417513" cy="109537"/>
          </a:xfrm>
        </p:spPr>
        <p:txBody>
          <a:bodyPr/>
          <a:lstStyle/>
          <a:p>
            <a:fld id="{23AA811B-2EBD-4900-905E-5BE206449611}" type="slidenum">
              <a:rPr lang="en-GB" noProof="0" smtClean="0"/>
              <a:pPr/>
              <a:t>2</a:t>
            </a:fld>
            <a:endParaRPr lang="en-GB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891CA8B-8309-CB5F-7843-0DA7D92B42B5}"/>
              </a:ext>
            </a:extLst>
          </p:cNvPr>
          <p:cNvSpPr/>
          <p:nvPr/>
        </p:nvSpPr>
        <p:spPr>
          <a:xfrm>
            <a:off x="828" y="6283963"/>
            <a:ext cx="12189600" cy="18000"/>
          </a:xfrm>
          <a:prstGeom prst="rect">
            <a:avLst/>
          </a:prstGeom>
          <a:solidFill>
            <a:schemeClr val="tx1">
              <a:lumMod val="85000"/>
              <a:lumOff val="1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400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679FC9A-7824-FD50-B2A5-F58CC32C4600}"/>
              </a:ext>
            </a:extLst>
          </p:cNvPr>
          <p:cNvSpPr txBox="1"/>
          <p:nvPr/>
        </p:nvSpPr>
        <p:spPr>
          <a:xfrm>
            <a:off x="2598420" y="426933"/>
            <a:ext cx="6908117" cy="5826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600">
                <a:solidFill>
                  <a:schemeClr val="tx2"/>
                </a:solidFill>
              </a:defRPr>
            </a:lvl1pPr>
          </a:lstStyle>
          <a:p>
            <a:pPr>
              <a:lnSpc>
                <a:spcPts val="1900"/>
              </a:lnSpc>
            </a:pPr>
            <a:r>
              <a:rPr lang="en-GB" sz="1800" noProof="0" dirty="0"/>
              <a:t>CJML consists of several modules, each covering a different aspect of the language. All resources are available at </a:t>
            </a:r>
            <a:r>
              <a:rPr lang="en-GB" sz="1800" noProof="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www.cjml.no</a:t>
            </a:r>
            <a:r>
              <a:rPr lang="en-GB" sz="1800" noProof="0" dirty="0"/>
              <a:t>.</a:t>
            </a:r>
            <a:r>
              <a:rPr lang="en-GB" sz="1800" dirty="0"/>
              <a:t> </a:t>
            </a:r>
            <a:endParaRPr lang="en-GB" sz="1800" noProof="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0B85D1E-4329-38CD-135C-78F915E70651}"/>
              </a:ext>
            </a:extLst>
          </p:cNvPr>
          <p:cNvSpPr txBox="1"/>
          <p:nvPr/>
        </p:nvSpPr>
        <p:spPr>
          <a:xfrm>
            <a:off x="658907" y="6340073"/>
            <a:ext cx="1716740" cy="48231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ts val="1000"/>
              </a:lnSpc>
              <a:defRPr sz="105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noProof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Contact us: </a:t>
            </a:r>
            <a:r>
              <a:rPr lang="en-GB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For questions or feedback, contact us at CJML&lt;at&gt;sintef.no</a:t>
            </a:r>
            <a:endParaRPr lang="en-GB" b="0" noProof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943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A20A8-270F-5CDC-F386-3A5539A9E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618DD8-CB08-E14A-C79B-8BA85E10C6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Tools for different purposes</a:t>
            </a:r>
          </a:p>
          <a:p>
            <a:r>
              <a:rPr lang="en-GB" dirty="0"/>
              <a:t>Tool 1: Diagram templates</a:t>
            </a:r>
            <a:endParaRPr lang="en-GB" dirty="0">
              <a:solidFill>
                <a:srgbClr val="14B978"/>
              </a:solidFill>
            </a:endParaRPr>
          </a:p>
          <a:p>
            <a:r>
              <a:rPr lang="en-GB" dirty="0"/>
              <a:t>Tool 2: Template for journey data</a:t>
            </a:r>
          </a:p>
          <a:p>
            <a:r>
              <a:rPr lang="en-GB" dirty="0"/>
              <a:t>Tool 3: CJML converter</a:t>
            </a:r>
          </a:p>
          <a:p>
            <a:r>
              <a:rPr lang="en-GB" dirty="0"/>
              <a:t>Tool 4: CJML editor</a:t>
            </a:r>
            <a:endParaRPr lang="en-GB" dirty="0">
              <a:solidFill>
                <a:srgbClr val="14B978"/>
              </a:solidFill>
            </a:endParaRP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331877-9BF5-1535-1683-C912B92E1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6077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D67B2-D429-F232-FF8E-7EDE21C321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D1E7AB4-E0C1-56E3-6884-4470E0456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Customer Journey Modeling Language</a:t>
            </a:r>
            <a:br>
              <a:rPr lang="en-GB" noProof="0" dirty="0"/>
            </a:br>
            <a:endParaRPr lang="en-GB" noProof="0" dirty="0"/>
          </a:p>
        </p:txBody>
      </p:sp>
      <p:sp>
        <p:nvSpPr>
          <p:cNvPr id="3" name="Slide Number Placeholder 1">
            <a:extLst>
              <a:ext uri="{FF2B5EF4-FFF2-40B4-BE49-F238E27FC236}">
                <a16:creationId xmlns:a16="http://schemas.microsoft.com/office/drawing/2014/main" id="{53714493-225E-0B53-06B8-A7945C02631F}"/>
              </a:ext>
            </a:extLst>
          </p:cNvPr>
          <p:cNvSpPr txBox="1">
            <a:spLocks/>
          </p:cNvSpPr>
          <p:nvPr/>
        </p:nvSpPr>
        <p:spPr>
          <a:xfrm>
            <a:off x="9189872" y="637109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defPPr>
              <a:defRPr lang="nb-NO"/>
            </a:defPPr>
            <a:lvl1pPr marL="0" algn="r" defTabSz="914263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31" algn="l" defTabSz="914263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63" algn="l" defTabSz="914263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94" algn="l" defTabSz="914263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25" algn="l" defTabSz="914263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57" algn="l" defTabSz="914263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89" algn="l" defTabSz="914263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20" algn="l" defTabSz="914263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051" algn="l" defTabSz="914263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BFA56D-298E-294D-B4E1-2047B637E85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2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ktangel 1">
            <a:extLst>
              <a:ext uri="{FF2B5EF4-FFF2-40B4-BE49-F238E27FC236}">
                <a16:creationId xmlns:a16="http://schemas.microsoft.com/office/drawing/2014/main" id="{AB98DD1E-F362-B283-56A6-96A46EB9E86A}"/>
              </a:ext>
            </a:extLst>
          </p:cNvPr>
          <p:cNvSpPr/>
          <p:nvPr/>
        </p:nvSpPr>
        <p:spPr>
          <a:xfrm>
            <a:off x="656597" y="1222222"/>
            <a:ext cx="3950330" cy="964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3C6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CJML is a visual language for modeling the journey of an individual, regardless of whether the person has the role of customer, user, employee, patient, or citizen.</a:t>
            </a:r>
          </a:p>
        </p:txBody>
      </p:sp>
      <p:pic>
        <p:nvPicPr>
          <p:cNvPr id="15" name="Picture 14" descr="A picture containing text&#10;&#10;Description automatically generated">
            <a:extLst>
              <a:ext uri="{FF2B5EF4-FFF2-40B4-BE49-F238E27FC236}">
                <a16:creationId xmlns:a16="http://schemas.microsoft.com/office/drawing/2014/main" id="{7B56D786-8EA7-4CC4-64FF-ADA4C33474B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632"/>
                    </a14:imgEffect>
                    <a14:imgEffect>
                      <a14:brightnessContrast bright="9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843" y="2617075"/>
            <a:ext cx="12188157" cy="4240925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2F430D8B-78B5-71E0-ACCC-93397E8BA12D}"/>
              </a:ext>
            </a:extLst>
          </p:cNvPr>
          <p:cNvGrpSpPr/>
          <p:nvPr/>
        </p:nvGrpSpPr>
        <p:grpSpPr>
          <a:xfrm>
            <a:off x="4996216" y="1371320"/>
            <a:ext cx="3035980" cy="715416"/>
            <a:chOff x="5037743" y="1144861"/>
            <a:chExt cx="3035980" cy="715416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37FA410-2D41-9C04-8AFD-0CB85BF9182D}"/>
                </a:ext>
              </a:extLst>
            </p:cNvPr>
            <p:cNvSpPr txBox="1"/>
            <p:nvPr/>
          </p:nvSpPr>
          <p:spPr>
            <a:xfrm>
              <a:off x="5037743" y="1508001"/>
              <a:ext cx="777667" cy="352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Customer journey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3FC7376-4643-0DD5-6B0E-641CF40DC949}"/>
                </a:ext>
              </a:extLst>
            </p:cNvPr>
            <p:cNvSpPr txBox="1"/>
            <p:nvPr/>
          </p:nvSpPr>
          <p:spPr>
            <a:xfrm>
              <a:off x="6185343" y="1508001"/>
              <a:ext cx="745548" cy="352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Employee journey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95DA73D-6D24-ABD6-8740-6D27A27F153F}"/>
                </a:ext>
              </a:extLst>
            </p:cNvPr>
            <p:cNvSpPr txBox="1"/>
            <p:nvPr/>
          </p:nvSpPr>
          <p:spPr>
            <a:xfrm>
              <a:off x="5678186" y="1508001"/>
              <a:ext cx="598228" cy="352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User journey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F6BEA74-10E4-5A9C-0327-A0FACB6ECF33}"/>
                </a:ext>
              </a:extLst>
            </p:cNvPr>
            <p:cNvSpPr txBox="1"/>
            <p:nvPr/>
          </p:nvSpPr>
          <p:spPr>
            <a:xfrm>
              <a:off x="6869365" y="1508001"/>
              <a:ext cx="610001" cy="352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Patient journey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A0BBA40-BB8A-07D4-BE10-75510D1DE1DF}"/>
                </a:ext>
              </a:extLst>
            </p:cNvPr>
            <p:cNvSpPr txBox="1"/>
            <p:nvPr/>
          </p:nvSpPr>
          <p:spPr>
            <a:xfrm>
              <a:off x="7463722" y="1508001"/>
              <a:ext cx="610001" cy="352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Citizen journey</a:t>
              </a: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47B02125-AB58-702D-5ABC-9CA85EA9B1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25488" y="1144861"/>
              <a:ext cx="275745" cy="360000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BF9C794D-8BE9-D696-D59D-DF7D4D5936E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65423" y="1144861"/>
              <a:ext cx="275744" cy="360000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6111553C-F58F-A69C-9AC9-380735BE311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82090" y="1144861"/>
              <a:ext cx="275745" cy="360000"/>
            </a:xfrm>
            <a:prstGeom prst="rect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47388F1B-1325-681C-4F7C-CD9CA519388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48755" y="1144861"/>
              <a:ext cx="270000" cy="360000"/>
            </a:xfrm>
            <a:prstGeom prst="rect">
              <a:avLst/>
            </a:prstGeom>
          </p:spPr>
        </p:pic>
        <p:pic>
          <p:nvPicPr>
            <p:cNvPr id="39" name="Graphic 38">
              <a:extLst>
                <a:ext uri="{FF2B5EF4-FFF2-40B4-BE49-F238E27FC236}">
                  <a16:creationId xmlns:a16="http://schemas.microsoft.com/office/drawing/2014/main" id="{39820A63-C61B-C6AB-5347-CAC024308D9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026343" y="1144861"/>
              <a:ext cx="291558" cy="360000"/>
            </a:xfrm>
            <a:prstGeom prst="rect">
              <a:avLst/>
            </a:prstGeom>
          </p:spPr>
        </p:pic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12DEC05F-FC72-9896-CC01-77FA3A268823}"/>
              </a:ext>
            </a:extLst>
          </p:cNvPr>
          <p:cNvSpPr txBox="1"/>
          <p:nvPr/>
        </p:nvSpPr>
        <p:spPr>
          <a:xfrm>
            <a:off x="8433794" y="1222222"/>
            <a:ext cx="2828566" cy="96436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lvl="0">
              <a:lnSpc>
                <a:spcPts val="1700"/>
              </a:lnSpc>
              <a:defRPr sz="1600" kern="0">
                <a:solidFill>
                  <a:srgbClr val="368DB0"/>
                </a:solidFill>
                <a:latin typeface="Calibri"/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3C6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CJML consists of terminology, visual notation, a machine-readable data format, methods, and supporting tools.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904FB08C-08BD-80E1-F0E1-8C0B71851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9400" y="6554934"/>
            <a:ext cx="417513" cy="109537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AA811B-2EBD-4900-905E-5BE206449611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003C65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3C65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1290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DED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2D1097-75E2-7EF2-5DB4-E6A488F495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A child drawing a rocket on a concrete wall">
            <a:extLst>
              <a:ext uri="{FF2B5EF4-FFF2-40B4-BE49-F238E27FC236}">
                <a16:creationId xmlns:a16="http://schemas.microsoft.com/office/drawing/2014/main" id="{A3C1AB94-E922-8F4F-94A4-A408912CCF1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solidFill>
            <a:schemeClr val="accent4">
              <a:lumMod val="20000"/>
              <a:lumOff val="80000"/>
            </a:schemeClr>
          </a:solidFill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D047A6A-0966-8BFF-FE77-F96D93FFA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/>
              <a:t>Tools for different purposes</a:t>
            </a:r>
          </a:p>
        </p:txBody>
      </p:sp>
    </p:spTree>
    <p:extLst>
      <p:ext uri="{BB962C8B-B14F-4D97-AF65-F5344CB8AC3E}">
        <p14:creationId xmlns:p14="http://schemas.microsoft.com/office/powerpoint/2010/main" val="23870219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31233-3108-FC8E-E2F4-8183B4D6F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913" y="442528"/>
            <a:ext cx="9899967" cy="754096"/>
          </a:xfrm>
        </p:spPr>
        <p:txBody>
          <a:bodyPr/>
          <a:lstStyle/>
          <a:p>
            <a:r>
              <a:rPr lang="en-GB" dirty="0"/>
              <a:t>Tools for different purposes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5B2E3-BD84-1956-DE20-CD59E41A8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913" y="1483360"/>
            <a:ext cx="10545080" cy="4412615"/>
          </a:xfrm>
        </p:spPr>
        <p:txBody>
          <a:bodyPr/>
          <a:lstStyle/>
          <a:p>
            <a:r>
              <a:rPr lang="en-GB" dirty="0"/>
              <a:t>CJML currently provides four tools for working with journeys.</a:t>
            </a:r>
          </a:p>
          <a:p>
            <a:r>
              <a:rPr lang="en-GB" dirty="0"/>
              <a:t>The tools support different ways of working with journeys.</a:t>
            </a:r>
          </a:p>
          <a:p>
            <a:r>
              <a:rPr lang="en-GB" dirty="0"/>
              <a:t>Some tools provide full modeling freedom, while others provide more structure and validation.</a:t>
            </a:r>
          </a:p>
          <a:p>
            <a:r>
              <a:rPr lang="en-GB" dirty="0"/>
              <a:t>The Tutorial module provides </a:t>
            </a:r>
            <a:r>
              <a:rPr lang="en-GB" b="1" dirty="0"/>
              <a:t>guidance on how to choose a tool </a:t>
            </a:r>
            <a:r>
              <a:rPr lang="en-GB" dirty="0"/>
              <a:t>depending on your starting point:</a:t>
            </a:r>
          </a:p>
          <a:p>
            <a:pPr lvl="1"/>
            <a:r>
              <a:rPr lang="en-GB" dirty="0"/>
              <a:t>For example, it shows how to move from a mental idea to thinking in terms of journeys.</a:t>
            </a:r>
          </a:p>
          <a:p>
            <a:pPr lvl="1"/>
            <a:r>
              <a:rPr lang="en-GB" dirty="0"/>
              <a:t>It discusses tools in terms of granularity, flexibility, and automation.</a:t>
            </a:r>
          </a:p>
          <a:p>
            <a:pPr lvl="1"/>
            <a:r>
              <a:rPr lang="en-GB" dirty="0"/>
              <a:t>It also presents different use cases for journey analysis.</a:t>
            </a:r>
          </a:p>
          <a:p>
            <a:r>
              <a:rPr lang="en-GB" dirty="0"/>
              <a:t>The tools are research prototypes, developed as part of our research activities.</a:t>
            </a:r>
          </a:p>
          <a:p>
            <a:r>
              <a:rPr lang="en-GB" dirty="0"/>
              <a:t>They are provided as-is for exploration and use, without a dedicated support service.</a:t>
            </a:r>
          </a:p>
          <a:p>
            <a:r>
              <a:rPr lang="en-GB" dirty="0"/>
              <a:t>All tools and other CJML materials are available at www.cjml.no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3B9B66-EB03-707E-A63D-B12394E30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9400" y="6554934"/>
            <a:ext cx="417513" cy="109537"/>
          </a:xfrm>
        </p:spPr>
        <p:txBody>
          <a:bodyPr/>
          <a:lstStyle/>
          <a:p>
            <a:fld id="{23AA811B-2EBD-4900-905E-5BE206449611}" type="slidenum">
              <a:rPr lang="en-GB" smtClean="0"/>
              <a:pPr/>
              <a:t>6</a:t>
            </a:fld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CA43EE4-8ACE-3728-4C00-58CBF28ECEBC}"/>
              </a:ext>
            </a:extLst>
          </p:cNvPr>
          <p:cNvSpPr/>
          <p:nvPr/>
        </p:nvSpPr>
        <p:spPr>
          <a:xfrm>
            <a:off x="8690043" y="100251"/>
            <a:ext cx="217212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kern="0" dirty="0">
                <a:solidFill>
                  <a:schemeClr val="accent4">
                    <a:lumMod val="50000"/>
                  </a:schemeClr>
                </a:solidFill>
              </a:rPr>
              <a:t>💡</a:t>
            </a:r>
          </a:p>
          <a:p>
            <a:r>
              <a:rPr lang="en-GB" sz="1200" kern="0" dirty="0">
                <a:solidFill>
                  <a:schemeClr val="accent4">
                    <a:lumMod val="50000"/>
                  </a:schemeClr>
                </a:solidFill>
              </a:rPr>
              <a:t>Not sure which tool to choose? Check out the Tutorial module for  guidance.</a:t>
            </a:r>
            <a:endParaRPr lang="en-GB" sz="1200" kern="0" noProof="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9965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2FF13-8283-7B77-F1A0-FEB612DFE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913" y="442528"/>
            <a:ext cx="9899967" cy="754096"/>
          </a:xfrm>
        </p:spPr>
        <p:txBody>
          <a:bodyPr/>
          <a:lstStyle/>
          <a:p>
            <a:pPr>
              <a:tabLst>
                <a:tab pos="7981950" algn="l"/>
              </a:tabLst>
            </a:pPr>
            <a:r>
              <a:rPr lang="en-GB" dirty="0"/>
              <a:t>Overview of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9DD42D-CB51-9198-2CCD-C4BAF365FA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913" y="2206240"/>
            <a:ext cx="2553667" cy="2708276"/>
          </a:xfrm>
        </p:spPr>
        <p:txBody>
          <a:bodyPr/>
          <a:lstStyle/>
          <a:p>
            <a:pPr marL="179388" indent="-179388"/>
            <a:r>
              <a:rPr lang="en-GB" sz="1400" dirty="0"/>
              <a:t>Easy entry point to CJML, using PowerPoint</a:t>
            </a:r>
          </a:p>
          <a:p>
            <a:pPr marL="179388" indent="-179388"/>
            <a:r>
              <a:rPr lang="en-GB" sz="1400" dirty="0"/>
              <a:t>Ready-made templates for planned and actual journeys and both diagram types</a:t>
            </a:r>
          </a:p>
          <a:p>
            <a:pPr marL="179388" indent="-179388"/>
            <a:r>
              <a:rPr lang="en-GB" sz="1400" dirty="0"/>
              <a:t>Includes user experience, phases, and domain-specific examples from healthcare and data protection</a:t>
            </a:r>
          </a:p>
          <a:p>
            <a:pPr marL="179388" indent="-179388"/>
            <a:r>
              <a:rPr lang="en-GB" sz="1400" dirty="0"/>
              <a:t>Provides full modeling freedom, but no built-in validation</a:t>
            </a:r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114754FF-9C11-0434-9C2B-F6F97BF5F442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355820" y="2206238"/>
            <a:ext cx="2537465" cy="2708276"/>
          </a:xfrm>
        </p:spPr>
        <p:txBody>
          <a:bodyPr vert="horz" lIns="0" tIns="0" rIns="0" bIns="0" rtlCol="0">
            <a:noAutofit/>
          </a:bodyPr>
          <a:lstStyle/>
          <a:p>
            <a:pPr marL="179388" indent="-179388"/>
            <a:r>
              <a:rPr lang="en-GB" sz="1400" dirty="0"/>
              <a:t>Software that takes a journey specified in Excel as input.</a:t>
            </a:r>
          </a:p>
          <a:p>
            <a:pPr marL="179388" indent="-179388"/>
            <a:r>
              <a:rPr lang="en-GB" sz="1400" dirty="0"/>
              <a:t>Supports sorting of actors and selection of actor icons to control how they appear in the resulting model.</a:t>
            </a:r>
          </a:p>
          <a:p>
            <a:pPr marL="179388" indent="-179388"/>
            <a:r>
              <a:rPr lang="en-GB" sz="1400" dirty="0"/>
              <a:t>Supports grouping of similar actors.</a:t>
            </a:r>
          </a:p>
          <a:p>
            <a:pPr marL="179388" indent="-179388"/>
            <a:r>
              <a:rPr lang="en-GB" sz="1400" dirty="0"/>
              <a:t>Converts the journey data into a machine-readable format (xCJML), ready for use in other tools.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64C1C064-C7CD-7C31-8D03-1E142670A06D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9185274" y="2206238"/>
            <a:ext cx="2537465" cy="2708276"/>
          </a:xfrm>
        </p:spPr>
        <p:txBody>
          <a:bodyPr vert="horz" lIns="0" tIns="0" rIns="0" bIns="0" rtlCol="0">
            <a:noAutofit/>
          </a:bodyPr>
          <a:lstStyle/>
          <a:p>
            <a:pPr marL="179388" indent="-179388"/>
            <a:r>
              <a:rPr lang="en-GB" sz="1400" dirty="0"/>
              <a:t>Web-based application for creating journey diagrams.</a:t>
            </a:r>
          </a:p>
          <a:p>
            <a:pPr marL="179388" indent="-179388"/>
            <a:r>
              <a:rPr lang="en-GB" sz="1400" dirty="0"/>
              <a:t>Supports multiple journeys and flexible input through drag-and-drop, questionnaires, or xCJML import.</a:t>
            </a:r>
          </a:p>
          <a:p>
            <a:pPr marL="179388" indent="-179388"/>
            <a:r>
              <a:rPr lang="en-GB" sz="1400" dirty="0"/>
              <a:t>Supports switching between diagram types.</a:t>
            </a:r>
          </a:p>
          <a:p>
            <a:pPr marL="179388" indent="-179388"/>
            <a:r>
              <a:rPr lang="en-GB" sz="1400" dirty="0"/>
              <a:t>Supports xCJML import/export, model validation, and export of diagrams as images.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D120E8-C815-3D21-0DDD-69CA869CBAF9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279400" y="6554934"/>
            <a:ext cx="417513" cy="109537"/>
          </a:xfrm>
        </p:spPr>
        <p:txBody>
          <a:bodyPr/>
          <a:lstStyle/>
          <a:p>
            <a:fld id="{23AA811B-2EBD-4900-905E-5BE206449611}" type="slidenum">
              <a:rPr lang="en-GB" smtClean="0"/>
              <a:pPr/>
              <a:t>7</a:t>
            </a:fld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3E73255-762A-77F9-ADC4-A1FE24B17A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96914" y="1745777"/>
            <a:ext cx="2306637" cy="500400"/>
          </a:xfrm>
        </p:spPr>
        <p:txBody>
          <a:bodyPr/>
          <a:lstStyle/>
          <a:p>
            <a:r>
              <a:rPr lang="en-GB" dirty="0"/>
              <a:t>Tool 1: Diagram templates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CD300D7-19A9-B223-4ED8-8E56B1B787B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527425" y="1745215"/>
            <a:ext cx="2732264" cy="501650"/>
          </a:xfrm>
        </p:spPr>
        <p:txBody>
          <a:bodyPr/>
          <a:lstStyle/>
          <a:p>
            <a:r>
              <a:rPr lang="en-GB" dirty="0"/>
              <a:t>Tool 2: Template for journey data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942709F-1626-AE2E-FFD8-E1FF9845329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356351" y="1745777"/>
            <a:ext cx="2306637" cy="500400"/>
          </a:xfrm>
        </p:spPr>
        <p:txBody>
          <a:bodyPr/>
          <a:lstStyle/>
          <a:p>
            <a:r>
              <a:rPr lang="en-GB" dirty="0"/>
              <a:t>Tool 3: CJML converter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FA57DDB-6948-BAD5-766F-4028D878896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85274" y="1745777"/>
            <a:ext cx="2306637" cy="500400"/>
          </a:xfrm>
        </p:spPr>
        <p:txBody>
          <a:bodyPr/>
          <a:lstStyle/>
          <a:p>
            <a:r>
              <a:rPr lang="en-GB" dirty="0"/>
              <a:t>Tool 4: CJML editor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445455CB-DAF9-A4C1-E9C7-1877F54B1D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26366" y="2206238"/>
            <a:ext cx="2553667" cy="2708276"/>
          </a:xfrm>
        </p:spPr>
        <p:txBody>
          <a:bodyPr vert="horz" lIns="0" tIns="0" rIns="0" bIns="0" rtlCol="0">
            <a:noAutofit/>
          </a:bodyPr>
          <a:lstStyle/>
          <a:p>
            <a:pPr marL="179388" indent="-179388"/>
            <a:r>
              <a:rPr lang="en-GB" sz="1400" dirty="0"/>
              <a:t>Excel template with predefined CJML fields and drop-down lists</a:t>
            </a:r>
          </a:p>
          <a:p>
            <a:pPr marL="179388" indent="-179388"/>
            <a:r>
              <a:rPr lang="en-GB" sz="1400" dirty="0"/>
              <a:t>Easy data entry, requiring minimal prior knowledge of CJML</a:t>
            </a:r>
          </a:p>
          <a:p>
            <a:pPr marL="179388" indent="-179388"/>
            <a:r>
              <a:rPr lang="en-GB" sz="1400" dirty="0"/>
              <a:t>First step towards automatic diagram generation through the Converter (Tool 3) and Editor (Tool 4)</a:t>
            </a:r>
          </a:p>
          <a:p>
            <a:pPr marL="179388" indent="-179388"/>
            <a:r>
              <a:rPr lang="en-GB" sz="1400" dirty="0"/>
              <a:t>Supports structured data entry with some built-in validation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195F2E44-16E6-90C0-AEBB-26C363A44DF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2342" y="4858997"/>
            <a:ext cx="2160000" cy="1388572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70A6B7F7-1B0E-1CBC-AC75-BF376F70D32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5275" y="4859968"/>
            <a:ext cx="2160000" cy="1388571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328CFBD2-9933-DBEE-E6B7-918631DD2E4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9669" y="4911528"/>
            <a:ext cx="2160000" cy="1388571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2E6D6F38-C2F7-7660-39F2-445719493A4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888" y="4858997"/>
            <a:ext cx="2160000" cy="138857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7B957BC-FE92-0D6A-8C76-705717554172}"/>
              </a:ext>
            </a:extLst>
          </p:cNvPr>
          <p:cNvSpPr txBox="1"/>
          <p:nvPr/>
        </p:nvSpPr>
        <p:spPr>
          <a:xfrm>
            <a:off x="1041923" y="1289390"/>
            <a:ext cx="2208657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rgbClr val="14B978"/>
                </a:solidFill>
                <a:latin typeface="Consolas" panose="020B0609020204030204" pitchFamily="49" charset="0"/>
              </a:defRPr>
            </a:lvl1pPr>
          </a:lstStyle>
          <a:p>
            <a:r>
              <a:rPr lang="en-GB" dirty="0"/>
              <a:t>Start simple. Keep full visual freedom.</a:t>
            </a: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78FC08D2-9FE8-2126-CD42-865759810995}"/>
              </a:ext>
            </a:extLst>
          </p:cNvPr>
          <p:cNvSpPr/>
          <p:nvPr/>
        </p:nvSpPr>
        <p:spPr>
          <a:xfrm rot="16200000">
            <a:off x="740266" y="1502991"/>
            <a:ext cx="417513" cy="374770"/>
          </a:xfrm>
          <a:prstGeom prst="arc">
            <a:avLst/>
          </a:prstGeom>
          <a:ln w="12700">
            <a:solidFill>
              <a:srgbClr val="14B978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026580C-A0F9-D342-DFCA-4948706B888F}"/>
              </a:ext>
            </a:extLst>
          </p:cNvPr>
          <p:cNvSpPr txBox="1"/>
          <p:nvPr/>
        </p:nvSpPr>
        <p:spPr>
          <a:xfrm>
            <a:off x="3797996" y="1289390"/>
            <a:ext cx="2076922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>
                <a:solidFill>
                  <a:srgbClr val="14B978"/>
                </a:solidFill>
                <a:latin typeface="Consolas" panose="020B0609020204030204" pitchFamily="49" charset="0"/>
              </a:rPr>
              <a:t>Get structured. Capture journeys as data.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96E2FC2-605D-1DBD-2A71-DB50BE0C0E10}"/>
              </a:ext>
            </a:extLst>
          </p:cNvPr>
          <p:cNvSpPr txBox="1"/>
          <p:nvPr/>
        </p:nvSpPr>
        <p:spPr>
          <a:xfrm>
            <a:off x="6694478" y="1289390"/>
            <a:ext cx="2009365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rgbClr val="14B978"/>
                </a:solidFill>
                <a:latin typeface="Consolas" panose="020B0609020204030204" pitchFamily="49" charset="0"/>
              </a:defRPr>
            </a:lvl1pPr>
          </a:lstStyle>
          <a:p>
            <a:r>
              <a:rPr lang="en-GB" dirty="0"/>
              <a:t>Make it machine-readable (</a:t>
            </a:r>
            <a:r>
              <a:rPr lang="en-GB" dirty="0" err="1"/>
              <a:t>xCJML</a:t>
            </a:r>
            <a:r>
              <a:rPr lang="en-GB" dirty="0"/>
              <a:t>).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E463A3A-A240-010F-70CB-720BEE4BE248}"/>
              </a:ext>
            </a:extLst>
          </p:cNvPr>
          <p:cNvSpPr txBox="1"/>
          <p:nvPr/>
        </p:nvSpPr>
        <p:spPr>
          <a:xfrm>
            <a:off x="9466866" y="1289390"/>
            <a:ext cx="2296728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rgbClr val="14B978"/>
                </a:solidFill>
                <a:latin typeface="Consolas" panose="020B0609020204030204" pitchFamily="49" charset="0"/>
              </a:defRPr>
            </a:lvl1pPr>
          </a:lstStyle>
          <a:p>
            <a:r>
              <a:rPr lang="en-GB" dirty="0"/>
              <a:t>Go fully structured. </a:t>
            </a:r>
            <a:br>
              <a:rPr lang="en-GB" dirty="0"/>
            </a:br>
            <a:r>
              <a:rPr lang="en-GB" dirty="0"/>
              <a:t>Create, import, export.</a:t>
            </a:r>
          </a:p>
        </p:txBody>
      </p:sp>
      <p:sp>
        <p:nvSpPr>
          <p:cNvPr id="20" name="Arc 19">
            <a:extLst>
              <a:ext uri="{FF2B5EF4-FFF2-40B4-BE49-F238E27FC236}">
                <a16:creationId xmlns:a16="http://schemas.microsoft.com/office/drawing/2014/main" id="{2E5D2183-D07C-86F2-2E35-065CC6048A2C}"/>
              </a:ext>
            </a:extLst>
          </p:cNvPr>
          <p:cNvSpPr/>
          <p:nvPr/>
        </p:nvSpPr>
        <p:spPr>
          <a:xfrm rot="16200000">
            <a:off x="3529597" y="1501299"/>
            <a:ext cx="417513" cy="374770"/>
          </a:xfrm>
          <a:prstGeom prst="arc">
            <a:avLst/>
          </a:prstGeom>
          <a:ln w="12700">
            <a:solidFill>
              <a:srgbClr val="14B978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1" name="Arc 20">
            <a:extLst>
              <a:ext uri="{FF2B5EF4-FFF2-40B4-BE49-F238E27FC236}">
                <a16:creationId xmlns:a16="http://schemas.microsoft.com/office/drawing/2014/main" id="{149F0E3D-B491-CF88-A25A-D9273DF715F8}"/>
              </a:ext>
            </a:extLst>
          </p:cNvPr>
          <p:cNvSpPr/>
          <p:nvPr/>
        </p:nvSpPr>
        <p:spPr>
          <a:xfrm rot="16200000">
            <a:off x="6375833" y="1499475"/>
            <a:ext cx="417513" cy="374770"/>
          </a:xfrm>
          <a:prstGeom prst="arc">
            <a:avLst/>
          </a:prstGeom>
          <a:ln w="12700">
            <a:solidFill>
              <a:srgbClr val="14B978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EB458F5C-5776-5CF6-BAC3-F634439A3EDE}"/>
              </a:ext>
            </a:extLst>
          </p:cNvPr>
          <p:cNvSpPr/>
          <p:nvPr/>
        </p:nvSpPr>
        <p:spPr>
          <a:xfrm rot="16200000">
            <a:off x="9222069" y="1497651"/>
            <a:ext cx="417513" cy="374770"/>
          </a:xfrm>
          <a:prstGeom prst="arc">
            <a:avLst/>
          </a:prstGeom>
          <a:ln w="12700">
            <a:solidFill>
              <a:srgbClr val="14B978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78390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DED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21509B-2564-F9D8-E068-A55F92167E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A child drawing a rocket on a concrete wall">
            <a:extLst>
              <a:ext uri="{FF2B5EF4-FFF2-40B4-BE49-F238E27FC236}">
                <a16:creationId xmlns:a16="http://schemas.microsoft.com/office/drawing/2014/main" id="{EAFA7A41-A1E8-800E-4EC2-CF70D9B6DF6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6913" y="1485900"/>
            <a:ext cx="5137150" cy="4691700"/>
          </a:xfrm>
          <a:solidFill>
            <a:schemeClr val="accent4">
              <a:lumMod val="20000"/>
              <a:lumOff val="80000"/>
            </a:schemeClr>
          </a:solidFill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076828A-7B6F-2409-5CED-482B76C33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913" y="442528"/>
            <a:ext cx="9899967" cy="754096"/>
          </a:xfrm>
        </p:spPr>
        <p:txBody>
          <a:bodyPr/>
          <a:lstStyle/>
          <a:p>
            <a:r>
              <a:rPr lang="en-GB" dirty="0"/>
              <a:t>Tool 1: Diagram templates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0DCC55E9-437F-F24E-45B5-C2361C5DE4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7828" y="2929179"/>
            <a:ext cx="3150052" cy="907941"/>
          </a:xfr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buNone/>
            </a:pPr>
            <a:r>
              <a:rPr lang="en-GB" dirty="0">
                <a:solidFill>
                  <a:srgbClr val="003C65"/>
                </a:solidFill>
                <a:latin typeface="Consolas" panose="020B0609020204030204" pitchFamily="49" charset="0"/>
              </a:rPr>
              <a:t>Start simple. Keep full visual freedom</a:t>
            </a:r>
            <a:r>
              <a:rPr lang="en-GB" dirty="0">
                <a:solidFill>
                  <a:srgbClr val="14B978"/>
                </a:solidFill>
                <a:latin typeface="Consolas" panose="020B0609020204030204" pitchFamily="49" charset="0"/>
              </a:rPr>
              <a:t>. </a:t>
            </a:r>
          </a:p>
          <a:p>
            <a:pPr marL="0"/>
            <a:endParaRPr lang="en-GB" dirty="0">
              <a:solidFill>
                <a:srgbClr val="14B978"/>
              </a:solidFill>
              <a:latin typeface="Consolas" panose="020B0609020204030204" pitchFamily="49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E132C9-4407-437A-0F89-EF6DAD0FF4B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7939" y="1407026"/>
            <a:ext cx="2160000" cy="138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6279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7FB9D-53CE-81E6-37CA-0C083C320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913" y="442528"/>
            <a:ext cx="9899967" cy="754096"/>
          </a:xfrm>
        </p:spPr>
        <p:txBody>
          <a:bodyPr/>
          <a:lstStyle/>
          <a:p>
            <a:r>
              <a:rPr lang="en-GB" dirty="0"/>
              <a:t>About diagram templates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19E7DC-9432-9C84-0946-D9DD053F0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913" y="1482725"/>
            <a:ext cx="8018167" cy="4413250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GB" dirty="0"/>
              <a:t>The most accessible entry point to CJML, designed for immediate use in Microsoft PowerPoint and compatible software.</a:t>
            </a:r>
          </a:p>
          <a:p>
            <a:r>
              <a:rPr lang="en-GB" dirty="0"/>
              <a:t>Ready-to-use templates for planned and actual journeys, supporting both diagram types:</a:t>
            </a:r>
          </a:p>
          <a:p>
            <a:pPr lvl="1">
              <a:lnSpc>
                <a:spcPts val="1800"/>
              </a:lnSpc>
            </a:pPr>
            <a:r>
              <a:rPr lang="en-GB" dirty="0"/>
              <a:t>Customer journey diagrams.</a:t>
            </a:r>
          </a:p>
          <a:p>
            <a:pPr lvl="1">
              <a:lnSpc>
                <a:spcPts val="1800"/>
              </a:lnSpc>
            </a:pPr>
            <a:r>
              <a:rPr lang="en-GB" dirty="0"/>
              <a:t>Journey network diagram (“swimlanes”).</a:t>
            </a:r>
          </a:p>
          <a:p>
            <a:r>
              <a:rPr lang="en-GB" dirty="0"/>
              <a:t>The templates contain the visual elements needed to create journeys:</a:t>
            </a:r>
          </a:p>
          <a:p>
            <a:pPr lvl="1">
              <a:lnSpc>
                <a:spcPts val="1800"/>
              </a:lnSpc>
            </a:pPr>
            <a:r>
              <a:rPr lang="en-GB" dirty="0"/>
              <a:t>Support for 2 to 5 distinct actors.</a:t>
            </a:r>
          </a:p>
          <a:p>
            <a:pPr lvl="1">
              <a:lnSpc>
                <a:spcPts val="1800"/>
              </a:lnSpc>
            </a:pPr>
            <a:r>
              <a:rPr lang="en-GB" dirty="0"/>
              <a:t>A symbol gallery presenting all icons for CJML Core and additions.</a:t>
            </a:r>
          </a:p>
          <a:p>
            <a:pPr lvl="1">
              <a:lnSpc>
                <a:spcPts val="1800"/>
              </a:lnSpc>
            </a:pPr>
            <a:r>
              <a:rPr lang="en-GB" dirty="0"/>
              <a:t>Touchpoints with or without associated customer experience.</a:t>
            </a:r>
          </a:p>
          <a:p>
            <a:pPr lvl="1">
              <a:lnSpc>
                <a:spcPts val="1800"/>
              </a:lnSpc>
            </a:pPr>
            <a:r>
              <a:rPr lang="en-GB" dirty="0"/>
              <a:t>Touchpoints with or without associated comments.</a:t>
            </a:r>
          </a:p>
          <a:p>
            <a:r>
              <a:rPr lang="en-GB" dirty="0"/>
              <a:t>Additional features, including journey phases and deviations.</a:t>
            </a:r>
          </a:p>
          <a:p>
            <a:r>
              <a:rPr lang="en-GB" dirty="0"/>
              <a:t>Examples demonstrating the templates in different contexts, including business, health, cybersecurity, and data privacy.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B575E7-D837-BE28-8778-0A12A5CDB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9400" y="6554934"/>
            <a:ext cx="417513" cy="109537"/>
          </a:xfrm>
        </p:spPr>
        <p:txBody>
          <a:bodyPr/>
          <a:lstStyle/>
          <a:p>
            <a:fld id="{23AA811B-2EBD-4900-905E-5BE206449611}" type="slidenum">
              <a:rPr lang="en-GB" smtClean="0"/>
              <a:pPr/>
              <a:t>9</a:t>
            </a:fld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3BB1C5-AA3A-A7C5-AEB6-F70052EBEA39}"/>
              </a:ext>
            </a:extLst>
          </p:cNvPr>
          <p:cNvSpPr txBox="1"/>
          <p:nvPr/>
        </p:nvSpPr>
        <p:spPr>
          <a:xfrm>
            <a:off x="8918222" y="1482725"/>
            <a:ext cx="2989119" cy="4462760"/>
          </a:xfrm>
          <a:prstGeom prst="rect">
            <a:avLst/>
          </a:prstGeom>
          <a:solidFill>
            <a:srgbClr val="E0E7EC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defTabSz="457200">
              <a:defRPr/>
            </a:pPr>
            <a:r>
              <a:rPr lang="en-GB" b="1" kern="0" noProof="0" dirty="0">
                <a:solidFill>
                  <a:schemeClr val="tx2"/>
                </a:solidFill>
              </a:rPr>
              <a:t>Tool at a glance</a:t>
            </a:r>
          </a:p>
          <a:p>
            <a:pPr defTabSz="457200">
              <a:defRPr/>
            </a:pPr>
            <a:endParaRPr lang="en-GB" sz="1200" b="1" kern="0" noProof="0" dirty="0">
              <a:solidFill>
                <a:schemeClr val="tx2"/>
              </a:solidFill>
            </a:endParaRPr>
          </a:p>
          <a:p>
            <a:pPr defTabSz="457200">
              <a:spcAft>
                <a:spcPts val="600"/>
              </a:spcAft>
              <a:defRPr/>
            </a:pPr>
            <a:r>
              <a:rPr lang="en-GB" sz="1400" b="1" kern="0" dirty="0">
                <a:solidFill>
                  <a:schemeClr val="tx2"/>
                </a:solidFill>
              </a:rPr>
              <a:t>🏷️ Type: </a:t>
            </a:r>
            <a:r>
              <a:rPr lang="en-GB" sz="1400" kern="0" dirty="0">
                <a:solidFill>
                  <a:schemeClr val="tx2"/>
                </a:solidFill>
              </a:rPr>
              <a:t>PowerPoint template</a:t>
            </a:r>
          </a:p>
          <a:p>
            <a:pPr defTabSz="457200">
              <a:spcAft>
                <a:spcPts val="600"/>
              </a:spcAft>
              <a:defRPr/>
            </a:pPr>
            <a:r>
              <a:rPr lang="en-GB" sz="1400" b="1" kern="0" dirty="0">
                <a:solidFill>
                  <a:schemeClr val="tx2"/>
                </a:solidFill>
              </a:rPr>
              <a:t>🎯 Best for: </a:t>
            </a:r>
            <a:r>
              <a:rPr lang="en-GB" sz="1400" kern="0" dirty="0">
                <a:solidFill>
                  <a:schemeClr val="tx2"/>
                </a:solidFill>
                <a:ea typeface="+mn-lt"/>
                <a:cs typeface="+mn-lt"/>
              </a:rPr>
              <a:t>Flexible and creative journey </a:t>
            </a:r>
            <a:r>
              <a:rPr lang="en-GB" sz="1400" kern="0" dirty="0" err="1">
                <a:solidFill>
                  <a:schemeClr val="tx2"/>
                </a:solidFill>
                <a:ea typeface="+mn-lt"/>
                <a:cs typeface="+mn-lt"/>
              </a:rPr>
              <a:t>modeling</a:t>
            </a:r>
            <a:r>
              <a:rPr lang="en-GB" sz="1400" kern="0" dirty="0">
                <a:solidFill>
                  <a:schemeClr val="tx2"/>
                </a:solidFill>
                <a:ea typeface="+mn-lt"/>
                <a:cs typeface="+mn-lt"/>
              </a:rPr>
              <a:t> with complete design freedom</a:t>
            </a:r>
          </a:p>
          <a:p>
            <a:pPr defTabSz="457200">
              <a:spcAft>
                <a:spcPts val="600"/>
              </a:spcAft>
              <a:defRPr/>
            </a:pPr>
            <a:r>
              <a:rPr lang="en-GB" sz="1400" b="1" kern="0" dirty="0">
                <a:solidFill>
                  <a:schemeClr val="tx2"/>
                </a:solidFill>
              </a:rPr>
              <a:t>⬇️ Input: </a:t>
            </a:r>
            <a:r>
              <a:rPr lang="en-GB" sz="1400" kern="0" dirty="0">
                <a:solidFill>
                  <a:schemeClr val="tx2"/>
                </a:solidFill>
              </a:rPr>
              <a:t>Journey information</a:t>
            </a:r>
          </a:p>
          <a:p>
            <a:pPr defTabSz="457200">
              <a:spcAft>
                <a:spcPts val="600"/>
              </a:spcAft>
              <a:defRPr/>
            </a:pPr>
            <a:r>
              <a:rPr lang="en-GB" sz="1400" dirty="0"/>
              <a:t>⬆️ </a:t>
            </a:r>
            <a:r>
              <a:rPr lang="en-GB" sz="1400" b="1" kern="0" dirty="0">
                <a:solidFill>
                  <a:schemeClr val="tx2"/>
                </a:solidFill>
              </a:rPr>
              <a:t>Output: </a:t>
            </a:r>
            <a:r>
              <a:rPr lang="en-GB" sz="1400" kern="0" dirty="0">
                <a:solidFill>
                  <a:schemeClr val="tx2"/>
                </a:solidFill>
              </a:rPr>
              <a:t>Journey diagram (.pptx)</a:t>
            </a:r>
          </a:p>
          <a:p>
            <a:pPr defTabSz="457200">
              <a:spcAft>
                <a:spcPts val="600"/>
              </a:spcAft>
              <a:defRPr/>
            </a:pPr>
            <a:r>
              <a:rPr lang="en-GB" sz="1400" b="1" kern="0" dirty="0">
                <a:solidFill>
                  <a:schemeClr val="tx2"/>
                </a:solidFill>
              </a:rPr>
              <a:t>⚙️ Requires: </a:t>
            </a:r>
            <a:r>
              <a:rPr lang="en-GB" sz="1400" kern="0" dirty="0">
                <a:solidFill>
                  <a:schemeClr val="tx2"/>
                </a:solidFill>
              </a:rPr>
              <a:t>Microsoft PowerPoint</a:t>
            </a:r>
          </a:p>
          <a:p>
            <a:pPr defTabSz="457200">
              <a:spcAft>
                <a:spcPts val="600"/>
              </a:spcAft>
              <a:defRPr/>
            </a:pPr>
            <a:r>
              <a:rPr lang="en-GB" sz="1400" b="1" kern="0" dirty="0">
                <a:solidFill>
                  <a:schemeClr val="tx2"/>
                </a:solidFill>
              </a:rPr>
              <a:t>💡Guidance:</a:t>
            </a:r>
            <a:r>
              <a:rPr lang="en-GB" sz="1400" kern="0" dirty="0">
                <a:solidFill>
                  <a:schemeClr val="tx2"/>
                </a:solidFill>
              </a:rPr>
              <a:t> </a:t>
            </a:r>
            <a:r>
              <a:rPr lang="en-GB" sz="1400" kern="0" dirty="0">
                <a:solidFill>
                  <a:schemeClr val="tx2"/>
                </a:solidFill>
                <a:ea typeface="+mn-lt"/>
                <a:cs typeface="+mn-lt"/>
              </a:rPr>
              <a:t>Integrated within the templates. Elements from the CJML documentation may also be copied and adapted</a:t>
            </a:r>
          </a:p>
          <a:p>
            <a:pPr defTabSz="457200">
              <a:spcAft>
                <a:spcPts val="600"/>
              </a:spcAft>
              <a:defRPr/>
            </a:pPr>
            <a:r>
              <a:rPr lang="en-GB" sz="1400" dirty="0"/>
              <a:t>📍 </a:t>
            </a:r>
            <a:r>
              <a:rPr lang="en-GB" sz="1400" b="1" kern="0" dirty="0">
                <a:solidFill>
                  <a:schemeClr val="tx2"/>
                </a:solidFill>
              </a:rPr>
              <a:t>Where to find: </a:t>
            </a:r>
            <a:r>
              <a:rPr lang="en-GB" sz="1400" kern="0" dirty="0">
                <a:solidFill>
                  <a:schemeClr val="tx2"/>
                </a:solidFill>
              </a:rPr>
              <a:t>All CJML tools are available at cjml.no/tools. </a:t>
            </a:r>
            <a:r>
              <a:rPr lang="en-GB" sz="1400" kern="0" dirty="0">
                <a:solidFill>
                  <a:schemeClr val="tx2"/>
                </a:solidFill>
                <a:ea typeface="+mn-lt"/>
                <a:cs typeface="+mn-lt"/>
              </a:rPr>
              <a:t>The diagram templates are a separate module of the CJML specification, available at cjml.no/</a:t>
            </a:r>
            <a:r>
              <a:rPr lang="en-GB" sz="1400" kern="0" dirty="0" err="1">
                <a:solidFill>
                  <a:schemeClr val="tx2"/>
                </a:solidFill>
                <a:ea typeface="+mn-lt"/>
                <a:cs typeface="+mn-lt"/>
              </a:rPr>
              <a:t>cjml</a:t>
            </a:r>
            <a:endParaRPr lang="en-GB" sz="1400" kern="0" dirty="0">
              <a:solidFill>
                <a:schemeClr val="tx2"/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582711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827CE-F5A2-5A4D-3192-4664E1ABE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E8292-F5AC-AA66-A6AF-83A759983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Template for customer journey diagram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CEF0F9-C4A6-DB14-2F26-800465A8BF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911" y="1504950"/>
            <a:ext cx="9005185" cy="1012544"/>
          </a:xfrm>
        </p:spPr>
        <p:txBody>
          <a:bodyPr vert="horz" lIns="0" tIns="0" rIns="0" bIns="0" rtlCol="0" anchor="t">
            <a:noAutofit/>
          </a:bodyPr>
          <a:lstStyle/>
          <a:p>
            <a:pPr marL="267970" indent="-267970"/>
            <a:r>
              <a:rPr lang="en-GB" dirty="0">
                <a:ea typeface="+mn-lt"/>
                <a:cs typeface="+mn-lt"/>
              </a:rPr>
              <a:t>Built-in guidance on how to use the templates</a:t>
            </a:r>
          </a:p>
          <a:p>
            <a:pPr marL="267970" indent="-267970"/>
            <a:r>
              <a:rPr lang="en-GB" dirty="0">
                <a:ea typeface="+mn-lt"/>
                <a:cs typeface="+mn-lt"/>
              </a:rPr>
              <a:t>Ready-made elements for drag-and-drop journey modeling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8E564F-91EE-6716-40AE-482ED06AA04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10</a:t>
            </a:fld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0E84BAB-1944-29D5-3A19-8EBACD80DB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000" y="2232000"/>
            <a:ext cx="8624456" cy="417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073859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9C686-5A62-95CC-92A6-2CB856FAF5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2EF9A-6CEF-0DA4-B8BE-2EDFC3CB3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913" y="442528"/>
            <a:ext cx="10590212" cy="754096"/>
          </a:xfrm>
        </p:spPr>
        <p:txBody>
          <a:bodyPr/>
          <a:lstStyle/>
          <a:p>
            <a:r>
              <a:rPr lang="en-GB" sz="4000" dirty="0"/>
              <a:t>Template for deviation diagram and experience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E6DC08-2582-95FD-8D49-96BE03EFB7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911" y="1504950"/>
            <a:ext cx="9005185" cy="1012544"/>
          </a:xfrm>
        </p:spPr>
        <p:txBody>
          <a:bodyPr vert="horz" lIns="0" tIns="0" rIns="0" bIns="0" rtlCol="0" anchor="t">
            <a:noAutofit/>
          </a:bodyPr>
          <a:lstStyle/>
          <a:p>
            <a:pPr marL="267970" indent="-267970"/>
            <a:r>
              <a:rPr lang="en-GB" dirty="0">
                <a:ea typeface="+mn-lt"/>
                <a:cs typeface="+mn-lt"/>
              </a:rPr>
              <a:t>Built-in guidance on how to use the templates</a:t>
            </a:r>
          </a:p>
          <a:p>
            <a:pPr marL="267970" indent="-267970"/>
            <a:r>
              <a:rPr lang="en-GB" dirty="0">
                <a:ea typeface="+mn-lt"/>
                <a:cs typeface="+mn-lt"/>
              </a:rPr>
              <a:t>Ready-made elements for drag-and-drop journey modeling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1CFE0A-F651-E396-8F4D-1A5D16D2296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11</a:t>
            </a:fld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6C0E658-042F-40E7-6625-2BC1B4737A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938" y="2232000"/>
            <a:ext cx="8738950" cy="417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595886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0EBBDD-AA20-740B-3402-CCD2F1D201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F44BA-4AD1-B552-46C0-EFC139C38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/>
              <a:t>Template for swimlane diagram, three actors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48349C-C392-3995-8B75-7713C46081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GB" dirty="0"/>
              <a:t>Built-in guidance on how to use the templates</a:t>
            </a:r>
          </a:p>
          <a:p>
            <a:r>
              <a:rPr lang="en-GB" dirty="0"/>
              <a:t>Ready-made elements for drag-and-drop journey modeling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7CEEBE-3FC8-3856-E781-38CF03B7F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12</a:t>
            </a:fld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2D11121-4A85-8A4A-926F-F9252D6695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004" y="2232000"/>
            <a:ext cx="8646013" cy="417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036962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6B1559-020D-F1CE-4D2D-8F4F62851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398FE-B251-CD7E-4D14-A1A532FDE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Template for healthcare journey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0BB23D-6871-BB0B-F1C2-1DE7F110C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GB" dirty="0"/>
              <a:t>Built-in guidance on how to use the templates</a:t>
            </a:r>
          </a:p>
          <a:p>
            <a:r>
              <a:rPr lang="en-GB" dirty="0"/>
              <a:t>Ready-made elements for drag-and-drop journey modeling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23262E-69C3-2F08-AB12-B254C8A55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13</a:t>
            </a:fld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74D8DD-0F94-9372-9846-6FEC615B7D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005" y="2232000"/>
            <a:ext cx="8718398" cy="417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421285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54AE86-AE19-4234-6FFB-9B089CCA7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935DC-FC60-0BB3-22D1-361919F86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Template for data privacy journey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53EA93-FC26-869D-6908-53CCE8373E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GB" dirty="0"/>
              <a:t>Built-in guidance on how to use the templates</a:t>
            </a:r>
          </a:p>
          <a:p>
            <a:r>
              <a:rPr lang="en-GB" dirty="0"/>
              <a:t>Ready-made elements for drag-and-drop journey modeling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42A40B-2868-7517-1D5A-4DB333BBA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14</a:t>
            </a:fld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01F2260-201E-2D58-0E65-F1379100E46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000" y="2232000"/>
            <a:ext cx="8712949" cy="417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509643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B1D37C2-15DD-D70E-3720-B99AA52EB42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100" y="1059464"/>
            <a:ext cx="4680000" cy="2632500"/>
          </a:xfrm>
          <a:prstGeom prst="rect">
            <a:avLst/>
          </a:prstGeom>
          <a:noFill/>
        </p:spPr>
      </p:pic>
      <p:sp>
        <p:nvSpPr>
          <p:cNvPr id="12" name="Title 2">
            <a:extLst>
              <a:ext uri="{FF2B5EF4-FFF2-40B4-BE49-F238E27FC236}">
                <a16:creationId xmlns:a16="http://schemas.microsoft.com/office/drawing/2014/main" id="{6B946E8D-26F5-D4DE-2C0B-EC7730F6B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913" y="442528"/>
            <a:ext cx="9899967" cy="754096"/>
          </a:xfrm>
        </p:spPr>
        <p:txBody>
          <a:bodyPr/>
          <a:lstStyle/>
          <a:p>
            <a:r>
              <a:rPr lang="en-GB" dirty="0"/>
              <a:t>Symbol gallery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C7F08A9-2438-6132-1E3B-73B791F233C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1067" y="1059464"/>
            <a:ext cx="4680000" cy="2632500"/>
          </a:xfrm>
          <a:prstGeom prst="rect">
            <a:avLst/>
          </a:prstGeom>
          <a:noFill/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7088645-A0B9-82F1-DA33-84645A49CB1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279400" y="6554934"/>
            <a:ext cx="417513" cy="109537"/>
          </a:xfrm>
        </p:spPr>
        <p:txBody>
          <a:bodyPr anchor="b">
            <a:normAutofit fontScale="25000" lnSpcReduction="2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23AA811B-2EBD-4900-905E-5BE206449611}" type="slidenum">
              <a:rPr lang="en-GB" sz="300" smtClean="0"/>
              <a:pPr>
                <a:lnSpc>
                  <a:spcPct val="90000"/>
                </a:lnSpc>
                <a:spcAft>
                  <a:spcPts val="600"/>
                </a:spcAft>
              </a:pPr>
              <a:t>15</a:t>
            </a:fld>
            <a:endParaRPr lang="en-GB" sz="3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B961B1-F9BA-8F98-5855-D20E031112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1100" y="3935086"/>
            <a:ext cx="4680000" cy="26198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985242C-F207-BC4C-922A-49AD11EF5E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1067" y="3935086"/>
            <a:ext cx="4680000" cy="2631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8213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DED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1E6DF6-0889-3AF0-E33C-E1979911FE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A child drawing a rocket on a concrete wall">
            <a:extLst>
              <a:ext uri="{FF2B5EF4-FFF2-40B4-BE49-F238E27FC236}">
                <a16:creationId xmlns:a16="http://schemas.microsoft.com/office/drawing/2014/main" id="{5FF14922-7F35-730E-E0B2-A45D8AAE8A6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solidFill>
            <a:schemeClr val="accent4">
              <a:lumMod val="20000"/>
              <a:lumOff val="80000"/>
            </a:schemeClr>
          </a:solidFill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4C99C5D-D238-E934-8D22-596A88C26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/>
              <a:t>Tool 2: Template for journey data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03B90B7-283A-3BCF-7155-1C3EB280EB8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0516" y="1485900"/>
            <a:ext cx="2160000" cy="1388572"/>
          </a:xfrm>
          <a:prstGeom prst="rect">
            <a:avLst/>
          </a:prstGeo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985F51E2-E24F-CE1E-D4D8-5886A77EB7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7828" y="2929179"/>
            <a:ext cx="4213934" cy="907941"/>
          </a:xfrm>
          <a:noFill/>
        </p:spPr>
        <p:txBody>
          <a:bodyPr vert="horz" wrap="square" lIns="0" tIns="0" rIns="0" bIns="0" rtlCol="0">
            <a:spAutoFit/>
          </a:bodyPr>
          <a:lstStyle/>
          <a:p>
            <a:pPr marL="0" indent="0">
              <a:buNone/>
            </a:pPr>
            <a:r>
              <a:rPr lang="en-GB" dirty="0">
                <a:solidFill>
                  <a:srgbClr val="003C65"/>
                </a:solidFill>
                <a:latin typeface="Consolas" panose="020B0609020204030204" pitchFamily="49" charset="0"/>
              </a:rPr>
              <a:t>Get structured. </a:t>
            </a:r>
            <a:br>
              <a:rPr lang="en-GB" dirty="0">
                <a:solidFill>
                  <a:srgbClr val="003C65"/>
                </a:solidFill>
                <a:latin typeface="Consolas" panose="020B0609020204030204" pitchFamily="49" charset="0"/>
              </a:rPr>
            </a:br>
            <a:r>
              <a:rPr lang="en-GB" dirty="0">
                <a:solidFill>
                  <a:srgbClr val="003C65"/>
                </a:solidFill>
                <a:latin typeface="Consolas" panose="020B0609020204030204" pitchFamily="49" charset="0"/>
              </a:rPr>
              <a:t>Capture journeys as data.</a:t>
            </a:r>
          </a:p>
          <a:p>
            <a:pPr marL="0" indent="0">
              <a:buNone/>
            </a:pPr>
            <a:endParaRPr lang="en-GB" dirty="0">
              <a:solidFill>
                <a:srgbClr val="14B978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46953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2FD7E8-F4E7-95FC-28A2-A254122CD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90BFA-5430-B6F2-A8FA-4AFFE2C0F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About the data template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CE6021-D28F-0CBB-6CC4-DC73100CBA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913" y="1483360"/>
            <a:ext cx="7301778" cy="4412615"/>
          </a:xfrm>
        </p:spPr>
        <p:txBody>
          <a:bodyPr vert="horz" lIns="0" tIns="0" rIns="0" bIns="0" rtlCol="0" anchor="t">
            <a:noAutofit/>
          </a:bodyPr>
          <a:lstStyle/>
          <a:p>
            <a:pPr marL="267970" indent="-267970"/>
            <a:r>
              <a:rPr lang="en-GB" dirty="0"/>
              <a:t>A lightweight, no-code solution for capturing customer journeys directly in Microsoft Excel.</a:t>
            </a:r>
          </a:p>
          <a:p>
            <a:pPr marL="267970" indent="-267970"/>
            <a:r>
              <a:rPr lang="en-GB" dirty="0"/>
              <a:t>The template requires minimal prior knowledge of CJML.</a:t>
            </a:r>
          </a:p>
          <a:p>
            <a:pPr marL="720407" lvl="1" indent="-267970"/>
            <a:r>
              <a:rPr lang="en-GB" dirty="0"/>
              <a:t>It contains predefined fields covering all essential CJML attributes.</a:t>
            </a:r>
          </a:p>
          <a:p>
            <a:pPr marL="720407" lvl="1" indent="-267970"/>
            <a:r>
              <a:rPr lang="en-GB" dirty="0"/>
              <a:t>It contains drop-down menus for standardized, consistent, and error-free data entry.</a:t>
            </a:r>
          </a:p>
          <a:p>
            <a:pPr marL="267970" indent="-267970"/>
            <a:r>
              <a:rPr lang="en-GB" dirty="0"/>
              <a:t>Journey data entered in the Excel template can be converted to machine-readable </a:t>
            </a:r>
            <a:r>
              <a:rPr lang="en-GB" dirty="0" err="1"/>
              <a:t>xCJML</a:t>
            </a:r>
            <a:r>
              <a:rPr lang="en-GB" dirty="0"/>
              <a:t> using the CJML Converter.</a:t>
            </a:r>
          </a:p>
          <a:p>
            <a:pPr marL="267970" indent="-267970"/>
            <a:r>
              <a:rPr lang="en-GB" dirty="0"/>
              <a:t>The resulting </a:t>
            </a:r>
            <a:r>
              <a:rPr lang="en-GB" dirty="0" err="1"/>
              <a:t>xCJML</a:t>
            </a:r>
            <a:r>
              <a:rPr lang="en-GB" dirty="0"/>
              <a:t> file can then be imported into the CJML Editor.</a:t>
            </a:r>
          </a:p>
          <a:p>
            <a:pPr marL="267970" indent="-267970"/>
            <a:r>
              <a:rPr lang="en-GB" dirty="0"/>
              <a:t>The next slide explains the four standard tabs, each serving a different purpose.</a:t>
            </a:r>
          </a:p>
          <a:p>
            <a:pPr marL="267970" indent="-267970"/>
            <a:endParaRPr lang="en-GB" dirty="0"/>
          </a:p>
          <a:p>
            <a:pPr marL="267970" indent="-267970"/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D38256-614A-D804-B1A6-B55494D62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AA811B-2EBD-4900-905E-5BE206449611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003C65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3C65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5ADA42-C0D2-ADFE-3038-BCF4DA5C8884}"/>
              </a:ext>
            </a:extLst>
          </p:cNvPr>
          <p:cNvSpPr txBox="1"/>
          <p:nvPr/>
        </p:nvSpPr>
        <p:spPr>
          <a:xfrm>
            <a:off x="8918222" y="1482725"/>
            <a:ext cx="2989119" cy="4031873"/>
          </a:xfrm>
          <a:prstGeom prst="rect">
            <a:avLst/>
          </a:prstGeom>
          <a:solidFill>
            <a:srgbClr val="E0E7EC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defTabSz="457200">
              <a:defRPr/>
            </a:pPr>
            <a:r>
              <a:rPr lang="en-GB" b="1" kern="0" noProof="0" dirty="0">
                <a:solidFill>
                  <a:schemeClr val="tx2"/>
                </a:solidFill>
              </a:rPr>
              <a:t>Tool at a glance</a:t>
            </a:r>
          </a:p>
          <a:p>
            <a:pPr defTabSz="457200">
              <a:defRPr/>
            </a:pPr>
            <a:endParaRPr lang="en-GB" sz="1200" b="1" kern="0" noProof="0" dirty="0">
              <a:solidFill>
                <a:schemeClr val="tx2"/>
              </a:solidFill>
            </a:endParaRPr>
          </a:p>
          <a:p>
            <a:pPr defTabSz="457200">
              <a:spcAft>
                <a:spcPts val="600"/>
              </a:spcAft>
              <a:defRPr/>
            </a:pPr>
            <a:r>
              <a:rPr lang="en-GB" sz="1400" b="1" kern="0" dirty="0">
                <a:solidFill>
                  <a:schemeClr val="tx2"/>
                </a:solidFill>
              </a:rPr>
              <a:t>🏷️ Type: </a:t>
            </a:r>
            <a:r>
              <a:rPr lang="en-GB" sz="1400" kern="0" dirty="0">
                <a:solidFill>
                  <a:schemeClr val="tx2"/>
                </a:solidFill>
              </a:rPr>
              <a:t>Excel template</a:t>
            </a:r>
          </a:p>
          <a:p>
            <a:pPr defTabSz="457200">
              <a:spcAft>
                <a:spcPts val="600"/>
              </a:spcAft>
              <a:defRPr/>
            </a:pPr>
            <a:r>
              <a:rPr lang="en-GB" sz="1400" b="1" kern="0" dirty="0">
                <a:solidFill>
                  <a:schemeClr val="tx2"/>
                </a:solidFill>
              </a:rPr>
              <a:t>🎯 Best for: </a:t>
            </a:r>
            <a:r>
              <a:rPr lang="en-GB" sz="1400" kern="0" dirty="0">
                <a:solidFill>
                  <a:schemeClr val="tx2"/>
                </a:solidFill>
                <a:ea typeface="+mn-lt"/>
                <a:cs typeface="+mn-lt"/>
              </a:rPr>
              <a:t>Creating and organizing journey data and preparing it for conversion to xCJML. </a:t>
            </a:r>
          </a:p>
          <a:p>
            <a:pPr defTabSz="457200">
              <a:spcAft>
                <a:spcPts val="600"/>
              </a:spcAft>
              <a:defRPr/>
            </a:pPr>
            <a:r>
              <a:rPr lang="en-GB" sz="1400" b="1" kern="0" dirty="0">
                <a:solidFill>
                  <a:schemeClr val="tx2"/>
                </a:solidFill>
              </a:rPr>
              <a:t>⬇️ Input: </a:t>
            </a:r>
            <a:r>
              <a:rPr lang="en-GB" sz="1400" kern="0" dirty="0">
                <a:solidFill>
                  <a:schemeClr val="tx2"/>
                </a:solidFill>
              </a:rPr>
              <a:t>Journey information </a:t>
            </a:r>
          </a:p>
          <a:p>
            <a:pPr defTabSz="457200">
              <a:spcAft>
                <a:spcPts val="600"/>
              </a:spcAft>
              <a:defRPr/>
            </a:pPr>
            <a:r>
              <a:rPr lang="en-GB" sz="1400" dirty="0"/>
              <a:t>⬆️ </a:t>
            </a:r>
            <a:r>
              <a:rPr lang="en-GB" sz="1400" b="1" kern="0" dirty="0">
                <a:solidFill>
                  <a:schemeClr val="tx2"/>
                </a:solidFill>
              </a:rPr>
              <a:t>Output: </a:t>
            </a:r>
            <a:r>
              <a:rPr lang="en-GB" sz="1400" kern="0" dirty="0">
                <a:solidFill>
                  <a:schemeClr val="tx2"/>
                </a:solidFill>
                <a:ea typeface="+mn-lt"/>
                <a:cs typeface="+mn-lt"/>
              </a:rPr>
              <a:t>Structured journey data ready for xCJML conversion. </a:t>
            </a:r>
          </a:p>
          <a:p>
            <a:pPr defTabSz="457200">
              <a:spcAft>
                <a:spcPts val="600"/>
              </a:spcAft>
              <a:defRPr/>
            </a:pPr>
            <a:r>
              <a:rPr lang="en-GB" sz="1400" b="1" kern="0" dirty="0">
                <a:solidFill>
                  <a:schemeClr val="tx2"/>
                </a:solidFill>
              </a:rPr>
              <a:t>⚙️ Requires: </a:t>
            </a:r>
            <a:r>
              <a:rPr lang="en-GB" sz="1400" kern="0" dirty="0">
                <a:solidFill>
                  <a:schemeClr val="tx2"/>
                </a:solidFill>
              </a:rPr>
              <a:t>Microsoft Excel</a:t>
            </a:r>
          </a:p>
          <a:p>
            <a:pPr defTabSz="457200">
              <a:spcAft>
                <a:spcPts val="600"/>
              </a:spcAft>
              <a:defRPr/>
            </a:pPr>
            <a:r>
              <a:rPr lang="en-GB" sz="1400" b="1" kern="0" dirty="0">
                <a:solidFill>
                  <a:schemeClr val="tx2"/>
                </a:solidFill>
              </a:rPr>
              <a:t>💡Guidance: </a:t>
            </a:r>
            <a:r>
              <a:rPr lang="en-GB" sz="1400" kern="0" dirty="0">
                <a:solidFill>
                  <a:schemeClr val="tx2"/>
                </a:solidFill>
                <a:ea typeface="+mn-lt"/>
                <a:cs typeface="+mn-lt"/>
              </a:rPr>
              <a:t>The template includes an integrated guide and provides notes above relevant cells to indicate required fields.</a:t>
            </a:r>
          </a:p>
          <a:p>
            <a:pPr defTabSz="457200">
              <a:spcAft>
                <a:spcPts val="600"/>
              </a:spcAft>
              <a:defRPr/>
            </a:pPr>
            <a:r>
              <a:rPr lang="en-GB" sz="1400" dirty="0"/>
              <a:t>📍 </a:t>
            </a:r>
            <a:r>
              <a:rPr lang="en-GB" sz="1400" b="1" kern="0" dirty="0">
                <a:solidFill>
                  <a:schemeClr val="tx2"/>
                </a:solidFill>
              </a:rPr>
              <a:t>Where to find: </a:t>
            </a:r>
            <a:r>
              <a:rPr lang="en-GB" sz="1400" kern="0" dirty="0">
                <a:solidFill>
                  <a:schemeClr val="tx2"/>
                </a:solidFill>
              </a:rPr>
              <a:t>All CJML tools are available at cjml.no/tools.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A78635C-9446-471C-8E59-FD3E0981CE84}"/>
              </a:ext>
            </a:extLst>
          </p:cNvPr>
          <p:cNvSpPr/>
          <p:nvPr/>
        </p:nvSpPr>
        <p:spPr>
          <a:xfrm>
            <a:off x="7742642" y="231361"/>
            <a:ext cx="34333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kern="0" dirty="0">
                <a:solidFill>
                  <a:schemeClr val="accent4">
                    <a:lumMod val="50000"/>
                  </a:schemeClr>
                </a:solidFill>
              </a:rPr>
              <a:t>💡</a:t>
            </a:r>
            <a:br>
              <a:rPr lang="en-GB" sz="1400" kern="0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en-GB" sz="1400" kern="0" dirty="0">
                <a:solidFill>
                  <a:schemeClr val="accent4">
                    <a:lumMod val="50000"/>
                  </a:schemeClr>
                </a:solidFill>
              </a:rPr>
              <a:t>A completed template can be converted to xCJML using the CJML Converter.</a:t>
            </a:r>
            <a:endParaRPr lang="en-GB" sz="1200" kern="0" noProof="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1038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9FFAD-F03A-7316-A9C8-9029AECA4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913" y="442528"/>
            <a:ext cx="9899967" cy="754096"/>
          </a:xfrm>
        </p:spPr>
        <p:txBody>
          <a:bodyPr/>
          <a:lstStyle/>
          <a:p>
            <a:r>
              <a:rPr lang="en-GB" dirty="0"/>
              <a:t>The Excel template at a glance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73E314-CCFD-C76A-F5F1-08666E6E7D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913" y="1482725"/>
            <a:ext cx="10316169" cy="4413250"/>
          </a:xfrm>
        </p:spPr>
        <p:txBody>
          <a:bodyPr/>
          <a:lstStyle/>
          <a:p>
            <a:r>
              <a:rPr lang="en-GB" dirty="0"/>
              <a:t>The template has four tabs, of which Journey data is the essential one.</a:t>
            </a:r>
          </a:p>
          <a:p>
            <a:pPr lvl="1"/>
            <a:r>
              <a:rPr lang="en-GB" dirty="0"/>
              <a:t>About: Provides information about the template and its version history.</a:t>
            </a:r>
          </a:p>
          <a:p>
            <a:pPr lvl="1"/>
            <a:r>
              <a:rPr lang="en-GB" dirty="0"/>
              <a:t>User Guide: Provides instructions for completing the template and explains the different fields.</a:t>
            </a:r>
          </a:p>
          <a:p>
            <a:pPr lvl="1"/>
            <a:r>
              <a:rPr lang="en-GB" dirty="0"/>
              <a:t>Journey data: The essential tab for entering journey data, including general journey information and touchpoints. </a:t>
            </a:r>
          </a:p>
          <a:p>
            <a:pPr lvl="1"/>
            <a:r>
              <a:rPr lang="en-GB" dirty="0"/>
              <a:t>Configure: Contains the values used in the drop-down menus.</a:t>
            </a:r>
          </a:p>
          <a:p>
            <a:r>
              <a:rPr lang="en-GB" dirty="0"/>
              <a:t>Note that the same Excel file can contain multiple Journey data tabs for different journeys.</a:t>
            </a:r>
          </a:p>
          <a:p>
            <a:pPr lvl="1"/>
            <a:r>
              <a:rPr lang="en-GB" dirty="0"/>
              <a:t>The CJML Converter parses each Journey data tab separately and includes them in the same </a:t>
            </a:r>
            <a:r>
              <a:rPr lang="en-GB" dirty="0" err="1"/>
              <a:t>xCJML</a:t>
            </a:r>
            <a:r>
              <a:rPr lang="en-GB" dirty="0"/>
              <a:t> file.</a:t>
            </a:r>
          </a:p>
          <a:p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CB6387-223C-E63F-FAD1-63B783DE3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9400" y="6554934"/>
            <a:ext cx="417513" cy="109537"/>
          </a:xfrm>
        </p:spPr>
        <p:txBody>
          <a:bodyPr/>
          <a:lstStyle/>
          <a:p>
            <a:fld id="{23AA811B-2EBD-4900-905E-5BE206449611}" type="slidenum">
              <a:rPr lang="en-GB" smtClean="0"/>
              <a:pPr/>
              <a:t>18</a:t>
            </a:fld>
            <a:endParaRPr lang="en-GB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99103D-BEBF-CE27-C6EB-8AF3023B11FE}"/>
              </a:ext>
            </a:extLst>
          </p:cNvPr>
          <p:cNvSpPr/>
          <p:nvPr/>
        </p:nvSpPr>
        <p:spPr>
          <a:xfrm>
            <a:off x="7779293" y="5072201"/>
            <a:ext cx="22883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kern="0" dirty="0">
                <a:solidFill>
                  <a:schemeClr val="accent4">
                    <a:lumMod val="50000"/>
                  </a:schemeClr>
                </a:solidFill>
              </a:rPr>
              <a:t>💡</a:t>
            </a:r>
            <a:br>
              <a:rPr lang="en-GB" sz="1400" kern="0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en-GB" sz="1400" kern="0" dirty="0">
                <a:solidFill>
                  <a:schemeClr val="accent4">
                    <a:lumMod val="50000"/>
                  </a:schemeClr>
                </a:solidFill>
              </a:rPr>
              <a:t>You can have multiple tabs with journey data in the same Excel file.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6F2BBE2-2E65-766A-D1C3-54C87FC1381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680" y="4385762"/>
            <a:ext cx="6345538" cy="211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1979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B7C6F-3CBB-8B0E-CEDA-4CFB01EE7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closer look at the Journey data tab </a:t>
            </a:r>
            <a:endParaRPr lang="en-GB" dirty="0">
              <a:highlight>
                <a:srgbClr val="FFFF00"/>
              </a:highligh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D2DBBE-6385-D2D8-CE85-D5E218F3C6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912" y="1504949"/>
            <a:ext cx="11151832" cy="1902999"/>
          </a:xfrm>
        </p:spPr>
        <p:txBody>
          <a:bodyPr vert="horz" lIns="0" tIns="0" rIns="0" bIns="0" rtlCol="0" anchor="t">
            <a:noAutofit/>
          </a:bodyPr>
          <a:lstStyle/>
          <a:p>
            <a:pPr marL="267970" indent="-267970"/>
            <a:r>
              <a:rPr lang="en-GB" dirty="0">
                <a:ea typeface="+mn-lt"/>
                <a:cs typeface="+mn-lt"/>
              </a:rPr>
              <a:t>The Journey data tab consists of two parts.</a:t>
            </a:r>
          </a:p>
          <a:p>
            <a:pPr marL="267970" indent="-267970"/>
            <a:r>
              <a:rPr lang="en-GB" dirty="0">
                <a:ea typeface="+mn-lt"/>
                <a:cs typeface="+mn-lt"/>
              </a:rPr>
              <a:t>The </a:t>
            </a:r>
            <a:r>
              <a:rPr lang="en-GB" b="1" dirty="0">
                <a:ea typeface="+mn-lt"/>
                <a:cs typeface="+mn-lt"/>
              </a:rPr>
              <a:t>journey header </a:t>
            </a:r>
            <a:r>
              <a:rPr lang="en-GB" dirty="0">
                <a:ea typeface="+mn-lt"/>
                <a:cs typeface="+mn-lt"/>
              </a:rPr>
              <a:t>contains general information.</a:t>
            </a:r>
          </a:p>
          <a:p>
            <a:pPr marL="267970" indent="-267970"/>
            <a:r>
              <a:rPr lang="en-GB" b="1" dirty="0">
                <a:ea typeface="+mn-lt"/>
                <a:cs typeface="+mn-lt"/>
              </a:rPr>
              <a:t>Touchpoint data </a:t>
            </a:r>
            <a:r>
              <a:rPr lang="en-GB" dirty="0">
                <a:ea typeface="+mn-lt"/>
                <a:cs typeface="+mn-lt"/>
              </a:rPr>
              <a:t>are entered in the table below, with one touchpoint per row.</a:t>
            </a:r>
          </a:p>
          <a:p>
            <a:pPr marL="267970" indent="-267970"/>
            <a:r>
              <a:rPr lang="en-GB" dirty="0">
                <a:ea typeface="+mn-lt"/>
                <a:cs typeface="+mn-lt"/>
              </a:rPr>
              <a:t>Mandatory fields are indicated by a hint above the relevant column.</a:t>
            </a:r>
          </a:p>
          <a:p>
            <a:pPr marL="267970" indent="-267970"/>
            <a:r>
              <a:rPr lang="en-GB" dirty="0">
                <a:ea typeface="+mn-lt"/>
                <a:cs typeface="+mn-lt"/>
              </a:rPr>
              <a:t>Text referring to the end user is automatically highlighted.</a:t>
            </a:r>
          </a:p>
          <a:p>
            <a:pPr marL="267970" indent="-267970"/>
            <a:endParaRPr lang="en-GB" dirty="0"/>
          </a:p>
          <a:p>
            <a:pPr marL="267970" indent="-267970"/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CAC7D5-32BD-E93A-E83D-C04C6D101C5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19</a:t>
            </a:fld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15E2AF-C45C-C59C-9326-43736FA53B64}"/>
              </a:ext>
            </a:extLst>
          </p:cNvPr>
          <p:cNvSpPr txBox="1"/>
          <p:nvPr/>
        </p:nvSpPr>
        <p:spPr>
          <a:xfrm>
            <a:off x="541752" y="4083691"/>
            <a:ext cx="1091451" cy="456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GB" sz="1400" dirty="0"/>
              <a:t>Journey header</a:t>
            </a:r>
          </a:p>
        </p:txBody>
      </p:sp>
      <p:sp>
        <p:nvSpPr>
          <p:cNvPr id="10" name="Right Brace 9">
            <a:extLst>
              <a:ext uri="{FF2B5EF4-FFF2-40B4-BE49-F238E27FC236}">
                <a16:creationId xmlns:a16="http://schemas.microsoft.com/office/drawing/2014/main" id="{2C88DEF5-72C6-3FD4-B954-D3CAE403EE63}"/>
              </a:ext>
            </a:extLst>
          </p:cNvPr>
          <p:cNvSpPr/>
          <p:nvPr/>
        </p:nvSpPr>
        <p:spPr>
          <a:xfrm flipH="1">
            <a:off x="1646481" y="3870346"/>
            <a:ext cx="128211" cy="900000"/>
          </a:xfrm>
          <a:prstGeom prst="rightBrace">
            <a:avLst>
              <a:gd name="adj1" fmla="val 40734"/>
              <a:gd name="adj2" fmla="val 50000"/>
            </a:avLst>
          </a:prstGeom>
          <a:ln w="190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C0C1E9AD-262A-7838-4C1B-7245F2ACBD60}"/>
              </a:ext>
            </a:extLst>
          </p:cNvPr>
          <p:cNvSpPr/>
          <p:nvPr/>
        </p:nvSpPr>
        <p:spPr>
          <a:xfrm flipH="1">
            <a:off x="1646481" y="4877627"/>
            <a:ext cx="128211" cy="988422"/>
          </a:xfrm>
          <a:prstGeom prst="rightBrace">
            <a:avLst>
              <a:gd name="adj1" fmla="val 40734"/>
              <a:gd name="adj2" fmla="val 50000"/>
            </a:avLst>
          </a:prstGeom>
          <a:ln w="190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CCD803C-AFAD-5264-4323-587ECB883146}"/>
              </a:ext>
            </a:extLst>
          </p:cNvPr>
          <p:cNvSpPr txBox="1"/>
          <p:nvPr/>
        </p:nvSpPr>
        <p:spPr>
          <a:xfrm>
            <a:off x="541752" y="5215712"/>
            <a:ext cx="1091451" cy="456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GB" sz="1400" dirty="0"/>
              <a:t>Touchpoint data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A02155-1F42-9730-75FA-0CDE96089B6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07"/>
          <a:stretch>
            <a:fillRect/>
          </a:stretch>
        </p:blipFill>
        <p:spPr>
          <a:xfrm>
            <a:off x="1940219" y="3834841"/>
            <a:ext cx="10085294" cy="203270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67128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DED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2DEAE0-662C-0138-C5FC-B17A55029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A child drawing a rocket on a concrete wall">
            <a:extLst>
              <a:ext uri="{FF2B5EF4-FFF2-40B4-BE49-F238E27FC236}">
                <a16:creationId xmlns:a16="http://schemas.microsoft.com/office/drawing/2014/main" id="{D7B9E7A5-FE18-F040-1CF3-8BF8C43FBAF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solidFill>
            <a:schemeClr val="accent4">
              <a:lumMod val="20000"/>
              <a:lumOff val="80000"/>
            </a:schemeClr>
          </a:solidFill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FD89871-A2F1-D9D1-B033-399B8AE55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/>
              <a:t>Tool 3: CJML converter</a:t>
            </a: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602C1BC-44BF-762B-B896-9CA19B8D5F7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7938" y="1300040"/>
            <a:ext cx="2421711" cy="1556814"/>
          </a:xfrm>
          <a:prstGeom prst="rect">
            <a:avLst/>
          </a:prstGeo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3557B14-E2FA-EAAC-3F26-114E4B082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7828" y="2929179"/>
            <a:ext cx="5137150" cy="553998"/>
          </a:xfrm>
          <a:noFill/>
        </p:spPr>
        <p:txBody>
          <a:bodyPr vert="horz" wrap="square" lIns="0" tIns="0" rIns="0" bIns="0" rtlCol="0">
            <a:spAutoFit/>
          </a:bodyPr>
          <a:lstStyle/>
          <a:p>
            <a:pPr marL="0" indent="0">
              <a:buNone/>
            </a:pPr>
            <a:r>
              <a:rPr lang="en-GB" dirty="0">
                <a:solidFill>
                  <a:srgbClr val="003C65"/>
                </a:solidFill>
                <a:latin typeface="Consolas" panose="020B0609020204030204" pitchFamily="49" charset="0"/>
              </a:rPr>
              <a:t>Make it machine-readable. </a:t>
            </a:r>
            <a:br>
              <a:rPr lang="en-GB" dirty="0">
                <a:solidFill>
                  <a:srgbClr val="003C65"/>
                </a:solidFill>
                <a:latin typeface="Consolas" panose="020B0609020204030204" pitchFamily="49" charset="0"/>
              </a:rPr>
            </a:br>
            <a:r>
              <a:rPr lang="en-GB" dirty="0">
                <a:solidFill>
                  <a:srgbClr val="003C65"/>
                </a:solidFill>
                <a:latin typeface="Consolas" panose="020B0609020204030204" pitchFamily="49" charset="0"/>
              </a:rPr>
              <a:t>Turn journeys into xCJML. </a:t>
            </a:r>
          </a:p>
        </p:txBody>
      </p:sp>
    </p:spTree>
    <p:extLst>
      <p:ext uri="{BB962C8B-B14F-4D97-AF65-F5344CB8AC3E}">
        <p14:creationId xmlns:p14="http://schemas.microsoft.com/office/powerpoint/2010/main" val="40890419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37613-6C9B-EDF1-CEA7-E82A988EC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en-GB" dirty="0"/>
              <a:t>About the CJML converter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F394CC-8C69-03D9-D0D0-F09779C789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913" y="1483360"/>
            <a:ext cx="7271430" cy="4412615"/>
          </a:xfrm>
        </p:spPr>
        <p:txBody>
          <a:bodyPr vert="horz" lIns="0" tIns="0" rIns="0" bIns="0" rtlCol="0" anchor="t">
            <a:normAutofit/>
          </a:bodyPr>
          <a:lstStyle/>
          <a:p>
            <a:pPr marL="267970" indent="-267970"/>
            <a:r>
              <a:rPr lang="en-GB" sz="1800" dirty="0"/>
              <a:t>The CJML converter is a step towards automatically generating a journey diagram from structured journey data.</a:t>
            </a:r>
          </a:p>
          <a:p>
            <a:pPr marL="267970" indent="-267970"/>
            <a:r>
              <a:rPr lang="en-GB" sz="1800" dirty="0"/>
              <a:t>It takes a completed Template for journey data (Tool 2) as input and converts it to the </a:t>
            </a:r>
            <a:r>
              <a:rPr lang="en-GB" sz="1800" dirty="0" err="1"/>
              <a:t>xCJML</a:t>
            </a:r>
            <a:r>
              <a:rPr lang="en-GB" sz="1800" dirty="0"/>
              <a:t> format.</a:t>
            </a:r>
          </a:p>
          <a:p>
            <a:pPr marL="267970" indent="-267970"/>
            <a:r>
              <a:rPr lang="en-GB" sz="1800" dirty="0"/>
              <a:t>The resulting </a:t>
            </a:r>
            <a:r>
              <a:rPr lang="en-GB" sz="1800" dirty="0" err="1"/>
              <a:t>xCJML</a:t>
            </a:r>
            <a:r>
              <a:rPr lang="en-GB" sz="1800" dirty="0"/>
              <a:t> file can be imported into the CJML Editor (Tool 4) to automatically generate a journey diagram.</a:t>
            </a:r>
          </a:p>
          <a:p>
            <a:pPr marL="267970" indent="-267970"/>
            <a:r>
              <a:rPr lang="en-GB" sz="1800" dirty="0"/>
              <a:t>In addition to generating </a:t>
            </a:r>
            <a:r>
              <a:rPr lang="en-GB" sz="1800" dirty="0" err="1"/>
              <a:t>xCJML</a:t>
            </a:r>
            <a:r>
              <a:rPr lang="en-GB" sz="1800" dirty="0"/>
              <a:t>, the converter can help with the following:</a:t>
            </a:r>
          </a:p>
          <a:p>
            <a:pPr marL="720407" lvl="1" indent="-267970"/>
            <a:r>
              <a:rPr lang="en-GB" sz="1600" dirty="0"/>
              <a:t>Actor grouping</a:t>
            </a:r>
          </a:p>
          <a:p>
            <a:pPr marL="720407" lvl="1" indent="-267970"/>
            <a:r>
              <a:rPr lang="en-GB" sz="1600" dirty="0"/>
              <a:t>Actor ordering</a:t>
            </a:r>
          </a:p>
          <a:p>
            <a:pPr marL="720407" lvl="1" indent="-267970"/>
            <a:r>
              <a:rPr lang="en-GB" sz="1600" dirty="0"/>
              <a:t>Assigning icons</a:t>
            </a:r>
          </a:p>
          <a:p>
            <a:pPr marL="267970" indent="-267970"/>
            <a:r>
              <a:rPr lang="en-GB" sz="1800" dirty="0"/>
              <a:t>The application is currently available for Windows only.</a:t>
            </a:r>
          </a:p>
          <a:p>
            <a:pPr marL="267970" indent="-267970"/>
            <a:endParaRPr lang="en-GB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5AB1B4-1219-8F2D-5AE4-B5E6885AC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b">
            <a:normAutofit fontScale="25000" lnSpcReduction="2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23AA811B-2EBD-4900-905E-5BE206449611}" type="slidenum">
              <a:rPr lang="en-GB" sz="300" smtClean="0"/>
              <a:pPr>
                <a:lnSpc>
                  <a:spcPct val="90000"/>
                </a:lnSpc>
                <a:spcAft>
                  <a:spcPts val="600"/>
                </a:spcAft>
              </a:pPr>
              <a:t>21</a:t>
            </a:fld>
            <a:endParaRPr lang="en-GB" sz="3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91B76D-69DF-928F-84FC-40151DF656FF}"/>
              </a:ext>
            </a:extLst>
          </p:cNvPr>
          <p:cNvSpPr txBox="1"/>
          <p:nvPr/>
        </p:nvSpPr>
        <p:spPr>
          <a:xfrm>
            <a:off x="8918222" y="1482725"/>
            <a:ext cx="2989119" cy="3600986"/>
          </a:xfrm>
          <a:prstGeom prst="rect">
            <a:avLst/>
          </a:prstGeom>
          <a:solidFill>
            <a:srgbClr val="E0E7EC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defTabSz="457200">
              <a:defRPr/>
            </a:pPr>
            <a:r>
              <a:rPr lang="en-GB" b="1" kern="0" noProof="0" dirty="0">
                <a:solidFill>
                  <a:schemeClr val="tx2"/>
                </a:solidFill>
              </a:rPr>
              <a:t>Tool at a glance</a:t>
            </a:r>
          </a:p>
          <a:p>
            <a:pPr defTabSz="457200">
              <a:defRPr/>
            </a:pPr>
            <a:endParaRPr lang="en-GB" sz="1200" b="1" kern="0" noProof="0" dirty="0">
              <a:solidFill>
                <a:schemeClr val="tx2"/>
              </a:solidFill>
            </a:endParaRPr>
          </a:p>
          <a:p>
            <a:pPr defTabSz="457200">
              <a:spcAft>
                <a:spcPts val="600"/>
              </a:spcAft>
              <a:defRPr/>
            </a:pPr>
            <a:r>
              <a:rPr lang="en-GB" sz="1400" b="1" kern="0" dirty="0">
                <a:solidFill>
                  <a:schemeClr val="tx2"/>
                </a:solidFill>
              </a:rPr>
              <a:t>🏷️ Type: </a:t>
            </a:r>
            <a:r>
              <a:rPr lang="en-GB" sz="1400" kern="0" dirty="0">
                <a:solidFill>
                  <a:schemeClr val="tx2"/>
                </a:solidFill>
              </a:rPr>
              <a:t>Application (.exe)</a:t>
            </a:r>
          </a:p>
          <a:p>
            <a:pPr defTabSz="457200">
              <a:spcAft>
                <a:spcPts val="600"/>
              </a:spcAft>
              <a:defRPr/>
            </a:pPr>
            <a:r>
              <a:rPr lang="en-GB" sz="1400" b="1" kern="0" dirty="0">
                <a:solidFill>
                  <a:schemeClr val="tx2"/>
                </a:solidFill>
              </a:rPr>
              <a:t>🎯 Best for: </a:t>
            </a:r>
            <a:r>
              <a:rPr lang="en-GB" sz="1400" kern="0" dirty="0">
                <a:solidFill>
                  <a:schemeClr val="tx2"/>
                </a:solidFill>
              </a:rPr>
              <a:t>Converting completed journey data templates to </a:t>
            </a:r>
            <a:r>
              <a:rPr lang="en-GB" sz="1400" kern="0" dirty="0" err="1">
                <a:solidFill>
                  <a:schemeClr val="tx2"/>
                </a:solidFill>
              </a:rPr>
              <a:t>xCJML</a:t>
            </a:r>
            <a:r>
              <a:rPr lang="en-GB" sz="1400" kern="0" dirty="0">
                <a:solidFill>
                  <a:schemeClr val="tx2"/>
                </a:solidFill>
              </a:rPr>
              <a:t>.</a:t>
            </a:r>
          </a:p>
          <a:p>
            <a:pPr defTabSz="457200">
              <a:spcAft>
                <a:spcPts val="600"/>
              </a:spcAft>
              <a:defRPr/>
            </a:pPr>
            <a:r>
              <a:rPr lang="en-GB" sz="1400" b="1" kern="0" dirty="0">
                <a:solidFill>
                  <a:schemeClr val="tx2"/>
                </a:solidFill>
              </a:rPr>
              <a:t>⬇️ Input: </a:t>
            </a:r>
            <a:r>
              <a:rPr lang="en-GB" sz="1400" kern="0" dirty="0">
                <a:solidFill>
                  <a:schemeClr val="tx2"/>
                </a:solidFill>
              </a:rPr>
              <a:t>Excel template</a:t>
            </a:r>
          </a:p>
          <a:p>
            <a:pPr defTabSz="457200">
              <a:spcAft>
                <a:spcPts val="600"/>
              </a:spcAft>
              <a:defRPr/>
            </a:pPr>
            <a:r>
              <a:rPr lang="en-GB" sz="1400" dirty="0"/>
              <a:t>⬆️ </a:t>
            </a:r>
            <a:r>
              <a:rPr lang="en-GB" sz="1400" b="1" kern="0" dirty="0">
                <a:solidFill>
                  <a:schemeClr val="tx2"/>
                </a:solidFill>
              </a:rPr>
              <a:t>Output: </a:t>
            </a:r>
            <a:r>
              <a:rPr lang="en-GB" sz="1400" kern="0" dirty="0" err="1">
                <a:solidFill>
                  <a:schemeClr val="tx2"/>
                </a:solidFill>
              </a:rPr>
              <a:t>xCJML</a:t>
            </a:r>
            <a:r>
              <a:rPr lang="en-GB" sz="1400" kern="0" dirty="0">
                <a:solidFill>
                  <a:schemeClr val="tx2"/>
                </a:solidFill>
              </a:rPr>
              <a:t> (.xml)</a:t>
            </a:r>
          </a:p>
          <a:p>
            <a:pPr defTabSz="457200">
              <a:spcAft>
                <a:spcPts val="600"/>
              </a:spcAft>
              <a:defRPr/>
            </a:pPr>
            <a:r>
              <a:rPr lang="en-GB" sz="1400" b="1" kern="0" dirty="0">
                <a:solidFill>
                  <a:schemeClr val="tx2"/>
                </a:solidFill>
              </a:rPr>
              <a:t>⚙️ Requires: </a:t>
            </a:r>
            <a:r>
              <a:rPr lang="en-GB" sz="1400" kern="0" dirty="0">
                <a:solidFill>
                  <a:schemeClr val="tx2"/>
                </a:solidFill>
              </a:rPr>
              <a:t>Microsoft Windows</a:t>
            </a:r>
          </a:p>
          <a:p>
            <a:pPr defTabSz="457200">
              <a:spcAft>
                <a:spcPts val="600"/>
              </a:spcAft>
              <a:defRPr/>
            </a:pPr>
            <a:r>
              <a:rPr lang="en-GB" sz="1400" b="1" kern="0" dirty="0">
                <a:solidFill>
                  <a:schemeClr val="tx2"/>
                </a:solidFill>
              </a:rPr>
              <a:t>💡Guidance: </a:t>
            </a:r>
            <a:r>
              <a:rPr lang="en-GB" sz="1400" kern="0" dirty="0">
                <a:solidFill>
                  <a:schemeClr val="tx2"/>
                </a:solidFill>
              </a:rPr>
              <a:t>See the following slides. </a:t>
            </a:r>
          </a:p>
          <a:p>
            <a:pPr defTabSz="457200">
              <a:spcAft>
                <a:spcPts val="600"/>
              </a:spcAft>
              <a:defRPr/>
            </a:pPr>
            <a:r>
              <a:rPr lang="en-GB" sz="1400" dirty="0"/>
              <a:t>📍 </a:t>
            </a:r>
            <a:r>
              <a:rPr lang="en-GB" sz="1400" b="1" kern="0" dirty="0">
                <a:solidFill>
                  <a:schemeClr val="tx2"/>
                </a:solidFill>
              </a:rPr>
              <a:t>Where to find: </a:t>
            </a:r>
            <a:r>
              <a:rPr lang="en-GB" sz="1400" kern="0" dirty="0">
                <a:solidFill>
                  <a:schemeClr val="tx2"/>
                </a:solidFill>
              </a:rPr>
              <a:t>All CJML tools are available at cjml.no/tools, which also provides a link to this tool on GitHub.</a:t>
            </a:r>
          </a:p>
        </p:txBody>
      </p:sp>
    </p:spTree>
    <p:extLst>
      <p:ext uri="{BB962C8B-B14F-4D97-AF65-F5344CB8AC3E}">
        <p14:creationId xmlns:p14="http://schemas.microsoft.com/office/powerpoint/2010/main" val="36236300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BD2EC-8C5F-6224-F819-6C114F257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Running the application </a:t>
            </a:r>
            <a:endParaRPr lang="en-GB" dirty="0">
              <a:highlight>
                <a:srgbClr val="FFFF00"/>
              </a:highligh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EE2C0B-99C5-621D-CB1C-5F67D89CF7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912" y="1483360"/>
            <a:ext cx="5914029" cy="4599387"/>
          </a:xfrm>
        </p:spPr>
        <p:txBody>
          <a:bodyPr vert="horz" lIns="0" tIns="0" rIns="0" bIns="0" rtlCol="0" anchor="t">
            <a:noAutofit/>
          </a:bodyPr>
          <a:lstStyle/>
          <a:p>
            <a:pPr marL="267970" indent="-267970"/>
            <a:r>
              <a:rPr lang="en-GB" dirty="0"/>
              <a:t>When the application is opened, select the Excel file using the file browser.</a:t>
            </a:r>
          </a:p>
          <a:p>
            <a:pPr marL="267970" indent="-267970"/>
            <a:r>
              <a:rPr lang="en-GB" dirty="0"/>
              <a:t>If the file is valid, the data is parsed and the main menu appears.</a:t>
            </a:r>
          </a:p>
          <a:p>
            <a:pPr marL="267970" indent="-267970"/>
            <a:r>
              <a:rPr lang="en-GB" dirty="0"/>
              <a:t>You can go directly to Generate </a:t>
            </a:r>
            <a:r>
              <a:rPr lang="en-GB" dirty="0" err="1"/>
              <a:t>xCJML</a:t>
            </a:r>
            <a:r>
              <a:rPr lang="en-GB" dirty="0"/>
              <a:t> if no further adjustments are needed.</a:t>
            </a:r>
          </a:p>
          <a:p>
            <a:pPr marL="267970" indent="-267970"/>
            <a:r>
              <a:rPr lang="en-GB" dirty="0"/>
              <a:t>The menu also provides the following options:</a:t>
            </a:r>
          </a:p>
          <a:p>
            <a:pPr marL="720407" lvl="1" indent="-267970"/>
            <a:r>
              <a:rPr lang="en-GB" dirty="0"/>
              <a:t>Group actors</a:t>
            </a:r>
          </a:p>
          <a:p>
            <a:pPr marL="720407" lvl="1" indent="-267970"/>
            <a:r>
              <a:rPr lang="en-GB" dirty="0"/>
              <a:t>Assign icons</a:t>
            </a:r>
          </a:p>
          <a:p>
            <a:pPr marL="720407" lvl="1" indent="-267970"/>
            <a:r>
              <a:rPr lang="en-GB" dirty="0"/>
              <a:t>Sort actors</a:t>
            </a:r>
          </a:p>
          <a:p>
            <a:pPr marL="267970" indent="-267970"/>
            <a:r>
              <a:rPr lang="en-GB" dirty="0"/>
              <a:t>The </a:t>
            </a:r>
            <a:r>
              <a:rPr lang="en-GB" dirty="0" err="1"/>
              <a:t>xCJML</a:t>
            </a:r>
            <a:r>
              <a:rPr lang="en-GB" dirty="0"/>
              <a:t> file is saved in the same folder as the application, with a filename based on the current date and the Excel filename.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BAE767-552D-8FDA-DF0B-68FE2B3CD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22</a:t>
            </a:fld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4CC1D8-BB90-68F3-EC3A-90249C29E74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0920" y="1520181"/>
            <a:ext cx="4654204" cy="152392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E7DAB1F-30A5-AD8E-B524-48000A363759}"/>
              </a:ext>
            </a:extLst>
          </p:cNvPr>
          <p:cNvSpPr/>
          <p:nvPr/>
        </p:nvSpPr>
        <p:spPr>
          <a:xfrm>
            <a:off x="8002534" y="118971"/>
            <a:ext cx="313097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kern="0" dirty="0">
                <a:solidFill>
                  <a:schemeClr val="accent4">
                    <a:lumMod val="50000"/>
                  </a:schemeClr>
                </a:solidFill>
              </a:rPr>
              <a:t>💡</a:t>
            </a:r>
          </a:p>
          <a:p>
            <a:r>
              <a:rPr lang="en-GB" sz="1200" kern="0" dirty="0">
                <a:solidFill>
                  <a:schemeClr val="accent4">
                    <a:lumMod val="50000"/>
                  </a:schemeClr>
                </a:solidFill>
              </a:rPr>
              <a:t>Note that the CJML Converter may take some time to respond, both when selecting the Excel file and when processing it.</a:t>
            </a:r>
            <a:endParaRPr lang="en-GB" sz="1200" kern="0" noProof="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0192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F5C7C0-E1D5-BFD0-5221-EF7771113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5D312DE4-B656-F696-31F3-25CD7507789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20" b="-171"/>
          <a:stretch>
            <a:fillRect/>
          </a:stretch>
        </p:blipFill>
        <p:spPr>
          <a:xfrm>
            <a:off x="6090434" y="1532302"/>
            <a:ext cx="5868000" cy="3414535"/>
          </a:xfrm>
          <a:prstGeom prst="rect">
            <a:avLst/>
          </a:prstGeom>
          <a:solidFill>
            <a:srgbClr val="FFFFFF">
              <a:lumMod val="95000"/>
            </a:srgbClr>
          </a:solidFill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458CC8F-97EE-29F8-4E81-D71B41046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913" y="442528"/>
            <a:ext cx="10787042" cy="754096"/>
          </a:xfrm>
        </p:spPr>
        <p:txBody>
          <a:bodyPr/>
          <a:lstStyle/>
          <a:p>
            <a:r>
              <a:rPr lang="en-GB" dirty="0"/>
              <a:t>Grouping actors</a:t>
            </a:r>
            <a:endParaRPr lang="en-GB" sz="3600" dirty="0">
              <a:highlight>
                <a:srgbClr val="FFFF00"/>
              </a:highlight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63474D-7B82-F978-FD52-C33997B8F3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914" y="1485900"/>
            <a:ext cx="4789486" cy="4691700"/>
          </a:xfrm>
        </p:spPr>
        <p:txBody>
          <a:bodyPr vert="horz" lIns="0" tIns="0" rIns="0" bIns="0" rtlCol="0" anchor="t">
            <a:noAutofit/>
          </a:bodyPr>
          <a:lstStyle/>
          <a:p>
            <a:pPr marL="267970" indent="-267970"/>
            <a:r>
              <a:rPr lang="en-GB" dirty="0">
                <a:ea typeface="+mn-lt"/>
                <a:cs typeface="+mn-lt"/>
              </a:rPr>
              <a:t>The converter supports actor generalization, allowing similar actors to be grouped into common categories.</a:t>
            </a:r>
          </a:p>
          <a:p>
            <a:pPr marL="267970" indent="-267970"/>
            <a:r>
              <a:rPr lang="en-GB" dirty="0">
                <a:ea typeface="+mn-lt"/>
                <a:cs typeface="+mn-lt"/>
              </a:rPr>
              <a:t>Use the Grouping window to view and merge actors into a single representation.</a:t>
            </a:r>
          </a:p>
          <a:p>
            <a:pPr marL="267970" indent="-267970"/>
            <a:r>
              <a:rPr lang="en-GB" dirty="0"/>
              <a:t>Touchpoints are automatically transferred to the merged actor.</a:t>
            </a:r>
          </a:p>
          <a:p>
            <a:pPr marL="267970" indent="-267970"/>
            <a:r>
              <a:rPr lang="en-GB" dirty="0"/>
              <a:t>The changes are automatically reflected in the </a:t>
            </a:r>
            <a:r>
              <a:rPr lang="en-GB" dirty="0" err="1"/>
              <a:t>xCJML</a:t>
            </a:r>
            <a:r>
              <a:rPr lang="en-GB" dirty="0"/>
              <a:t> file.</a:t>
            </a:r>
          </a:p>
          <a:p>
            <a:pPr marL="267970" indent="-267970"/>
            <a:r>
              <a:rPr lang="en-GB" dirty="0"/>
              <a:t>Example: If the customer journey includes </a:t>
            </a:r>
            <a:r>
              <a:rPr lang="en-GB" b="1" dirty="0"/>
              <a:t>Company 1 </a:t>
            </a:r>
            <a:r>
              <a:rPr lang="en-GB" dirty="0"/>
              <a:t>and </a:t>
            </a:r>
            <a:r>
              <a:rPr lang="en-GB" b="1" dirty="0"/>
              <a:t>Company 2</a:t>
            </a:r>
            <a:r>
              <a:rPr lang="en-GB" dirty="0"/>
              <a:t>, they can be grouped into a single actor: </a:t>
            </a:r>
            <a:r>
              <a:rPr lang="en-GB" b="1" dirty="0"/>
              <a:t>Service provider</a:t>
            </a:r>
            <a:r>
              <a:rPr lang="en-GB" dirty="0"/>
              <a:t>.</a:t>
            </a:r>
          </a:p>
          <a:p>
            <a:pPr marL="267970" indent="-267970"/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BE525B-8743-D31E-2A20-BD1577E3A56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23</a:t>
            </a:fld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340365E-1762-AC3A-4A46-6D9BE959EF8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0434" y="5225720"/>
            <a:ext cx="5868000" cy="1575484"/>
          </a:xfrm>
          <a:prstGeom prst="rect">
            <a:avLst/>
          </a:prstGeom>
          <a:solidFill>
            <a:srgbClr val="FFFFFF">
              <a:lumMod val="95000"/>
            </a:srgbClr>
          </a:solidFill>
          <a:ln>
            <a:solidFill>
              <a:schemeClr val="tx1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4F308F0-D1CA-DF96-C4FD-1777F30448EA}"/>
              </a:ext>
            </a:extLst>
          </p:cNvPr>
          <p:cNvSpPr/>
          <p:nvPr/>
        </p:nvSpPr>
        <p:spPr>
          <a:xfrm>
            <a:off x="6270171" y="5656785"/>
            <a:ext cx="1130222" cy="259499"/>
          </a:xfrm>
          <a:prstGeom prst="rect">
            <a:avLst/>
          </a:prstGeom>
          <a:solidFill>
            <a:schemeClr val="accent5">
              <a:alpha val="2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7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6D7289C-D147-30A8-3945-9996AEC416F2}"/>
              </a:ext>
            </a:extLst>
          </p:cNvPr>
          <p:cNvSpPr/>
          <p:nvPr/>
        </p:nvSpPr>
        <p:spPr>
          <a:xfrm>
            <a:off x="10353733" y="5883712"/>
            <a:ext cx="886004" cy="259499"/>
          </a:xfrm>
          <a:prstGeom prst="rect">
            <a:avLst/>
          </a:prstGeom>
          <a:solidFill>
            <a:schemeClr val="accent5">
              <a:alpha val="2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7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B3CC7B7-CEEB-9FE3-F073-B1DE49C18EAE}"/>
              </a:ext>
            </a:extLst>
          </p:cNvPr>
          <p:cNvCxnSpPr>
            <a:cxnSpLocks/>
          </p:cNvCxnSpPr>
          <p:nvPr/>
        </p:nvCxnSpPr>
        <p:spPr>
          <a:xfrm>
            <a:off x="3372622" y="5376021"/>
            <a:ext cx="2415795" cy="458908"/>
          </a:xfrm>
          <a:prstGeom prst="bentConnector3">
            <a:avLst>
              <a:gd name="adj1" fmla="val -311"/>
            </a:avLst>
          </a:prstGeom>
          <a:noFill/>
          <a:ln w="12700" cap="flat" cmpd="sng" algn="ctr">
            <a:solidFill>
              <a:srgbClr val="C00000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16809063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6C229A3-7882-59F8-0966-E1ACF51CF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ea typeface="+mj-lt"/>
                <a:cs typeface="+mj-lt"/>
              </a:rPr>
              <a:t>Assigning icons </a:t>
            </a:r>
            <a:endParaRPr lang="en-GB" dirty="0">
              <a:highlight>
                <a:srgbClr val="FFFF00"/>
              </a:highlight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B3A308-8250-3998-5836-F9CF7EBB7F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912" y="1485900"/>
            <a:ext cx="7258771" cy="4691700"/>
          </a:xfrm>
        </p:spPr>
        <p:txBody>
          <a:bodyPr vert="horz" lIns="0" tIns="0" rIns="0" bIns="0" rtlCol="0" anchor="t">
            <a:noAutofit/>
          </a:bodyPr>
          <a:lstStyle/>
          <a:p>
            <a:pPr marL="267970" indent="-267970"/>
            <a:r>
              <a:rPr lang="en-GB" dirty="0">
                <a:ea typeface="+mn-lt"/>
                <a:cs typeface="+mn-lt"/>
              </a:rPr>
              <a:t>Selecting Assign icons opens a window showing all actors, including grouped actors.</a:t>
            </a:r>
          </a:p>
          <a:p>
            <a:pPr marL="267970" indent="-267970"/>
            <a:r>
              <a:rPr lang="en-GB" dirty="0">
                <a:ea typeface="+mn-lt"/>
                <a:cs typeface="+mn-lt"/>
              </a:rPr>
              <a:t>Select an actor to choose an icon from the drop-down list </a:t>
            </a:r>
            <a:br>
              <a:rPr lang="en-GB" dirty="0">
                <a:ea typeface="+mn-lt"/>
                <a:cs typeface="+mn-lt"/>
              </a:rPr>
            </a:br>
            <a:r>
              <a:rPr lang="en-GB" dirty="0">
                <a:ea typeface="+mn-lt"/>
                <a:cs typeface="+mn-lt"/>
              </a:rPr>
              <a:t>of CJML icons.</a:t>
            </a:r>
          </a:p>
          <a:p>
            <a:pPr marL="267970" indent="-267970"/>
            <a:r>
              <a:rPr lang="en-GB" dirty="0">
                <a:ea typeface="+mn-lt"/>
                <a:cs typeface="+mn-lt"/>
              </a:rPr>
              <a:t>Select Submit when the icons have been assigned.</a:t>
            </a:r>
          </a:p>
          <a:p>
            <a:pPr marL="267970" indent="-267970"/>
            <a:r>
              <a:rPr lang="en-GB" dirty="0">
                <a:ea typeface="+mn-lt"/>
                <a:cs typeface="+mn-lt"/>
              </a:rPr>
              <a:t>The application then proceeds to actor sorting.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3BE952-24CB-E61A-FDC0-4750B701F79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24</a:t>
            </a:fld>
            <a:endParaRPr lang="en-GB" dirty="0"/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9D756B06-B512-A97E-9800-E0625AD5C7F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60" b="-475"/>
          <a:stretch>
            <a:fillRect/>
          </a:stretch>
        </p:blipFill>
        <p:spPr>
          <a:xfrm>
            <a:off x="8199295" y="1507483"/>
            <a:ext cx="2306262" cy="1551357"/>
          </a:xfrm>
          <a:prstGeom prst="rect">
            <a:avLst/>
          </a:prstGeom>
          <a:solidFill>
            <a:srgbClr val="FFFFFF">
              <a:lumMod val="95000"/>
            </a:srgbClr>
          </a:solidFill>
        </p:spPr>
      </p:pic>
    </p:spTree>
    <p:extLst>
      <p:ext uri="{BB962C8B-B14F-4D97-AF65-F5344CB8AC3E}">
        <p14:creationId xmlns:p14="http://schemas.microsoft.com/office/powerpoint/2010/main" val="28232702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22E0691-3988-BEC5-8D4A-D7067163B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Sorting actors</a:t>
            </a:r>
            <a:endParaRPr lang="en-GB" sz="3600" dirty="0">
              <a:highlight>
                <a:srgbClr val="FFFF00"/>
              </a:highlight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284465-E92C-A64C-B57B-A6B79DDAD7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1926" y="1485900"/>
            <a:ext cx="4720391" cy="4691700"/>
          </a:xfrm>
        </p:spPr>
        <p:txBody>
          <a:bodyPr vert="horz" lIns="0" tIns="0" rIns="0" bIns="0" rtlCol="0" anchor="t">
            <a:noAutofit/>
          </a:bodyPr>
          <a:lstStyle/>
          <a:p>
            <a:pPr marL="267970" indent="-267970"/>
            <a:r>
              <a:rPr lang="en-GB" dirty="0">
                <a:ea typeface="+mn-lt"/>
                <a:cs typeface="+mn-lt"/>
              </a:rPr>
              <a:t>Selecting Sort actors allows you to arrange the order in which the actors appear in a swimlane diagram.</a:t>
            </a:r>
          </a:p>
          <a:p>
            <a:pPr marL="267970" indent="-267970"/>
            <a:r>
              <a:rPr lang="en-GB" dirty="0">
                <a:ea typeface="+mn-lt"/>
                <a:cs typeface="+mn-lt"/>
              </a:rPr>
              <a:t>Use drag and drop directly in the menu to arrange the actors in the desired order.</a:t>
            </a:r>
          </a:p>
          <a:p>
            <a:pPr marL="267970" indent="-267970"/>
            <a:r>
              <a:rPr lang="en-GB" dirty="0">
                <a:ea typeface="+mn-lt"/>
                <a:cs typeface="+mn-lt"/>
              </a:rPr>
              <a:t>Clicking Finish ordering generates the </a:t>
            </a:r>
            <a:r>
              <a:rPr lang="en-GB" dirty="0" err="1">
                <a:ea typeface="+mn-lt"/>
                <a:cs typeface="+mn-lt"/>
              </a:rPr>
              <a:t>xCJML</a:t>
            </a:r>
            <a:r>
              <a:rPr lang="en-GB" dirty="0">
                <a:ea typeface="+mn-lt"/>
                <a:cs typeface="+mn-lt"/>
              </a:rPr>
              <a:t> file.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035959-5285-64E9-70C6-9131E32BFB3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25</a:t>
            </a:fld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B7619DD-E6E0-D870-C1D7-ACF7F8D2CA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3309" y="1543420"/>
            <a:ext cx="4770469" cy="2602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417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DED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011C89-AEDC-5494-6D80-12B34D628A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A child drawing a rocket on a concrete wall">
            <a:extLst>
              <a:ext uri="{FF2B5EF4-FFF2-40B4-BE49-F238E27FC236}">
                <a16:creationId xmlns:a16="http://schemas.microsoft.com/office/drawing/2014/main" id="{E705242C-7D87-39CD-B5B5-E2B667D4B13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solidFill>
            <a:schemeClr val="accent4">
              <a:lumMod val="20000"/>
              <a:lumOff val="80000"/>
            </a:schemeClr>
          </a:solidFill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0D73029-405B-2216-11BE-69C2CD3EC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/>
              <a:t>Tool 4: CJML editor</a:t>
            </a: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AF4BC5D-90D0-5175-A742-D535BE60D5B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9725" y="1356968"/>
            <a:ext cx="2160000" cy="1388571"/>
          </a:xfrm>
          <a:prstGeom prst="rect">
            <a:avLst/>
          </a:prstGeo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315999E0-5B34-50A7-AAE5-BAA9B2044F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7828" y="2929179"/>
            <a:ext cx="4430470" cy="907941"/>
          </a:xfrm>
          <a:noFill/>
        </p:spPr>
        <p:txBody>
          <a:bodyPr vert="horz" wrap="square" lIns="0" tIns="0" rIns="0" bIns="0" rtlCol="0">
            <a:spAutoFit/>
          </a:bodyPr>
          <a:lstStyle/>
          <a:p>
            <a:pPr marL="0" indent="0">
              <a:buNone/>
            </a:pPr>
            <a:r>
              <a:rPr lang="en-GB" dirty="0">
                <a:solidFill>
                  <a:srgbClr val="003C65"/>
                </a:solidFill>
                <a:latin typeface="Consolas" panose="020B0609020204030204" pitchFamily="49" charset="0"/>
              </a:rPr>
              <a:t>Go fully structured. </a:t>
            </a:r>
            <a:br>
              <a:rPr lang="en-GB" dirty="0">
                <a:solidFill>
                  <a:srgbClr val="003C65"/>
                </a:solidFill>
                <a:latin typeface="Consolas" panose="020B0609020204030204" pitchFamily="49" charset="0"/>
              </a:rPr>
            </a:br>
            <a:r>
              <a:rPr lang="en-GB" dirty="0">
                <a:solidFill>
                  <a:srgbClr val="003C65"/>
                </a:solidFill>
                <a:latin typeface="Consolas" panose="020B0609020204030204" pitchFamily="49" charset="0"/>
              </a:rPr>
              <a:t>Create, import, export.</a:t>
            </a:r>
          </a:p>
          <a:p>
            <a:pPr marL="0" indent="0">
              <a:buNone/>
            </a:pPr>
            <a:endParaRPr lang="en-GB" dirty="0">
              <a:solidFill>
                <a:srgbClr val="14B978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55401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EB30B2-F2A5-1F31-007A-889CA9030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14ABC-E703-1A02-10FE-BFEADD660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913" y="442528"/>
            <a:ext cx="5750069" cy="754096"/>
          </a:xfrm>
        </p:spPr>
        <p:txBody>
          <a:bodyPr/>
          <a:lstStyle/>
          <a:p>
            <a:r>
              <a:rPr lang="en-GB" dirty="0"/>
              <a:t>About the CJML editor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ACB5FE-6CA0-2AA7-A5FC-A5DC2B1B6F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913" y="1483360"/>
            <a:ext cx="7189787" cy="4412615"/>
          </a:xfrm>
        </p:spPr>
        <p:txBody>
          <a:bodyPr vert="horz" lIns="0" tIns="0" rIns="0" bIns="0" rtlCol="0" anchor="t">
            <a:noAutofit/>
          </a:bodyPr>
          <a:lstStyle/>
          <a:p>
            <a:pPr marL="267970" indent="-267970"/>
            <a:r>
              <a:rPr lang="en-GB" dirty="0">
                <a:ea typeface="+mn-lt"/>
                <a:cs typeface="+mn-lt"/>
              </a:rPr>
              <a:t>A web application that runs in a web browser for creating and working with journey diagrams.</a:t>
            </a:r>
          </a:p>
          <a:p>
            <a:pPr marL="267970" indent="-267970"/>
            <a:r>
              <a:rPr lang="en-GB" dirty="0">
                <a:ea typeface="+mn-lt"/>
                <a:cs typeface="+mn-lt"/>
              </a:rPr>
              <a:t>There are several ways to create a diagram:</a:t>
            </a:r>
          </a:p>
          <a:p>
            <a:pPr marL="720407" lvl="1" indent="-267970"/>
            <a:r>
              <a:rPr lang="en-GB" dirty="0">
                <a:ea typeface="+mn-lt"/>
                <a:cs typeface="+mn-lt"/>
              </a:rPr>
              <a:t>Drag and drop visual elements onto the canvas.</a:t>
            </a:r>
          </a:p>
          <a:p>
            <a:pPr marL="720407" lvl="1" indent="-267970"/>
            <a:r>
              <a:rPr lang="en-GB" dirty="0">
                <a:ea typeface="+mn-lt"/>
                <a:cs typeface="+mn-lt"/>
              </a:rPr>
              <a:t>Import </a:t>
            </a:r>
            <a:r>
              <a:rPr lang="en-GB" dirty="0" err="1">
                <a:ea typeface="+mn-lt"/>
                <a:cs typeface="+mn-lt"/>
              </a:rPr>
              <a:t>xCJML</a:t>
            </a:r>
            <a:r>
              <a:rPr lang="en-GB" dirty="0">
                <a:ea typeface="+mn-lt"/>
                <a:cs typeface="+mn-lt"/>
              </a:rPr>
              <a:t> files.</a:t>
            </a:r>
          </a:p>
          <a:p>
            <a:pPr marL="720407" lvl="1" indent="-267970"/>
            <a:r>
              <a:rPr lang="en-GB" dirty="0">
                <a:ea typeface="+mn-lt"/>
                <a:cs typeface="+mn-lt"/>
              </a:rPr>
              <a:t>Fill in forms.</a:t>
            </a:r>
          </a:p>
          <a:p>
            <a:pPr marL="267970" indent="-267970"/>
            <a:r>
              <a:rPr lang="en-GB" dirty="0"/>
              <a:t>Core functionality </a:t>
            </a:r>
          </a:p>
          <a:p>
            <a:pPr lvl="1"/>
            <a:r>
              <a:rPr lang="en-GB" b="1" dirty="0" err="1"/>
              <a:t>xCJML</a:t>
            </a:r>
            <a:r>
              <a:rPr lang="en-GB" b="1" dirty="0"/>
              <a:t> compatibility</a:t>
            </a:r>
            <a:r>
              <a:rPr lang="en-GB" dirty="0"/>
              <a:t>: Read and generate </a:t>
            </a:r>
            <a:r>
              <a:rPr lang="en-GB" dirty="0" err="1"/>
              <a:t>xCJML</a:t>
            </a:r>
            <a:r>
              <a:rPr lang="en-GB" dirty="0"/>
              <a:t> files  for interoperability with other tools.</a:t>
            </a:r>
          </a:p>
          <a:p>
            <a:pPr lvl="1"/>
            <a:r>
              <a:rPr lang="en-GB" b="1" dirty="0"/>
              <a:t>Multi-journey support</a:t>
            </a:r>
            <a:r>
              <a:rPr lang="en-GB" dirty="0"/>
              <a:t>: Create and manage multiple journeys within a single session.</a:t>
            </a:r>
          </a:p>
          <a:p>
            <a:pPr lvl="1"/>
            <a:r>
              <a:rPr lang="en-GB" b="1" dirty="0"/>
              <a:t>Dynamic diagram switching</a:t>
            </a:r>
            <a:r>
              <a:rPr lang="en-GB" dirty="0"/>
              <a:t>: Automatically translate between the two diagram types.</a:t>
            </a:r>
          </a:p>
          <a:p>
            <a:pPr lvl="1"/>
            <a:r>
              <a:rPr lang="en-GB" b="1" dirty="0"/>
              <a:t>Image export: </a:t>
            </a:r>
            <a:r>
              <a:rPr lang="en-GB" dirty="0"/>
              <a:t>Export journey diagrams as high-quality images.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393793-120E-C129-78F4-DB2744709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27</a:t>
            </a:fld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F06562-9A81-4D0D-34B9-FE38902167C8}"/>
              </a:ext>
            </a:extLst>
          </p:cNvPr>
          <p:cNvSpPr txBox="1"/>
          <p:nvPr/>
        </p:nvSpPr>
        <p:spPr>
          <a:xfrm>
            <a:off x="8918222" y="1482725"/>
            <a:ext cx="2989119" cy="4678204"/>
          </a:xfrm>
          <a:prstGeom prst="rect">
            <a:avLst/>
          </a:prstGeom>
          <a:solidFill>
            <a:srgbClr val="E0E7EC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defTabSz="457200">
              <a:defRPr/>
            </a:pPr>
            <a:r>
              <a:rPr lang="en-GB" b="1" kern="0" dirty="0">
                <a:solidFill>
                  <a:schemeClr val="tx2"/>
                </a:solidFill>
                <a:ea typeface="+mn-lt"/>
                <a:cs typeface="+mn-lt"/>
              </a:rPr>
              <a:t>Tool at a glance</a:t>
            </a:r>
            <a:endParaRPr lang="en-GB" dirty="0">
              <a:solidFill>
                <a:schemeClr val="tx2"/>
              </a:solidFill>
            </a:endParaRPr>
          </a:p>
          <a:p>
            <a:pPr defTabSz="457200">
              <a:defRPr/>
            </a:pPr>
            <a:endParaRPr lang="en-GB" sz="1200" b="1" kern="0" dirty="0">
              <a:solidFill>
                <a:schemeClr val="tx2"/>
              </a:solidFill>
              <a:ea typeface="+mn-lt"/>
              <a:cs typeface="+mn-lt"/>
            </a:endParaRPr>
          </a:p>
          <a:p>
            <a:pPr defTabSz="457200">
              <a:spcAft>
                <a:spcPts val="600"/>
              </a:spcAft>
              <a:defRPr/>
            </a:pPr>
            <a:r>
              <a:rPr lang="en-GB" sz="1400" kern="0" dirty="0">
                <a:solidFill>
                  <a:schemeClr val="tx2"/>
                </a:solidFill>
                <a:ea typeface="+mn-lt"/>
                <a:cs typeface="+mn-lt"/>
              </a:rPr>
              <a:t>🏷️ </a:t>
            </a:r>
            <a:r>
              <a:rPr lang="en-GB" sz="1400" b="1" kern="0" dirty="0">
                <a:solidFill>
                  <a:schemeClr val="tx2"/>
                </a:solidFill>
                <a:ea typeface="+mn-lt"/>
                <a:cs typeface="+mn-lt"/>
              </a:rPr>
              <a:t>Type</a:t>
            </a:r>
            <a:r>
              <a:rPr lang="en-GB" sz="1400" kern="0" dirty="0">
                <a:solidFill>
                  <a:schemeClr val="tx2"/>
                </a:solidFill>
                <a:ea typeface="+mn-lt"/>
                <a:cs typeface="+mn-lt"/>
              </a:rPr>
              <a:t>: Web-based application </a:t>
            </a:r>
          </a:p>
          <a:p>
            <a:pPr defTabSz="457200">
              <a:spcAft>
                <a:spcPts val="600"/>
              </a:spcAft>
              <a:defRPr/>
            </a:pPr>
            <a:r>
              <a:rPr lang="en-GB" sz="1400" kern="0" dirty="0">
                <a:solidFill>
                  <a:schemeClr val="tx2"/>
                </a:solidFill>
                <a:ea typeface="+mn-lt"/>
                <a:cs typeface="+mn-lt"/>
              </a:rPr>
              <a:t>🎯 </a:t>
            </a:r>
            <a:r>
              <a:rPr lang="en-GB" sz="1400" b="1" kern="0" dirty="0">
                <a:solidFill>
                  <a:schemeClr val="tx2"/>
                </a:solidFill>
                <a:ea typeface="+mn-lt"/>
                <a:cs typeface="+mn-lt"/>
              </a:rPr>
              <a:t>Best for</a:t>
            </a:r>
            <a:r>
              <a:rPr lang="en-GB" sz="1400" kern="0" dirty="0">
                <a:solidFill>
                  <a:schemeClr val="tx2"/>
                </a:solidFill>
                <a:ea typeface="+mn-lt"/>
                <a:cs typeface="+mn-lt"/>
              </a:rPr>
              <a:t>: Creating diagrams via a graphical interface or automatically from an </a:t>
            </a:r>
            <a:r>
              <a:rPr lang="en-GB" sz="1400" kern="0" dirty="0" err="1">
                <a:solidFill>
                  <a:schemeClr val="tx2"/>
                </a:solidFill>
                <a:ea typeface="+mn-lt"/>
                <a:cs typeface="+mn-lt"/>
              </a:rPr>
              <a:t>xCJML</a:t>
            </a:r>
            <a:r>
              <a:rPr lang="en-GB" sz="1400" kern="0" dirty="0">
                <a:solidFill>
                  <a:schemeClr val="tx2"/>
                </a:solidFill>
                <a:ea typeface="+mn-lt"/>
                <a:cs typeface="+mn-lt"/>
              </a:rPr>
              <a:t> file. </a:t>
            </a:r>
            <a:endParaRPr lang="en-GB" dirty="0">
              <a:solidFill>
                <a:schemeClr val="tx2"/>
              </a:solidFill>
              <a:ea typeface="+mn-lt"/>
              <a:cs typeface="+mn-lt"/>
            </a:endParaRPr>
          </a:p>
          <a:p>
            <a:pPr defTabSz="457200">
              <a:spcAft>
                <a:spcPts val="600"/>
              </a:spcAft>
              <a:defRPr/>
            </a:pPr>
            <a:r>
              <a:rPr lang="en-GB" sz="1400" kern="0" dirty="0">
                <a:solidFill>
                  <a:schemeClr val="tx2"/>
                </a:solidFill>
                <a:ea typeface="+mn-lt"/>
                <a:cs typeface="+mn-lt"/>
              </a:rPr>
              <a:t>⬇️ </a:t>
            </a:r>
            <a:r>
              <a:rPr lang="en-GB" sz="1400" b="1" kern="0" dirty="0">
                <a:solidFill>
                  <a:schemeClr val="tx2"/>
                </a:solidFill>
                <a:ea typeface="+mn-lt"/>
                <a:cs typeface="+mn-lt"/>
              </a:rPr>
              <a:t>Input</a:t>
            </a:r>
            <a:r>
              <a:rPr lang="en-GB" sz="1400" kern="0" dirty="0">
                <a:solidFill>
                  <a:schemeClr val="tx2"/>
                </a:solidFill>
                <a:ea typeface="+mn-lt"/>
                <a:cs typeface="+mn-lt"/>
              </a:rPr>
              <a:t>: Journey information or an </a:t>
            </a:r>
            <a:r>
              <a:rPr lang="en-GB" sz="1400" kern="0" dirty="0" err="1">
                <a:solidFill>
                  <a:schemeClr val="tx2"/>
                </a:solidFill>
                <a:ea typeface="+mn-lt"/>
                <a:cs typeface="+mn-lt"/>
              </a:rPr>
              <a:t>xCJML</a:t>
            </a:r>
            <a:r>
              <a:rPr lang="en-GB" sz="1400" kern="0" dirty="0">
                <a:solidFill>
                  <a:schemeClr val="tx2"/>
                </a:solidFill>
                <a:ea typeface="+mn-lt"/>
                <a:cs typeface="+mn-lt"/>
              </a:rPr>
              <a:t> file .</a:t>
            </a:r>
            <a:endParaRPr lang="en-GB" dirty="0">
              <a:solidFill>
                <a:schemeClr val="tx2"/>
              </a:solidFill>
              <a:ea typeface="+mn-lt"/>
              <a:cs typeface="+mn-lt"/>
            </a:endParaRPr>
          </a:p>
          <a:p>
            <a:pPr defTabSz="457200">
              <a:spcAft>
                <a:spcPts val="600"/>
              </a:spcAft>
              <a:defRPr/>
            </a:pPr>
            <a:r>
              <a:rPr lang="en-GB" sz="1400" kern="0" dirty="0">
                <a:solidFill>
                  <a:schemeClr val="tx2"/>
                </a:solidFill>
                <a:ea typeface="+mn-lt"/>
                <a:cs typeface="+mn-lt"/>
              </a:rPr>
              <a:t>⬆️ </a:t>
            </a:r>
            <a:r>
              <a:rPr lang="en-GB" sz="1400" b="1" kern="0" dirty="0">
                <a:solidFill>
                  <a:schemeClr val="tx2"/>
                </a:solidFill>
                <a:ea typeface="+mn-lt"/>
                <a:cs typeface="+mn-lt"/>
              </a:rPr>
              <a:t>Output</a:t>
            </a:r>
            <a:r>
              <a:rPr lang="en-GB" sz="1400" kern="0" dirty="0">
                <a:solidFill>
                  <a:schemeClr val="tx2"/>
                </a:solidFill>
                <a:ea typeface="+mn-lt"/>
                <a:cs typeface="+mn-lt"/>
              </a:rPr>
              <a:t>: Diagrams (PNG) or </a:t>
            </a:r>
            <a:r>
              <a:rPr lang="en-GB" sz="1400" kern="0" dirty="0" err="1">
                <a:solidFill>
                  <a:schemeClr val="tx2"/>
                </a:solidFill>
                <a:ea typeface="+mn-lt"/>
                <a:cs typeface="+mn-lt"/>
              </a:rPr>
              <a:t>xCJML</a:t>
            </a:r>
            <a:r>
              <a:rPr lang="en-GB" sz="1400" kern="0" dirty="0">
                <a:solidFill>
                  <a:schemeClr val="tx2"/>
                </a:solidFill>
                <a:ea typeface="+mn-lt"/>
                <a:cs typeface="+mn-lt"/>
              </a:rPr>
              <a:t> files (.xml). </a:t>
            </a:r>
            <a:endParaRPr lang="en-GB" dirty="0">
              <a:solidFill>
                <a:schemeClr val="tx2"/>
              </a:solidFill>
              <a:ea typeface="+mn-lt"/>
              <a:cs typeface="+mn-lt"/>
            </a:endParaRPr>
          </a:p>
          <a:p>
            <a:pPr defTabSz="457200">
              <a:spcAft>
                <a:spcPts val="600"/>
              </a:spcAft>
              <a:defRPr/>
            </a:pPr>
            <a:r>
              <a:rPr lang="en-GB" sz="1400" kern="0" dirty="0">
                <a:solidFill>
                  <a:schemeClr val="tx2"/>
                </a:solidFill>
                <a:ea typeface="+mn-lt"/>
                <a:cs typeface="+mn-lt"/>
              </a:rPr>
              <a:t>⚙️ </a:t>
            </a:r>
            <a:r>
              <a:rPr lang="en-GB" sz="1400" b="1" kern="0" dirty="0">
                <a:solidFill>
                  <a:schemeClr val="tx2"/>
                </a:solidFill>
                <a:ea typeface="+mn-lt"/>
                <a:cs typeface="+mn-lt"/>
              </a:rPr>
              <a:t>Requires</a:t>
            </a:r>
            <a:r>
              <a:rPr lang="en-GB" sz="1400" kern="0" dirty="0">
                <a:solidFill>
                  <a:schemeClr val="tx2"/>
                </a:solidFill>
                <a:ea typeface="+mn-lt"/>
                <a:cs typeface="+mn-lt"/>
              </a:rPr>
              <a:t>: A modern web browser. </a:t>
            </a:r>
            <a:endParaRPr lang="en-GB" dirty="0">
              <a:solidFill>
                <a:schemeClr val="tx2"/>
              </a:solidFill>
              <a:ea typeface="+mn-lt"/>
              <a:cs typeface="+mn-lt"/>
            </a:endParaRPr>
          </a:p>
          <a:p>
            <a:pPr defTabSz="457200">
              <a:spcAft>
                <a:spcPts val="600"/>
              </a:spcAft>
              <a:defRPr/>
            </a:pPr>
            <a:r>
              <a:rPr lang="en-GB" sz="1400" kern="0" dirty="0">
                <a:solidFill>
                  <a:schemeClr val="tx2"/>
                </a:solidFill>
                <a:ea typeface="+mn-lt"/>
                <a:cs typeface="+mn-lt"/>
              </a:rPr>
              <a:t>💡 </a:t>
            </a:r>
            <a:r>
              <a:rPr lang="en-GB" sz="1400" b="1" kern="0" dirty="0">
                <a:solidFill>
                  <a:schemeClr val="tx2"/>
                </a:solidFill>
                <a:ea typeface="+mn-lt"/>
                <a:cs typeface="+mn-lt"/>
              </a:rPr>
              <a:t>Guidance</a:t>
            </a:r>
            <a:r>
              <a:rPr lang="en-GB" sz="1400" kern="0" dirty="0">
                <a:solidFill>
                  <a:schemeClr val="tx2"/>
                </a:solidFill>
                <a:ea typeface="+mn-lt"/>
                <a:cs typeface="+mn-lt"/>
              </a:rPr>
              <a:t>: See the following slides, or the Help button in the application. </a:t>
            </a:r>
            <a:endParaRPr lang="en-GB" dirty="0">
              <a:solidFill>
                <a:schemeClr val="tx2"/>
              </a:solidFill>
              <a:ea typeface="+mn-lt"/>
              <a:cs typeface="+mn-lt"/>
            </a:endParaRPr>
          </a:p>
          <a:p>
            <a:pPr defTabSz="457200">
              <a:spcAft>
                <a:spcPts val="600"/>
              </a:spcAft>
              <a:defRPr/>
            </a:pPr>
            <a:r>
              <a:rPr lang="en-GB" sz="1400" kern="0" dirty="0">
                <a:solidFill>
                  <a:schemeClr val="tx2"/>
                </a:solidFill>
                <a:ea typeface="+mn-lt"/>
                <a:cs typeface="+mn-lt"/>
              </a:rPr>
              <a:t>📍 </a:t>
            </a:r>
            <a:r>
              <a:rPr lang="en-GB" sz="1400" b="1" kern="0" dirty="0">
                <a:solidFill>
                  <a:schemeClr val="tx2"/>
                </a:solidFill>
                <a:ea typeface="+mn-lt"/>
                <a:cs typeface="+mn-lt"/>
              </a:rPr>
              <a:t>Where to find</a:t>
            </a:r>
            <a:r>
              <a:rPr lang="en-GB" sz="1400" kern="0" dirty="0">
                <a:solidFill>
                  <a:schemeClr val="tx2"/>
                </a:solidFill>
                <a:ea typeface="+mn-lt"/>
                <a:cs typeface="+mn-lt"/>
              </a:rPr>
              <a:t>: All CJML tools are available at cjml.no/tools. The CJML Editor is available directly at https://cjml.netlify.app.</a:t>
            </a:r>
            <a:endParaRPr lang="en-GB" dirty="0">
              <a:solidFill>
                <a:schemeClr val="tx2"/>
              </a:solidFill>
              <a:ea typeface="+mn-lt"/>
              <a:cs typeface="+mn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90504B6-F0E2-E42C-CCE6-674E4D8AF873}"/>
              </a:ext>
            </a:extLst>
          </p:cNvPr>
          <p:cNvSpPr/>
          <p:nvPr/>
        </p:nvSpPr>
        <p:spPr>
          <a:xfrm>
            <a:off x="7591143" y="100251"/>
            <a:ext cx="327102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kern="0" dirty="0">
                <a:solidFill>
                  <a:schemeClr val="accent4">
                    <a:lumMod val="50000"/>
                  </a:schemeClr>
                </a:solidFill>
              </a:rPr>
              <a:t>💡Create a diagram using the canvas or import an xCJML file to automatically generate a journey diagram.</a:t>
            </a:r>
            <a:endParaRPr lang="en-GB" sz="1200" kern="0" noProof="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65071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5F82C-B5F6-8E17-0EB9-EF775639B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Opening the CJML Editor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75FC5A-5604-D5BD-1991-5BE094F6AE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913" y="1504950"/>
            <a:ext cx="4306730" cy="4672650"/>
          </a:xfrm>
        </p:spPr>
        <p:txBody>
          <a:bodyPr vert="horz" lIns="0" tIns="0" rIns="0" bIns="0" rtlCol="0" anchor="t">
            <a:noAutofit/>
          </a:bodyPr>
          <a:lstStyle/>
          <a:p>
            <a:pPr marL="267970" indent="-267970"/>
            <a:r>
              <a:rPr lang="en-GB" dirty="0"/>
              <a:t>Choose between two options:</a:t>
            </a:r>
          </a:p>
          <a:p>
            <a:pPr marL="909637" lvl="1" indent="-457200">
              <a:buFont typeface="+mj-lt"/>
              <a:buAutoNum type="arabicPeriod"/>
            </a:pPr>
            <a:r>
              <a:rPr lang="en-GB" dirty="0"/>
              <a:t>“</a:t>
            </a:r>
            <a:r>
              <a:rPr lang="en-GB" b="1" dirty="0"/>
              <a:t>Draw journey</a:t>
            </a:r>
            <a:r>
              <a:rPr lang="en-GB" dirty="0"/>
              <a:t>” opens a blank canvas for building the diagram using drag and drop from the menus.</a:t>
            </a:r>
          </a:p>
          <a:p>
            <a:pPr marL="909637" lvl="1" indent="-457200">
              <a:buFont typeface="+mj-lt"/>
              <a:buAutoNum type="arabicPeriod"/>
            </a:pPr>
            <a:r>
              <a:rPr lang="en-GB" dirty="0"/>
              <a:t>“</a:t>
            </a:r>
            <a:r>
              <a:rPr lang="en-GB" b="1" dirty="0"/>
              <a:t>Import journey</a:t>
            </a:r>
            <a:r>
              <a:rPr lang="en-GB" dirty="0"/>
              <a:t>” uploads an existing journey model in </a:t>
            </a:r>
            <a:r>
              <a:rPr lang="en-GB" dirty="0" err="1"/>
              <a:t>xCJML</a:t>
            </a:r>
            <a:r>
              <a:rPr lang="en-GB" dirty="0"/>
              <a:t> and automatically generates the diagram.</a:t>
            </a:r>
          </a:p>
          <a:p>
            <a:pPr marL="267970" indent="-267970"/>
            <a:r>
              <a:rPr lang="en-GB" dirty="0"/>
              <a:t>Once a journey has been created or imported, icons and touchpoints can be modified, and elements can be added or removed.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CEFEA1-26FC-E389-4F9A-CB7C47558C1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28</a:t>
            </a:fld>
            <a:endParaRPr lang="en-GB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F47B336-CE1F-8725-EBB6-7F4A66D7FD0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88535" y="1300605"/>
            <a:ext cx="5942182" cy="4208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8208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8A063D1-BECD-1252-B974-C2583CBC41E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4353" y="1712260"/>
            <a:ext cx="4821730" cy="500102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8604844-9EC4-4B2B-F5CF-93DCD52B5DEA}"/>
              </a:ext>
            </a:extLst>
          </p:cNvPr>
          <p:cNvSpPr/>
          <p:nvPr/>
        </p:nvSpPr>
        <p:spPr>
          <a:xfrm>
            <a:off x="1443625" y="1940838"/>
            <a:ext cx="1537734" cy="462455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B8FF15-AEE2-36D6-F90B-BAFC75BD192F}"/>
              </a:ext>
            </a:extLst>
          </p:cNvPr>
          <p:cNvSpPr txBox="1"/>
          <p:nvPr/>
        </p:nvSpPr>
        <p:spPr>
          <a:xfrm>
            <a:off x="530226" y="1129058"/>
            <a:ext cx="2041524" cy="2821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Overview pane showing diagram type and journey type</a:t>
            </a:r>
          </a:p>
        </p:txBody>
      </p:sp>
      <p:cxnSp>
        <p:nvCxnSpPr>
          <p:cNvPr id="9" name="Connector: Elbow 8">
            <a:extLst>
              <a:ext uri="{FF2B5EF4-FFF2-40B4-BE49-F238E27FC236}">
                <a16:creationId xmlns:a16="http://schemas.microsoft.com/office/drawing/2014/main" id="{810603A2-8B78-D755-EA83-F74EC090559D}"/>
              </a:ext>
            </a:extLst>
          </p:cNvPr>
          <p:cNvCxnSpPr>
            <a:cxnSpLocks/>
          </p:cNvCxnSpPr>
          <p:nvPr/>
        </p:nvCxnSpPr>
        <p:spPr>
          <a:xfrm rot="16200000" flipH="1">
            <a:off x="929955" y="1704065"/>
            <a:ext cx="540000" cy="396000"/>
          </a:xfrm>
          <a:prstGeom prst="bentConnector2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A07D3F39-2C02-DABF-17F0-685C7F4A553C}"/>
              </a:ext>
            </a:extLst>
          </p:cNvPr>
          <p:cNvSpPr/>
          <p:nvPr/>
        </p:nvSpPr>
        <p:spPr>
          <a:xfrm>
            <a:off x="3568721" y="1940838"/>
            <a:ext cx="588803" cy="462455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FEF6B5A-5D10-060B-CC12-C3F380786D82}"/>
              </a:ext>
            </a:extLst>
          </p:cNvPr>
          <p:cNvSpPr txBox="1"/>
          <p:nvPr/>
        </p:nvSpPr>
        <p:spPr>
          <a:xfrm>
            <a:off x="4258885" y="1120175"/>
            <a:ext cx="1314805" cy="14106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Verdana"/>
                <a:cs typeface="Verdana" panose="020B0604030504040204" pitchFamily="34" charset="0"/>
              </a:rPr>
              <a:t>Editing </a:t>
            </a:r>
            <a:r>
              <a:rPr lang="en-GB" sz="1000" noProof="1">
                <a:solidFill>
                  <a:prstClr val="black"/>
                </a:solidFill>
                <a:latin typeface="Verdana"/>
                <a:ea typeface="Verdana"/>
                <a:cs typeface="Verdana" panose="020B0604030504040204" pitchFamily="34" charset="0"/>
              </a:rPr>
              <a:t>mode</a:t>
            </a:r>
            <a:r>
              <a:rPr kumimoji="0" lang="en-GB" sz="1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Verdana"/>
                <a:cs typeface="Verdana" panose="020B0604030504040204" pitchFamily="34" charset="0"/>
              </a:rPr>
              <a:t> switch</a:t>
            </a:r>
          </a:p>
        </p:txBody>
      </p: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CC71F27A-9678-7E80-01DA-670B79C27F1E}"/>
              </a:ext>
            </a:extLst>
          </p:cNvPr>
          <p:cNvCxnSpPr>
            <a:cxnSpLocks/>
          </p:cNvCxnSpPr>
          <p:nvPr/>
        </p:nvCxnSpPr>
        <p:spPr>
          <a:xfrm rot="5400000">
            <a:off x="3947333" y="1345583"/>
            <a:ext cx="623104" cy="528987"/>
          </a:xfrm>
          <a:prstGeom prst="bentConnector3">
            <a:avLst>
              <a:gd name="adj1" fmla="val 50000"/>
            </a:avLst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8A490C89-6205-E614-AE28-E50BE6695FFD}"/>
              </a:ext>
            </a:extLst>
          </p:cNvPr>
          <p:cNvSpPr/>
          <p:nvPr/>
        </p:nvSpPr>
        <p:spPr>
          <a:xfrm>
            <a:off x="2987761" y="1940838"/>
            <a:ext cx="582399" cy="462455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6362ED9-932E-C3DF-58EF-F315CE6100C9}"/>
              </a:ext>
            </a:extLst>
          </p:cNvPr>
          <p:cNvSpPr txBox="1"/>
          <p:nvPr/>
        </p:nvSpPr>
        <p:spPr>
          <a:xfrm>
            <a:off x="2905647" y="1142658"/>
            <a:ext cx="1088744" cy="14106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Verdana"/>
                <a:cs typeface="Verdana" panose="020B0604030504040204" pitchFamily="34" charset="0"/>
              </a:rPr>
              <a:t>Diagram </a:t>
            </a:r>
            <a:r>
              <a:rPr lang="en-GB" sz="1000" noProof="1">
                <a:solidFill>
                  <a:prstClr val="black"/>
                </a:solidFill>
                <a:latin typeface="Verdana"/>
                <a:ea typeface="Verdana"/>
                <a:cs typeface="Verdana" panose="020B0604030504040204" pitchFamily="34" charset="0"/>
              </a:rPr>
              <a:t>switch</a:t>
            </a:r>
            <a:endParaRPr kumimoji="0" lang="en-GB" sz="10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9" name="Connector: Elbow 18">
            <a:extLst>
              <a:ext uri="{FF2B5EF4-FFF2-40B4-BE49-F238E27FC236}">
                <a16:creationId xmlns:a16="http://schemas.microsoft.com/office/drawing/2014/main" id="{6AABA09B-586F-8319-BCF8-44C84ACB0291}"/>
              </a:ext>
            </a:extLst>
          </p:cNvPr>
          <p:cNvCxnSpPr>
            <a:cxnSpLocks/>
          </p:cNvCxnSpPr>
          <p:nvPr/>
        </p:nvCxnSpPr>
        <p:spPr>
          <a:xfrm>
            <a:off x="3413430" y="1298524"/>
            <a:ext cx="0" cy="642314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ED26D868-C60C-9DB7-34EE-51285A28043D}"/>
              </a:ext>
            </a:extLst>
          </p:cNvPr>
          <p:cNvSpPr/>
          <p:nvPr/>
        </p:nvSpPr>
        <p:spPr>
          <a:xfrm>
            <a:off x="1953156" y="2399383"/>
            <a:ext cx="4302208" cy="3992299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29CEA51-C557-1341-6A35-F87D5BC15D8F}"/>
              </a:ext>
            </a:extLst>
          </p:cNvPr>
          <p:cNvSpPr txBox="1"/>
          <p:nvPr/>
        </p:nvSpPr>
        <p:spPr>
          <a:xfrm>
            <a:off x="2178210" y="2401129"/>
            <a:ext cx="4162254" cy="4119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Journey drawing canvas</a:t>
            </a:r>
            <a:endParaRPr kumimoji="0" lang="en-GB" sz="1200" b="0" i="0" u="none" strike="noStrike" kern="1200" cap="none" spc="0" normalizeH="0" baseline="0" noProof="1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095D36D-12AE-71B8-4315-775E52082E9D}"/>
              </a:ext>
            </a:extLst>
          </p:cNvPr>
          <p:cNvSpPr/>
          <p:nvPr/>
        </p:nvSpPr>
        <p:spPr>
          <a:xfrm>
            <a:off x="1442812" y="2401130"/>
            <a:ext cx="503939" cy="1261914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04CF409-5E9A-C9CB-D1AC-813C47337C19}"/>
              </a:ext>
            </a:extLst>
          </p:cNvPr>
          <p:cNvSpPr txBox="1"/>
          <p:nvPr/>
        </p:nvSpPr>
        <p:spPr>
          <a:xfrm>
            <a:off x="389935" y="2607083"/>
            <a:ext cx="881121" cy="2707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Journey editing options</a:t>
            </a:r>
            <a:endParaRPr kumimoji="0" lang="en-GB" sz="7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28" name="Connector: Elbow 27">
            <a:extLst>
              <a:ext uri="{FF2B5EF4-FFF2-40B4-BE49-F238E27FC236}">
                <a16:creationId xmlns:a16="http://schemas.microsoft.com/office/drawing/2014/main" id="{113FC4D1-DF36-091E-F03B-851D4FD0938F}"/>
              </a:ext>
            </a:extLst>
          </p:cNvPr>
          <p:cNvCxnSpPr>
            <a:cxnSpLocks/>
          </p:cNvCxnSpPr>
          <p:nvPr/>
        </p:nvCxnSpPr>
        <p:spPr>
          <a:xfrm rot="16200000" flipH="1">
            <a:off x="1034991" y="2733123"/>
            <a:ext cx="107276" cy="516266"/>
          </a:xfrm>
          <a:prstGeom prst="bentConnector2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6F5F9625-F107-8FA4-8B70-3E88FDB6017F}"/>
              </a:ext>
            </a:extLst>
          </p:cNvPr>
          <p:cNvSpPr/>
          <p:nvPr/>
        </p:nvSpPr>
        <p:spPr>
          <a:xfrm>
            <a:off x="1443625" y="4646309"/>
            <a:ext cx="509528" cy="177850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0116A70-E1AC-0612-16C7-A3AE62CEAE0F}"/>
              </a:ext>
            </a:extLst>
          </p:cNvPr>
          <p:cNvSpPr txBox="1"/>
          <p:nvPr/>
        </p:nvSpPr>
        <p:spPr>
          <a:xfrm>
            <a:off x="211667" y="4074839"/>
            <a:ext cx="1223652" cy="41184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100"/>
              </a:lnSpc>
              <a:defRPr/>
            </a:pPr>
            <a:r>
              <a:rPr lang="en-GB" sz="900" noProof="1">
                <a:solidFill>
                  <a:prstClr val="black"/>
                </a:solidFill>
                <a:latin typeface="Verdana"/>
                <a:ea typeface="Verdana"/>
              </a:rPr>
              <a:t>Journey settings, help, import and export</a:t>
            </a:r>
          </a:p>
        </p:txBody>
      </p:sp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8EFF48E2-60DC-A17F-99C3-8650495704E7}"/>
              </a:ext>
            </a:extLst>
          </p:cNvPr>
          <p:cNvCxnSpPr>
            <a:cxnSpLocks/>
          </p:cNvCxnSpPr>
          <p:nvPr/>
        </p:nvCxnSpPr>
        <p:spPr>
          <a:xfrm rot="16200000" flipH="1">
            <a:off x="658369" y="4606230"/>
            <a:ext cx="911207" cy="672111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453A95B2-18A9-FD4B-6C08-F84498669C22}"/>
              </a:ext>
            </a:extLst>
          </p:cNvPr>
          <p:cNvSpPr/>
          <p:nvPr/>
        </p:nvSpPr>
        <p:spPr>
          <a:xfrm>
            <a:off x="1432565" y="3664901"/>
            <a:ext cx="511626" cy="462455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A7E658F-C34B-8E79-E0E6-8AED932D8C65}"/>
              </a:ext>
            </a:extLst>
          </p:cNvPr>
          <p:cNvSpPr/>
          <p:nvPr/>
        </p:nvSpPr>
        <p:spPr>
          <a:xfrm>
            <a:off x="1441893" y="6428967"/>
            <a:ext cx="1888295" cy="283161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29B0483-823B-FB46-1243-7F4616228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CJML Editor workspace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CA48A0E-0731-4D33-8539-4F243874E897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6912519" y="1290266"/>
            <a:ext cx="5279481" cy="5189537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pPr lvl="0"/>
            <a:r>
              <a:rPr lang="en-GB" sz="2400" b="1" dirty="0"/>
              <a:t>Overview pane</a:t>
            </a:r>
            <a:r>
              <a:rPr lang="en-GB" sz="2400" dirty="0"/>
              <a:t> – Shows the current diagram type and journey type. </a:t>
            </a:r>
          </a:p>
          <a:p>
            <a:pPr lvl="0"/>
            <a:r>
              <a:rPr lang="en-GB" sz="2400" b="1" dirty="0"/>
              <a:t>Diagram switch</a:t>
            </a:r>
            <a:r>
              <a:rPr lang="en-GB" sz="2400" dirty="0"/>
              <a:t> – Switches between the network diagram and journey diagram. </a:t>
            </a:r>
          </a:p>
          <a:p>
            <a:pPr lvl="0"/>
            <a:r>
              <a:rPr lang="en-GB" sz="2400" b="1" dirty="0"/>
              <a:t>Editing mode switch</a:t>
            </a:r>
            <a:r>
              <a:rPr lang="en-GB" sz="2400" dirty="0"/>
              <a:t> – Switches to form mode for journey entry. </a:t>
            </a:r>
          </a:p>
          <a:p>
            <a:pPr lvl="0"/>
            <a:r>
              <a:rPr lang="en-GB" sz="2400" b="1" dirty="0"/>
              <a:t>Journey editing options</a:t>
            </a:r>
            <a:r>
              <a:rPr lang="en-GB" sz="2400" dirty="0"/>
              <a:t> – Adds actors and touchpoints, and enables experience and evaluation features. </a:t>
            </a:r>
          </a:p>
          <a:p>
            <a:pPr lvl="0"/>
            <a:r>
              <a:rPr lang="en-GB" sz="2400" b="1" dirty="0"/>
              <a:t>Statistics</a:t>
            </a:r>
            <a:r>
              <a:rPr lang="en-GB" sz="2400" dirty="0"/>
              <a:t> – Shows the number of touchpoints. </a:t>
            </a:r>
          </a:p>
          <a:p>
            <a:pPr lvl="0"/>
            <a:r>
              <a:rPr lang="en-GB" sz="2400" b="1" dirty="0"/>
              <a:t>Journey settings</a:t>
            </a:r>
            <a:r>
              <a:rPr lang="en-GB" sz="2400" dirty="0"/>
              <a:t> – Controls default </a:t>
            </a:r>
            <a:r>
              <a:rPr lang="en-GB" sz="2400" dirty="0" err="1"/>
              <a:t>colors</a:t>
            </a:r>
            <a:r>
              <a:rPr lang="en-GB" sz="2400" dirty="0"/>
              <a:t>, user experience, touchpoint IDs, comments, journey type, and icons.</a:t>
            </a:r>
          </a:p>
          <a:p>
            <a:pPr lvl="0"/>
            <a:r>
              <a:rPr lang="en-GB" sz="2400" b="1" dirty="0"/>
              <a:t>Import and export</a:t>
            </a:r>
            <a:r>
              <a:rPr lang="en-GB" sz="2400" dirty="0"/>
              <a:t> – Imports </a:t>
            </a:r>
            <a:r>
              <a:rPr lang="en-GB" sz="2400" dirty="0" err="1"/>
              <a:t>xCJML</a:t>
            </a:r>
            <a:r>
              <a:rPr lang="en-GB" sz="2400" dirty="0"/>
              <a:t> files and exports diagrams as PNG or </a:t>
            </a:r>
            <a:r>
              <a:rPr lang="en-GB" sz="2400" dirty="0" err="1"/>
              <a:t>xCJML</a:t>
            </a:r>
            <a:r>
              <a:rPr lang="en-GB" sz="2400" dirty="0"/>
              <a:t>. </a:t>
            </a:r>
          </a:p>
          <a:p>
            <a:pPr lvl="0"/>
            <a:r>
              <a:rPr lang="en-GB" sz="2400" b="1" dirty="0"/>
              <a:t>List of journeys</a:t>
            </a:r>
            <a:r>
              <a:rPr lang="en-GB" sz="2400" dirty="0"/>
              <a:t> – Adds new journeys and provides a summary view of all journeys.</a:t>
            </a:r>
            <a:endParaRPr lang="en-GB" sz="1600" dirty="0">
              <a:solidFill>
                <a:schemeClr val="tx2"/>
              </a:solidFill>
              <a:ea typeface="Calibri"/>
              <a:cs typeface="Calibri"/>
            </a:endParaRPr>
          </a:p>
          <a:p>
            <a:pPr lvl="1">
              <a:buFont typeface="Courier New" panose="020B0604020202020204" pitchFamily="34" charset="0"/>
              <a:buChar char="o"/>
            </a:pPr>
            <a:endParaRPr lang="en-GB" sz="1600" dirty="0">
              <a:solidFill>
                <a:schemeClr val="tx2"/>
              </a:solidFill>
              <a:ea typeface="Calibri"/>
              <a:cs typeface="Calibri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FCEDCC3-8D50-E1F0-F4BA-3306F76C2DA3}"/>
              </a:ext>
            </a:extLst>
          </p:cNvPr>
          <p:cNvCxnSpPr>
            <a:cxnSpLocks/>
            <a:stCxn id="16" idx="2"/>
          </p:cNvCxnSpPr>
          <p:nvPr/>
        </p:nvCxnSpPr>
        <p:spPr>
          <a:xfrm rot="16200000" flipH="1">
            <a:off x="945378" y="6060314"/>
            <a:ext cx="107150" cy="853247"/>
          </a:xfrm>
          <a:prstGeom prst="bentConnector2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8C331B0-789F-70C1-A8E8-D3C5834A5D04}"/>
              </a:ext>
            </a:extLst>
          </p:cNvPr>
          <p:cNvCxnSpPr>
            <a:cxnSpLocks/>
          </p:cNvCxnSpPr>
          <p:nvPr/>
        </p:nvCxnSpPr>
        <p:spPr>
          <a:xfrm>
            <a:off x="814294" y="3785763"/>
            <a:ext cx="532468" cy="0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CADC067F-2EAC-B8B3-409F-3531DC8F5ACC}"/>
              </a:ext>
            </a:extLst>
          </p:cNvPr>
          <p:cNvSpPr txBox="1"/>
          <p:nvPr/>
        </p:nvSpPr>
        <p:spPr>
          <a:xfrm>
            <a:off x="120834" y="3497731"/>
            <a:ext cx="881121" cy="400110"/>
          </a:xfrm>
          <a:prstGeom prst="rect">
            <a:avLst/>
          </a:prstGeom>
          <a:noFill/>
          <a:ln w="12700"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1000" dirty="0">
                <a:ea typeface="Calibri"/>
                <a:cs typeface="Calibri"/>
              </a:rPr>
              <a:t>Simple statistics 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7023699-B931-E5C7-A55A-0D8CEDB2B123}"/>
              </a:ext>
            </a:extLst>
          </p:cNvPr>
          <p:cNvSpPr txBox="1"/>
          <p:nvPr/>
        </p:nvSpPr>
        <p:spPr>
          <a:xfrm>
            <a:off x="43993" y="6187142"/>
            <a:ext cx="1056674" cy="246221"/>
          </a:xfrm>
          <a:prstGeom prst="rect">
            <a:avLst/>
          </a:prstGeom>
          <a:noFill/>
          <a:ln w="12700"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1000" dirty="0">
                <a:ea typeface="Calibri"/>
                <a:cs typeface="Calibri"/>
              </a:rPr>
              <a:t>List of journeys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30400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6C6E7E6-8F74-11E9-295E-78A75048D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Building a diagram on the canvas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D8AEFB-2464-8AE0-A615-78FDF7D451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913" y="1483360"/>
            <a:ext cx="4357687" cy="4412615"/>
          </a:xfrm>
        </p:spPr>
        <p:txBody>
          <a:bodyPr vert="horz" lIns="0" tIns="0" rIns="0" bIns="0" rtlCol="0" anchor="t">
            <a:noAutofit/>
          </a:bodyPr>
          <a:lstStyle/>
          <a:p>
            <a:pPr marL="267970" indent="-267970"/>
            <a:r>
              <a:rPr lang="en-GB" dirty="0"/>
              <a:t>The canvas is used to build the journey diagram.</a:t>
            </a:r>
          </a:p>
          <a:p>
            <a:pPr marL="267970" indent="-267970"/>
            <a:r>
              <a:rPr lang="en-GB" dirty="0"/>
              <a:t>Start by adding actors. Selecting Actors opens a menu with the available options (see next slides).</a:t>
            </a:r>
          </a:p>
          <a:p>
            <a:pPr marL="267970" indent="-267970"/>
            <a:r>
              <a:rPr lang="en-GB" dirty="0"/>
              <a:t>Next, add touchpoints by selecting from the Touchpoint menu (see next slides).</a:t>
            </a:r>
          </a:p>
          <a:p>
            <a:pPr marL="267970" indent="-267970"/>
            <a:r>
              <a:rPr lang="en-GB" dirty="0"/>
              <a:t>Touchpoints can be moved freely on the canvas.</a:t>
            </a:r>
          </a:p>
          <a:p>
            <a:pPr marL="267970" indent="-267970"/>
            <a:r>
              <a:rPr lang="en-GB" dirty="0"/>
              <a:t>Touchpoint labels and actor names can be edited.</a:t>
            </a:r>
          </a:p>
          <a:p>
            <a:pPr marL="267970" indent="-267970"/>
            <a:r>
              <a:rPr lang="en-GB" dirty="0"/>
              <a:t>Selecting a touchpoint opens a menu where its properties can be edited using drop-down lists.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AACD76-70F0-B955-F75D-2EC551C01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30</a:t>
            </a:fld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B013821-DC93-A1B1-5808-1C84ECD883A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6996" y="1483360"/>
            <a:ext cx="6506025" cy="3297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142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3DEE73-721B-4AFA-4548-30AAF12D6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DB921-3141-1377-B109-40F6760C1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Adding actors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D9E610-C449-C697-24A6-0557D48A26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lvl="0"/>
            <a:r>
              <a:rPr lang="en-GB" dirty="0"/>
              <a:t>Selecting </a:t>
            </a:r>
            <a:r>
              <a:rPr lang="en-GB" b="1" dirty="0"/>
              <a:t>Add Actor</a:t>
            </a:r>
            <a:r>
              <a:rPr lang="en-GB" dirty="0"/>
              <a:t> opens a submenu with the available actor icons. </a:t>
            </a:r>
          </a:p>
          <a:p>
            <a:pPr lvl="0"/>
            <a:r>
              <a:rPr lang="en-GB" dirty="0"/>
              <a:t>Select an icon to add the actor below the existing actors.</a:t>
            </a:r>
          </a:p>
          <a:p>
            <a:pPr lvl="0"/>
            <a:r>
              <a:rPr lang="en-GB" dirty="0"/>
              <a:t>Alternatively, drag and drop an actor icon directly onto the desired position on the canvas.</a:t>
            </a:r>
          </a:p>
          <a:p>
            <a:pPr lvl="0"/>
            <a:r>
              <a:rPr lang="en-GB" dirty="0"/>
              <a:t>The icons are grouped into four categories: </a:t>
            </a:r>
          </a:p>
          <a:p>
            <a:pPr lvl="1"/>
            <a:r>
              <a:rPr lang="en-GB" dirty="0"/>
              <a:t>End user </a:t>
            </a:r>
          </a:p>
          <a:p>
            <a:pPr lvl="1"/>
            <a:r>
              <a:rPr lang="en-GB" dirty="0"/>
              <a:t>Service provider </a:t>
            </a:r>
          </a:p>
          <a:p>
            <a:pPr lvl="1"/>
            <a:r>
              <a:rPr lang="en-GB" dirty="0"/>
              <a:t>Employee </a:t>
            </a:r>
          </a:p>
          <a:p>
            <a:pPr lvl="1"/>
            <a:r>
              <a:rPr lang="en-GB" dirty="0"/>
              <a:t>Health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4B9AE7-C059-E6D2-5254-9F75EF05888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31</a:t>
            </a:fld>
            <a:endParaRPr lang="en-GB" dirty="0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61250428-CADC-6EC2-EB93-496E761824E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32"/>
          <a:stretch>
            <a:fillRect/>
          </a:stretch>
        </p:blipFill>
        <p:spPr>
          <a:xfrm>
            <a:off x="6657434" y="979734"/>
            <a:ext cx="5250061" cy="5139189"/>
          </a:xfrm>
          <a:prstGeom prst="rect">
            <a:avLst/>
          </a:prstGeom>
          <a:solidFill>
            <a:srgbClr val="FFFFFF">
              <a:lumMod val="95000"/>
            </a:srgbClr>
          </a:solidFill>
        </p:spPr>
      </p:pic>
    </p:spTree>
    <p:extLst>
      <p:ext uri="{BB962C8B-B14F-4D97-AF65-F5344CB8AC3E}">
        <p14:creationId xmlns:p14="http://schemas.microsoft.com/office/powerpoint/2010/main" val="10412803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3A44B-855A-0496-A0E9-A38D40A4EB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887A4-574B-66A3-2613-4119F0FC2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Adding touchpoints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C9ACBB-17E7-F7A6-F6BB-D14412BFBB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267970" indent="-267970"/>
            <a:r>
              <a:rPr lang="en-GB" dirty="0"/>
              <a:t>Selecting </a:t>
            </a:r>
            <a:r>
              <a:rPr lang="en-GB" b="1" dirty="0"/>
              <a:t>Add Touchpoint </a:t>
            </a:r>
            <a:r>
              <a:rPr lang="en-GB" dirty="0"/>
              <a:t>opens a submenu with the available touchpoint icons.</a:t>
            </a:r>
          </a:p>
          <a:p>
            <a:pPr marL="267970" indent="-267970"/>
            <a:r>
              <a:rPr lang="en-GB" dirty="0"/>
              <a:t>The icons are grouped into Communication points, Actions, and Channels.</a:t>
            </a:r>
          </a:p>
          <a:p>
            <a:pPr marL="267970" indent="-267970"/>
            <a:r>
              <a:rPr lang="en-GB" dirty="0"/>
              <a:t>Selecting More Channels provides access to additional, less frequently used channel icons.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589E15-902F-F2CF-0D1E-4F2230A190D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32</a:t>
            </a:fld>
            <a:endParaRPr lang="en-GB" dirty="0"/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AE787D19-045A-139B-268C-949A2B8871B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47171" y="998668"/>
            <a:ext cx="5449809" cy="5294558"/>
          </a:xfrm>
          <a:prstGeom prst="rect">
            <a:avLst/>
          </a:prstGeom>
          <a:solidFill>
            <a:srgbClr val="FFFFFF">
              <a:lumMod val="95000"/>
            </a:srgbClr>
          </a:solidFill>
        </p:spPr>
      </p:pic>
    </p:spTree>
    <p:extLst>
      <p:ext uri="{BB962C8B-B14F-4D97-AF65-F5344CB8AC3E}">
        <p14:creationId xmlns:p14="http://schemas.microsoft.com/office/powerpoint/2010/main" val="10136928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6B30935-E026-BBBC-6C35-FA9FCD0AC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Editing in form mode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D8A05E-1DB3-3571-F19D-FFABE52784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267970" indent="-267970"/>
            <a:r>
              <a:rPr lang="en-GB" dirty="0"/>
              <a:t>When opened, the form is populated with the current canvas data.</a:t>
            </a:r>
          </a:p>
          <a:p>
            <a:pPr marL="267970" indent="-267970"/>
            <a:r>
              <a:rPr lang="en-GB" dirty="0"/>
              <a:t>The form has two sections: Actors and Touchpoints.</a:t>
            </a:r>
          </a:p>
          <a:p>
            <a:pPr marL="267970" indent="-267970"/>
            <a:r>
              <a:rPr lang="en-GB" dirty="0"/>
              <a:t>Actors and touchpoints can be added or edited.</a:t>
            </a:r>
          </a:p>
          <a:p>
            <a:pPr marL="267970" indent="-267970"/>
            <a:r>
              <a:rPr lang="en-GB" dirty="0"/>
              <a:t>Names, labels, and icons can be changed.</a:t>
            </a:r>
          </a:p>
          <a:p>
            <a:pPr marL="267970" indent="-267970"/>
            <a:r>
              <a:rPr lang="en-GB" dirty="0"/>
              <a:t>Save applies the changes to the canvas.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F17726-23D4-82D1-53D5-ED3A6A015BB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33</a:t>
            </a:fld>
            <a:endParaRPr lang="en-GB" dirty="0"/>
          </a:p>
        </p:txBody>
      </p:sp>
      <p:pic>
        <p:nvPicPr>
          <p:cNvPr id="7" name="Picture Placeholder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ADBA9D89-7ABD-8516-7B0E-CAEC8EBF305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53896" y="1574530"/>
            <a:ext cx="5684746" cy="4027624"/>
          </a:xfrm>
          <a:prstGeom prst="rect">
            <a:avLst/>
          </a:prstGeom>
          <a:solidFill>
            <a:srgbClr val="FFFFFF">
              <a:lumMod val="95000"/>
            </a:srgbClr>
          </a:solidFill>
        </p:spPr>
      </p:pic>
    </p:spTree>
    <p:extLst>
      <p:ext uri="{BB962C8B-B14F-4D97-AF65-F5344CB8AC3E}">
        <p14:creationId xmlns:p14="http://schemas.microsoft.com/office/powerpoint/2010/main" val="27491415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4775F5B-9015-15CC-BEDD-4D207149C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Importing an </a:t>
            </a:r>
            <a:r>
              <a:rPr lang="en-GB" dirty="0" err="1"/>
              <a:t>xCJML</a:t>
            </a:r>
            <a:r>
              <a:rPr lang="en-GB" dirty="0"/>
              <a:t> file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1E29EC-78F8-4710-6B07-B7A0D5E857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267970" indent="-267970"/>
            <a:r>
              <a:rPr lang="en-GB" dirty="0"/>
              <a:t>Selecting Import journey, either at startup or from the canvas, opens the import window.</a:t>
            </a:r>
          </a:p>
          <a:p>
            <a:pPr marL="267970" indent="-267970"/>
            <a:r>
              <a:rPr lang="en-GB" dirty="0"/>
              <a:t>An </a:t>
            </a:r>
            <a:r>
              <a:rPr lang="en-GB" dirty="0" err="1"/>
              <a:t>xCJML</a:t>
            </a:r>
            <a:r>
              <a:rPr lang="en-GB" dirty="0"/>
              <a:t> or XML file can be uploaded by drag and drop or by selecting the file from the upload area.</a:t>
            </a:r>
          </a:p>
          <a:p>
            <a:pPr marL="267970" indent="-267970"/>
            <a:r>
              <a:rPr lang="en-GB" dirty="0"/>
              <a:t>The uploaded file is parsed and validated against the </a:t>
            </a:r>
            <a:r>
              <a:rPr lang="en-GB" dirty="0" err="1"/>
              <a:t>xCJML</a:t>
            </a:r>
            <a:r>
              <a:rPr lang="en-GB" dirty="0"/>
              <a:t> format.</a:t>
            </a:r>
          </a:p>
          <a:p>
            <a:pPr marL="267970" indent="-267970"/>
            <a:r>
              <a:rPr lang="en-GB" dirty="0"/>
              <a:t>If valid, the journey is visualized on the canvas.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9F12FB-49C9-B0EC-FAB4-9D64EBD34D9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34</a:t>
            </a:fld>
            <a:endParaRPr lang="en-GB" dirty="0"/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809B8FC5-9CEA-0BD2-1DBC-ED24663D4FF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6"/>
          <a:stretch>
            <a:fillRect/>
          </a:stretch>
        </p:blipFill>
        <p:spPr>
          <a:xfrm>
            <a:off x="6029185" y="2058886"/>
            <a:ext cx="6039111" cy="2629894"/>
          </a:xfrm>
          <a:prstGeom prst="rect">
            <a:avLst/>
          </a:prstGeom>
          <a:solidFill>
            <a:srgbClr val="FFFFFF">
              <a:lumMod val="95000"/>
            </a:srgbClr>
          </a:solidFill>
        </p:spPr>
      </p:pic>
    </p:spTree>
    <p:extLst>
      <p:ext uri="{BB962C8B-B14F-4D97-AF65-F5344CB8AC3E}">
        <p14:creationId xmlns:p14="http://schemas.microsoft.com/office/powerpoint/2010/main" val="20724594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2AFF6A-C13E-416C-FB88-E47B184B80B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35</a:t>
            </a:fld>
            <a:endParaRPr lang="en-GB" dirty="0"/>
          </a:p>
        </p:txBody>
      </p:sp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2739445259"/>
      </p:ext>
    </p:extLst>
  </p:cSld>
  <p:clrMapOvr>
    <a:masterClrMapping/>
  </p:clrMapOvr>
</p:sld>
</file>

<file path=ppt/theme/theme1.xml><?xml version="1.0" encoding="utf-8"?>
<a:theme xmlns:a="http://schemas.openxmlformats.org/drawingml/2006/main" name="Sintef 2026">
  <a:themeElements>
    <a:clrScheme name="Sintef">
      <a:dk1>
        <a:srgbClr val="000000"/>
      </a:dk1>
      <a:lt1>
        <a:srgbClr val="FFFFFF"/>
      </a:lt1>
      <a:dk2>
        <a:srgbClr val="003C65"/>
      </a:dk2>
      <a:lt2>
        <a:srgbClr val="EBEBE6"/>
      </a:lt2>
      <a:accent1>
        <a:srgbClr val="CDFAE1"/>
      </a:accent1>
      <a:accent2>
        <a:srgbClr val="14B978"/>
      </a:accent2>
      <a:accent3>
        <a:srgbClr val="004628"/>
      </a:accent3>
      <a:accent4>
        <a:srgbClr val="C89B14"/>
      </a:accent4>
      <a:accent5>
        <a:srgbClr val="BE3C37"/>
      </a:accent5>
      <a:accent6>
        <a:srgbClr val="780050"/>
      </a:accent6>
      <a:hlink>
        <a:srgbClr val="003C65"/>
      </a:hlink>
      <a:folHlink>
        <a:srgbClr val="780050"/>
      </a:folHlink>
    </a:clrScheme>
    <a:fontScheme name="Sintef">
      <a:majorFont>
        <a:latin typeface="Aptos Display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solidFill>
            <a:schemeClr val="tx2"/>
          </a:solidFill>
        </a:ln>
      </a:spPr>
      <a:bodyPr lIns="72000" tIns="36000" rIns="72000" bIns="36000" rtlCol="0" anchor="ctr"/>
      <a:lstStyle>
        <a:defPPr algn="ctr">
          <a:defRPr sz="2400" noProof="0"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2400" dirty="0">
            <a:solidFill>
              <a:schemeClr val="tx2"/>
            </a:solidFill>
          </a:defRPr>
        </a:defPPr>
      </a:lstStyle>
    </a:txDef>
  </a:objectDefaults>
  <a:extraClrSchemeLst/>
  <a:custClrLst>
    <a:custClr name="SINTEF-blå">
      <a:srgbClr val="003C65"/>
    </a:custClr>
    <a:custClr name="Grå">
      <a:srgbClr val="383837"/>
    </a:custClr>
    <a:custClr name="Grønn">
      <a:srgbClr val="004628"/>
    </a:custClr>
    <a:custClr name=" Gul">
      <a:srgbClr val="C89B14"/>
    </a:custClr>
    <a:custClr name=" Rød">
      <a:srgbClr val="BE3C37"/>
    </a:custClr>
    <a:custClr name=" Lilla">
      <a:srgbClr val="780050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SINTEF-blå 2">
      <a:srgbClr val="BFCED9"/>
    </a:custClr>
    <a:custClr name="Grå 2">
      <a:srgbClr val="6A6A69"/>
    </a:custClr>
    <a:custClr name="Grønn 2">
      <a:srgbClr val="14B978"/>
    </a:custClr>
    <a:custClr name=" Gul 2">
      <a:srgbClr val="D6B44F"/>
    </a:custClr>
    <a:custClr name=" Rød 2">
      <a:srgbClr val="CE6D69"/>
    </a:custClr>
    <a:custClr name=" Lilla 2">
      <a:srgbClr val="9A407C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Grå 3">
      <a:srgbClr val="9C9C9B"/>
    </a:custClr>
    <a:custClr name="Grønn 3">
      <a:srgbClr val="8ADCBC"/>
    </a:custClr>
    <a:custClr name=" Gul 3">
      <a:srgbClr val="FFE082"/>
    </a:custClr>
    <a:custClr name=" Rød 3">
      <a:srgbClr val="DF9E9B"/>
    </a:custClr>
    <a:custClr name=" Lilla 3">
      <a:srgbClr val="BC80A8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Grå 4">
      <a:srgbClr val="EBEBE6"/>
    </a:custClr>
    <a:custClr name="Grønn 4">
      <a:srgbClr val="CDFAE1"/>
    </a:custClr>
    <a:custClr name=" Gul 4">
      <a:srgbClr val="E9D7A1"/>
    </a:custClr>
    <a:custClr name=" Rød 4">
      <a:srgbClr val="EFCECD"/>
    </a:custClr>
    <a:custClr name=" Lilla 4">
      <a:srgbClr val="DDBFD3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NoColor">
      <a:srgbClr val="FFFFFF"/>
    </a:custClr>
  </a:custClrLst>
  <a:extLst>
    <a:ext uri="{05A4C25C-085E-4340-85A3-A5531E510DB2}">
      <thm15:themeFamily xmlns:thm15="http://schemas.microsoft.com/office/thememl/2012/main" name="Sintef Template 16-9 NO.potx" id="{877D3819-E963-46DA-8A6F-35ACAEF77F9B}" vid="{978D3E64-539C-4DA5-9110-641826129BBE}"/>
    </a:ext>
  </a:extLst>
</a:theme>
</file>

<file path=ppt/theme/theme2.xml><?xml version="1.0" encoding="utf-8"?>
<a:theme xmlns:a="http://schemas.openxmlformats.org/drawingml/2006/main" name="1_Sintef 2026">
  <a:themeElements>
    <a:clrScheme name="Sintef">
      <a:dk1>
        <a:srgbClr val="000000"/>
      </a:dk1>
      <a:lt1>
        <a:srgbClr val="FFFFFF"/>
      </a:lt1>
      <a:dk2>
        <a:srgbClr val="003C65"/>
      </a:dk2>
      <a:lt2>
        <a:srgbClr val="EBEBE6"/>
      </a:lt2>
      <a:accent1>
        <a:srgbClr val="CDFAE1"/>
      </a:accent1>
      <a:accent2>
        <a:srgbClr val="14B978"/>
      </a:accent2>
      <a:accent3>
        <a:srgbClr val="004628"/>
      </a:accent3>
      <a:accent4>
        <a:srgbClr val="C89B14"/>
      </a:accent4>
      <a:accent5>
        <a:srgbClr val="BE3C37"/>
      </a:accent5>
      <a:accent6>
        <a:srgbClr val="780050"/>
      </a:accent6>
      <a:hlink>
        <a:srgbClr val="003C65"/>
      </a:hlink>
      <a:folHlink>
        <a:srgbClr val="780050"/>
      </a:folHlink>
    </a:clrScheme>
    <a:fontScheme name="Sintef">
      <a:majorFont>
        <a:latin typeface="Aptos Display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solidFill>
            <a:schemeClr val="tx2"/>
          </a:solidFill>
        </a:ln>
      </a:spPr>
      <a:bodyPr lIns="72000" tIns="36000" rIns="72000" bIns="36000" rtlCol="0" anchor="ctr"/>
      <a:lstStyle>
        <a:defPPr algn="ctr">
          <a:defRPr sz="2400" noProof="0"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2400" dirty="0">
            <a:solidFill>
              <a:schemeClr val="tx2"/>
            </a:solidFill>
          </a:defRPr>
        </a:defPPr>
      </a:lstStyle>
    </a:txDef>
  </a:objectDefaults>
  <a:extraClrSchemeLst/>
  <a:custClrLst>
    <a:custClr name="SINTEF-blå">
      <a:srgbClr val="003C65"/>
    </a:custClr>
    <a:custClr name="Grå">
      <a:srgbClr val="383837"/>
    </a:custClr>
    <a:custClr name="Grønn">
      <a:srgbClr val="004628"/>
    </a:custClr>
    <a:custClr name=" Gul">
      <a:srgbClr val="C89B14"/>
    </a:custClr>
    <a:custClr name=" Rød">
      <a:srgbClr val="BE3C37"/>
    </a:custClr>
    <a:custClr name=" Lilla">
      <a:srgbClr val="780050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SINTEF-blå 2">
      <a:srgbClr val="BFCED9"/>
    </a:custClr>
    <a:custClr name="Grå 2">
      <a:srgbClr val="6A6A69"/>
    </a:custClr>
    <a:custClr name="Grønn 2">
      <a:srgbClr val="14B978"/>
    </a:custClr>
    <a:custClr name=" Gul 2">
      <a:srgbClr val="D6B44F"/>
    </a:custClr>
    <a:custClr name=" Rød 2">
      <a:srgbClr val="CE6D69"/>
    </a:custClr>
    <a:custClr name=" Lilla 2">
      <a:srgbClr val="9A407C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Grå 3">
      <a:srgbClr val="9C9C9B"/>
    </a:custClr>
    <a:custClr name="Grønn 3">
      <a:srgbClr val="8ADCBC"/>
    </a:custClr>
    <a:custClr name=" Gul 3">
      <a:srgbClr val="FFE082"/>
    </a:custClr>
    <a:custClr name=" Rød 3">
      <a:srgbClr val="DF9E9B"/>
    </a:custClr>
    <a:custClr name=" Lilla 3">
      <a:srgbClr val="BC80A8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Grå 4">
      <a:srgbClr val="EBEBE6"/>
    </a:custClr>
    <a:custClr name="Grønn 4">
      <a:srgbClr val="CDFAE1"/>
    </a:custClr>
    <a:custClr name=" Gul 4">
      <a:srgbClr val="E9D7A1"/>
    </a:custClr>
    <a:custClr name=" Rød 4">
      <a:srgbClr val="EFCECD"/>
    </a:custClr>
    <a:custClr name=" Lilla 4">
      <a:srgbClr val="DDBFD3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NoColor">
      <a:srgbClr val="FFFFFF"/>
    </a:custClr>
  </a:custClrLst>
  <a:extLst>
    <a:ext uri="{05A4C25C-085E-4340-85A3-A5531E510DB2}">
      <thm15:themeFamily xmlns:thm15="http://schemas.microsoft.com/office/thememl/2012/main" name="Sintef Template 16-9 NO.potx" id="{877D3819-E963-46DA-8A6F-35ACAEF77F9B}" vid="{978D3E64-539C-4DA5-9110-641826129BBE}"/>
    </a:ext>
  </a:extLst>
</a:theme>
</file>

<file path=ppt/theme/theme3.xml><?xml version="1.0" encoding="utf-8"?>
<a:theme xmlns:a="http://schemas.openxmlformats.org/drawingml/2006/main" name="Office-tema">
  <a:themeElements>
    <a:clrScheme name="Sintef">
      <a:dk1>
        <a:srgbClr val="000000"/>
      </a:dk1>
      <a:lt1>
        <a:srgbClr val="FFFFFF"/>
      </a:lt1>
      <a:dk2>
        <a:srgbClr val="003C65"/>
      </a:dk2>
      <a:lt2>
        <a:srgbClr val="EBEBE6"/>
      </a:lt2>
      <a:accent1>
        <a:srgbClr val="CDFAE1"/>
      </a:accent1>
      <a:accent2>
        <a:srgbClr val="14B978"/>
      </a:accent2>
      <a:accent3>
        <a:srgbClr val="004628"/>
      </a:accent3>
      <a:accent4>
        <a:srgbClr val="C89B14"/>
      </a:accent4>
      <a:accent5>
        <a:srgbClr val="BE3C37"/>
      </a:accent5>
      <a:accent6>
        <a:srgbClr val="780050"/>
      </a:accent6>
      <a:hlink>
        <a:srgbClr val="003C65"/>
      </a:hlink>
      <a:folHlink>
        <a:srgbClr val="780050"/>
      </a:folHlink>
    </a:clrScheme>
    <a:fontScheme name="Sintef">
      <a:majorFont>
        <a:latin typeface="Aptos Display"/>
        <a:ea typeface=""/>
        <a:cs typeface=""/>
      </a:majorFont>
      <a:minorFont>
        <a:latin typeface="Aptos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SINTEF-blå">
      <a:srgbClr val="003C65"/>
    </a:custClr>
    <a:custClr name="Grå">
      <a:srgbClr val="383837"/>
    </a:custClr>
    <a:custClr name="Grønn">
      <a:srgbClr val="004628"/>
    </a:custClr>
    <a:custClr name=" Gul">
      <a:srgbClr val="C89B14"/>
    </a:custClr>
    <a:custClr name=" Rød">
      <a:srgbClr val="BE3C37"/>
    </a:custClr>
    <a:custClr name=" Lilla">
      <a:srgbClr val="780050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SINTEF-blå 2">
      <a:srgbClr val="BFCED9"/>
    </a:custClr>
    <a:custClr name="Grå 2">
      <a:srgbClr val="6A6A69"/>
    </a:custClr>
    <a:custClr name="Grønn 2">
      <a:srgbClr val="14B978"/>
    </a:custClr>
    <a:custClr name=" Gul 2">
      <a:srgbClr val="D6B44F"/>
    </a:custClr>
    <a:custClr name=" Rød 2">
      <a:srgbClr val="CE6D69"/>
    </a:custClr>
    <a:custClr name=" Lilla 2">
      <a:srgbClr val="9A407C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Grå 3">
      <a:srgbClr val="9C9C9B"/>
    </a:custClr>
    <a:custClr name="Grønn 3">
      <a:srgbClr val="8ADCBC"/>
    </a:custClr>
    <a:custClr name=" Gul 3">
      <a:srgbClr val="FFE082"/>
    </a:custClr>
    <a:custClr name=" Rød 3">
      <a:srgbClr val="DF9E9B"/>
    </a:custClr>
    <a:custClr name=" Lilla 3">
      <a:srgbClr val="BC80A8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Grå 4">
      <a:srgbClr val="EBEBE6"/>
    </a:custClr>
    <a:custClr name="Grønn 4">
      <a:srgbClr val="CDFAE1"/>
    </a:custClr>
    <a:custClr name=" Gul 4">
      <a:srgbClr val="E9D7A1"/>
    </a:custClr>
    <a:custClr name=" Rød 4">
      <a:srgbClr val="EFCECD"/>
    </a:custClr>
    <a:custClr name=" Lilla 4">
      <a:srgbClr val="DDBFD3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NoColor">
      <a:srgbClr val="FFFFFF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Sintef">
      <a:dk1>
        <a:srgbClr val="000000"/>
      </a:dk1>
      <a:lt1>
        <a:srgbClr val="FFFFFF"/>
      </a:lt1>
      <a:dk2>
        <a:srgbClr val="003C65"/>
      </a:dk2>
      <a:lt2>
        <a:srgbClr val="EBEBE6"/>
      </a:lt2>
      <a:accent1>
        <a:srgbClr val="CDFAE1"/>
      </a:accent1>
      <a:accent2>
        <a:srgbClr val="14B978"/>
      </a:accent2>
      <a:accent3>
        <a:srgbClr val="004628"/>
      </a:accent3>
      <a:accent4>
        <a:srgbClr val="C89B14"/>
      </a:accent4>
      <a:accent5>
        <a:srgbClr val="BE3C37"/>
      </a:accent5>
      <a:accent6>
        <a:srgbClr val="780050"/>
      </a:accent6>
      <a:hlink>
        <a:srgbClr val="003C65"/>
      </a:hlink>
      <a:folHlink>
        <a:srgbClr val="780050"/>
      </a:folHlink>
    </a:clrScheme>
    <a:fontScheme name="Sintef">
      <a:majorFont>
        <a:latin typeface="Aptos Display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SINTEF-blå">
      <a:srgbClr val="003C65"/>
    </a:custClr>
    <a:custClr name="Grå">
      <a:srgbClr val="383837"/>
    </a:custClr>
    <a:custClr name="Grønn">
      <a:srgbClr val="004628"/>
    </a:custClr>
    <a:custClr name=" Gul">
      <a:srgbClr val="C89B14"/>
    </a:custClr>
    <a:custClr name=" Rød">
      <a:srgbClr val="BE3C37"/>
    </a:custClr>
    <a:custClr name=" Lilla">
      <a:srgbClr val="780050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SINTEF-blå 2">
      <a:srgbClr val="BFCED9"/>
    </a:custClr>
    <a:custClr name="Grå 2">
      <a:srgbClr val="6A6A69"/>
    </a:custClr>
    <a:custClr name="Grønn 2">
      <a:srgbClr val="14B978"/>
    </a:custClr>
    <a:custClr name=" Gul 2">
      <a:srgbClr val="D6B44F"/>
    </a:custClr>
    <a:custClr name=" Rød 2">
      <a:srgbClr val="CE6D69"/>
    </a:custClr>
    <a:custClr name=" Lilla 2">
      <a:srgbClr val="9A407C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Grå 3">
      <a:srgbClr val="9C9C9B"/>
    </a:custClr>
    <a:custClr name="Grønn 3">
      <a:srgbClr val="8ADCBC"/>
    </a:custClr>
    <a:custClr name=" Gul 3">
      <a:srgbClr val="FFE082"/>
    </a:custClr>
    <a:custClr name=" Rød 3">
      <a:srgbClr val="DF9E9B"/>
    </a:custClr>
    <a:custClr name=" Lilla 3">
      <a:srgbClr val="BC80A8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Grå 4">
      <a:srgbClr val="EBEBE6"/>
    </a:custClr>
    <a:custClr name="Grønn 4">
      <a:srgbClr val="CDFAE1"/>
    </a:custClr>
    <a:custClr name=" Gul 4">
      <a:srgbClr val="E9D7A1"/>
    </a:custClr>
    <a:custClr name=" Rød 4">
      <a:srgbClr val="EFCECD"/>
    </a:custClr>
    <a:custClr name=" Lilla 4">
      <a:srgbClr val="DDBFD3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NoColor">
      <a:srgbClr val="FFFFFF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3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C62976FB-E1C6-4868-8517-A6AD02858C58}">
  <we:reference id="WA104380050" version="3.8.0.0" store="Omex" storeType="OMEX"/>
  <we:alternateReferences>
    <we:reference id="WA104380050" version="3.8.0.0" store="WA104380050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Generic document" ma:contentTypeID="0x01010031B82B69D2361148B4D8F7EC156802130800CE65023264FCD64B871BA94BB86DE225" ma:contentTypeVersion="56" ma:contentTypeDescription="Opprett et nytt dokument." ma:contentTypeScope="" ma:versionID="8ac9c11724c94914e1ffaa4affaa0eda">
  <xsd:schema xmlns:xsd="http://www.w3.org/2001/XMLSchema" xmlns:xs="http://www.w3.org/2001/XMLSchema" xmlns:p="http://schemas.microsoft.com/office/2006/metadata/properties" xmlns:ns2="8bbd4995-53b7-43e2-b62f-10947586ac31" xmlns:ns3="1edf0c46-a6f9-4131-a921-71012b14023b" xmlns:ns4="04038120-c57d-4ff0-a062-b50bf46d05c8" targetNamespace="http://schemas.microsoft.com/office/2006/metadata/properties" ma:root="true" ma:fieldsID="5840ee6bc80b4d8f7d6f2404c4249c82" ns2:_="" ns3:_="" ns4:_="">
    <xsd:import namespace="8bbd4995-53b7-43e2-b62f-10947586ac31"/>
    <xsd:import namespace="1edf0c46-a6f9-4131-a921-71012b14023b"/>
    <xsd:import namespace="04038120-c57d-4ff0-a062-b50bf46d05c8"/>
    <xsd:element name="properties">
      <xsd:complexType>
        <xsd:sequence>
          <xsd:element name="documentManagement">
            <xsd:complexType>
              <xsd:all>
                <xsd:element ref="ns2:CorpWorkflowStatus" minOccurs="0"/>
                <xsd:element ref="ns2:CorpSiteSubTitle" minOccurs="0"/>
                <xsd:element ref="ns2:CorpSiteAccess" minOccurs="0"/>
                <xsd:element ref="ns2:CorpSiteClassification" minOccurs="0"/>
                <xsd:element ref="ns2:CorpSiteTags" minOccurs="0"/>
                <xsd:element ref="ns2:CorpSiteReportNumber" minOccurs="0"/>
                <xsd:element ref="ns2:CorpSiteISBN" minOccurs="0"/>
                <xsd:element ref="ns2:CorpSiteMainAuthors" minOccurs="0"/>
                <xsd:element ref="ns2:CorpSiteCoAuthors" minOccurs="0"/>
                <xsd:element ref="ns2:CorpSiteRecipientCompany" minOccurs="0"/>
                <xsd:element ref="ns2:CorpSiteRecipientPerson" minOccurs="0"/>
                <xsd:element ref="ns2:CorpSiteOurRef" minOccurs="0"/>
                <xsd:element ref="ns2:CorpSiteZipAddress" minOccurs="0"/>
                <xsd:element ref="ns2:CorpSiteZipContact" minOccurs="0"/>
                <xsd:element ref="ns2:CorpSiteVATNumber" minOccurs="0"/>
                <xsd:element ref="ns2:CorpSiteInstituteEmail" minOccurs="0"/>
                <xsd:element ref="ns2:CorpDocPageClassificationNbNo" minOccurs="0"/>
                <xsd:element ref="ns2:CorpDocClassificationEnUs" minOccurs="0"/>
                <xsd:element ref="ns2:CorpDocPageClassificationEnUs" minOccurs="0"/>
                <xsd:element ref="ns2:CorpDocClassificationNbNo" minOccurs="0"/>
                <xsd:element ref="ns2:CorpSiteInstituteEnUs" minOccurs="0"/>
                <xsd:element ref="ns2:CorpSiteInstitutePhone" minOccurs="0"/>
                <xsd:element ref="ns2:CorpSiteDocLanguage" minOccurs="0"/>
                <xsd:element ref="ns2:CorpDocInstitute" minOccurs="0"/>
                <xsd:element ref="ns2:CorpDocVersion" minOccurs="0"/>
                <xsd:element ref="ns2:CorpSiteDocumentAuthor" minOccurs="0"/>
                <xsd:element ref="ns2:CorpSiteProjectQA" minOccurs="0"/>
                <xsd:element ref="ns2:CorpSiteProjectOwner" minOccurs="0"/>
                <xsd:element ref="ns2:CorpSiteProjectLeader" minOccurs="0"/>
                <xsd:element ref="ns2:ArchiveStatus" minOccurs="0"/>
                <xsd:element ref="ns2:CorpWorkflowFeedback" minOccurs="0"/>
                <xsd:element ref="ns2:CorpSiteProjectNumber" minOccurs="0"/>
                <xsd:element ref="ns2:CorpSiteProjectName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4:TaxCatchAll" minOccurs="0"/>
                <xsd:element ref="ns3:lcf76f155ced4ddcb4097134ff3c332f" minOccurs="0"/>
                <xsd:element ref="ns4:SharedWithUsers" minOccurs="0"/>
                <xsd:element ref="ns4:SharedWithDetails" minOccurs="0"/>
                <xsd:element ref="ns3:MediaServiceObjectDetectorVersions" minOccurs="0"/>
                <xsd:element ref="ns3:MediaServiceSearchProperties" minOccurs="0"/>
                <xsd:element ref="ns2:CorpWorkflowApproval" minOccurs="0"/>
                <xsd:element ref="ns2:CorpDocument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bd4995-53b7-43e2-b62f-10947586ac31" elementFormDefault="qualified">
    <xsd:import namespace="http://schemas.microsoft.com/office/2006/documentManagement/types"/>
    <xsd:import namespace="http://schemas.microsoft.com/office/infopath/2007/PartnerControls"/>
    <xsd:element name="CorpWorkflowStatus" ma:index="2" nillable="true" ma:displayName="Status arbeidsflyt" ma:internalName="CorpWorkflowStatus">
      <xsd:simpleType>
        <xsd:restriction base="dms:Text">
          <xsd:maxLength value="255"/>
        </xsd:restriction>
      </xsd:simpleType>
    </xsd:element>
    <xsd:element name="CorpSiteSubTitle" ma:index="3" nillable="true" ma:displayName="Undertittel" ma:internalName="CorpSiteSubTitle">
      <xsd:simpleType>
        <xsd:restriction base="dms:Text">
          <xsd:maxLength value="255"/>
        </xsd:restriction>
      </xsd:simpleType>
    </xsd:element>
    <xsd:element name="CorpSiteAccess" ma:index="4" nillable="true" ma:displayName="Lesetilgang" ma:default="Kun navngitte medlemmer" ma:format="Dropdown" ma:internalName="CorpSiteAccess">
      <xsd:simpleType>
        <xsd:restriction base="dms:Choice">
          <xsd:enumeration value="Kun navngitte medlemmer"/>
          <xsd:enumeration value="SINTEF"/>
          <xsd:enumeration value="Institutt"/>
          <xsd:enumeration value="Avdeling"/>
          <xsd:maxLength value="255"/>
        </xsd:restriction>
      </xsd:simpleType>
    </xsd:element>
    <xsd:element name="CorpSiteClassification" ma:index="5" nillable="true" ma:displayName="Gradering" ma:default="Åpen" ma:internalName="CorpSiteClassification">
      <xsd:simpleType>
        <xsd:restriction base="dms:Choice">
          <xsd:enumeration value="Åpen"/>
          <xsd:enumeration value="Fortrolig"/>
          <xsd:enumeration value="Strengt fortrolig"/>
          <xsd:maxLength value="255"/>
        </xsd:restriction>
      </xsd:simpleType>
    </xsd:element>
    <xsd:element name="CorpSiteTags" ma:index="6" nillable="true" ma:displayName="Tags" ma:internalName="CorpSiteTags">
      <xsd:simpleType>
        <xsd:restriction base="dms:Text">
          <xsd:maxLength value="255"/>
        </xsd:restriction>
      </xsd:simpleType>
    </xsd:element>
    <xsd:element name="CorpSiteReportNumber" ma:index="7" nillable="true" ma:displayName="Rapport nummer" ma:internalName="CorpSiteReportNumber">
      <xsd:simpleType>
        <xsd:restriction base="dms:Text">
          <xsd:maxLength value="255"/>
        </xsd:restriction>
      </xsd:simpleType>
    </xsd:element>
    <xsd:element name="CorpSiteISBN" ma:index="8" nillable="true" ma:displayName="ISBN" ma:internalName="CorpSiteISBN">
      <xsd:simpleType>
        <xsd:restriction base="dms:Text">
          <xsd:maxLength value="255"/>
        </xsd:restriction>
      </xsd:simpleType>
    </xsd:element>
    <xsd:element name="CorpSiteMainAuthors" ma:index="9" nillable="true" ma:displayName="Hovedforfattere" ma:internalName="CorpSiteMainAuthors">
      <xsd:simpleType>
        <xsd:restriction base="dms:Text">
          <xsd:maxLength value="255"/>
        </xsd:restriction>
      </xsd:simpleType>
    </xsd:element>
    <xsd:element name="CorpSiteCoAuthors" ma:index="10" nillable="true" ma:displayName="Medforfattere" ma:internalName="CorpSiteCoAuthors">
      <xsd:simpleType>
        <xsd:restriction base="dms:Text">
          <xsd:maxLength value="255"/>
        </xsd:restriction>
      </xsd:simpleType>
    </xsd:element>
    <xsd:element name="CorpSiteRecipientCompany" ma:index="11" nillable="true" ma:displayName="Mottakende selskap" ma:internalName="CorpSiteRecipientCompany">
      <xsd:simpleType>
        <xsd:restriction base="dms:Text">
          <xsd:maxLength value="255"/>
        </xsd:restriction>
      </xsd:simpleType>
    </xsd:element>
    <xsd:element name="CorpSiteRecipientPerson" ma:index="12" nillable="true" ma:displayName="Mottakende person" ma:internalName="CorpSiteRecipientPerson">
      <xsd:simpleType>
        <xsd:restriction base="dms:Text">
          <xsd:maxLength value="255"/>
        </xsd:restriction>
      </xsd:simpleType>
    </xsd:element>
    <xsd:element name="CorpSiteOurRef" ma:index="13" nillable="true" ma:displayName="Vår ref" ma:internalName="CorpSiteOurRef">
      <xsd:simpleType>
        <xsd:restriction base="dms:Text">
          <xsd:maxLength value="255"/>
        </xsd:restriction>
      </xsd:simpleType>
    </xsd:element>
    <xsd:element name="CorpSiteZipAddress" ma:index="14" nillable="true" ma:displayName="Adresse" ma:internalName="CorpSiteZipAddress">
      <xsd:simpleType>
        <xsd:restriction base="dms:Note">
          <xsd:maxLength value="255"/>
        </xsd:restriction>
      </xsd:simpleType>
    </xsd:element>
    <xsd:element name="CorpSiteZipContact" ma:index="15" nillable="true" ma:displayName="Kontakt" ma:internalName="CorpSiteZipContact">
      <xsd:simpleType>
        <xsd:restriction base="dms:Note">
          <xsd:maxLength value="255"/>
        </xsd:restriction>
      </xsd:simpleType>
    </xsd:element>
    <xsd:element name="CorpSiteVATNumber" ma:index="16" nillable="true" ma:displayName="Foretaksnummer" ma:internalName="CorpSiteVATNumber">
      <xsd:simpleType>
        <xsd:restriction base="dms:Text">
          <xsd:maxLength value="255"/>
        </xsd:restriction>
      </xsd:simpleType>
    </xsd:element>
    <xsd:element name="CorpSiteInstituteEmail" ma:index="17" nillable="true" ma:displayName="E-post institutt" ma:internalName="CorpSiteInstituteEmail">
      <xsd:simpleType>
        <xsd:restriction base="dms:Text">
          <xsd:maxLength value="255"/>
        </xsd:restriction>
      </xsd:simpleType>
    </xsd:element>
    <xsd:element name="CorpDocPageClassificationNbNo" ma:index="18" nillable="true" ma:displayName="Gradering Denne Siden" ma:default="Åpen" ma:internalName="CorpDocPageClassificationNbNo">
      <xsd:simpleType>
        <xsd:restriction base="dms:Choice">
          <xsd:enumeration value="Åpen"/>
          <xsd:enumeration value="Intern"/>
          <xsd:enumeration value="Fortrolig"/>
          <xsd:enumeration value="Strengt fortrolig"/>
          <xsd:maxLength value="255"/>
        </xsd:restriction>
      </xsd:simpleType>
    </xsd:element>
    <xsd:element name="CorpDocClassificationEnUs" ma:index="19" nillable="true" ma:displayName="Classification" ma:default="Unrestricted" ma:internalName="CorpDocClassificationEnUs">
      <xsd:simpleType>
        <xsd:restriction base="dms:Choice">
          <xsd:enumeration value="Unrestricted"/>
          <xsd:enumeration value="Internal"/>
          <xsd:enumeration value="Restricted"/>
          <xsd:enumeration value="Confidential"/>
          <xsd:maxLength value="255"/>
        </xsd:restriction>
      </xsd:simpleType>
    </xsd:element>
    <xsd:element name="CorpDocPageClassificationEnUs" ma:index="20" nillable="true" ma:displayName="Classification This Page" ma:default="Unrestricted" ma:internalName="CorpDocPageClassificationEnUs">
      <xsd:simpleType>
        <xsd:restriction base="dms:Choice">
          <xsd:enumeration value="Unrestricted"/>
          <xsd:enumeration value="Internal"/>
          <xsd:enumeration value="Restricted"/>
          <xsd:enumeration value="Confidential"/>
          <xsd:maxLength value="255"/>
        </xsd:restriction>
      </xsd:simpleType>
    </xsd:element>
    <xsd:element name="CorpDocClassificationNbNo" ma:index="21" nillable="true" ma:displayName="Gradering" ma:default="Åpen" ma:internalName="CorpDocClassificationNbNo">
      <xsd:simpleType>
        <xsd:restriction base="dms:Choice">
          <xsd:enumeration value="Åpen"/>
          <xsd:enumeration value="Intern"/>
          <xsd:enumeration value="Fortrolig"/>
          <xsd:enumeration value="Strengt fortrolig"/>
          <xsd:maxLength value="255"/>
        </xsd:restriction>
      </xsd:simpleType>
    </xsd:element>
    <xsd:element name="CorpSiteInstituteEnUs" ma:index="22" nillable="true" ma:displayName="InstituteEng" ma:internalName="CorpSiteInstituteEnUs">
      <xsd:simpleType>
        <xsd:restriction base="dms:Text">
          <xsd:maxLength value="255"/>
        </xsd:restriction>
      </xsd:simpleType>
    </xsd:element>
    <xsd:element name="CorpSiteInstitutePhone" ma:index="23" nillable="true" ma:displayName="Institutt telefon" ma:internalName="CorpSiteInstitutePhone">
      <xsd:simpleType>
        <xsd:restriction base="dms:Text">
          <xsd:maxLength value="255"/>
        </xsd:restriction>
      </xsd:simpleType>
    </xsd:element>
    <xsd:element name="CorpSiteDocLanguage" ma:index="24" nillable="true" ma:displayName="Språk" ma:internalName="CorpSiteDocLanguage">
      <xsd:simpleType>
        <xsd:restriction base="dms:Text">
          <xsd:maxLength value="255"/>
        </xsd:restriction>
      </xsd:simpleType>
    </xsd:element>
    <xsd:element name="CorpDocInstitute" ma:index="25" nillable="true" ma:displayName="Institutt" ma:internalName="CorpDocInstitute">
      <xsd:simpleType>
        <xsd:restriction base="dms:Text">
          <xsd:maxLength value="255"/>
        </xsd:restriction>
      </xsd:simpleType>
    </xsd:element>
    <xsd:element name="CorpDocVersion" ma:index="26" nillable="true" ma:displayName="Versjon" ma:internalName="CorpDocVersion">
      <xsd:simpleType>
        <xsd:restriction base="dms:Text">
          <xsd:maxLength value="255"/>
        </xsd:restriction>
      </xsd:simpleType>
    </xsd:element>
    <xsd:element name="CorpSiteDocumentAuthor" ma:index="27" nillable="true" ma:displayName="Hovedforfatter" ma:hidden="true" ma:internalName="CorpSiteDocumentAutho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CorpSiteProjectQA" ma:index="32" nillable="true" ma:displayName="Kvalitestsansvarlig" ma:list="UserInfo" ma:SharePointGroup="0" ma:internalName="CorpSiteProjectQA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CorpSiteProjectOwner" ma:index="33" nillable="true" ma:displayName="Prosjekteier" ma:list="UserInfo" ma:SharePointGroup="0" ma:internalName="CorpSiteProjectOwne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CorpSiteProjectLeader" ma:index="34" nillable="true" ma:displayName="Prosjektleder" ma:list="UserInfo" ma:SharePointGroup="0" ma:internalName="CorpSiteProjectLeade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rchiveStatus" ma:index="36" nillable="true" ma:displayName="Arkivstatus" ma:internalName="ArchiveStatus">
      <xsd:simpleType>
        <xsd:restriction base="dms:Text">
          <xsd:maxLength value="255"/>
        </xsd:restriction>
      </xsd:simpleType>
    </xsd:element>
    <xsd:element name="CorpWorkflowFeedback" ma:index="37" nillable="true" ma:displayName="Status kvalitetssikring" ma:internalName="CorpWorkflowFeedback">
      <xsd:simpleType>
        <xsd:restriction base="dms:Text">
          <xsd:maxLength value="255"/>
        </xsd:restriction>
      </xsd:simpleType>
    </xsd:element>
    <xsd:element name="CorpSiteProjectNumber" ma:index="39" nillable="true" ma:displayName="Prosjektnummer" ma:default="" ma:internalName="CorpSiteProjectNumber">
      <xsd:simpleType>
        <xsd:restriction base="dms:Text">
          <xsd:maxLength value="255"/>
        </xsd:restriction>
      </xsd:simpleType>
    </xsd:element>
    <xsd:element name="CorpSiteProjectName" ma:index="40" nillable="true" ma:displayName="Prosjektnavn" ma:internalName="CorpSiteProjectName">
      <xsd:simpleType>
        <xsd:restriction base="dms:Text">
          <xsd:maxLength value="255"/>
        </xsd:restriction>
      </xsd:simpleType>
    </xsd:element>
    <xsd:element name="CorpWorkflowApproval" ma:index="59" nillable="true" ma:displayName="Status godkjenning" ma:internalName="CorpWorkflowApproval">
      <xsd:simpleType>
        <xsd:restriction base="dms:Text">
          <xsd:maxLength value="255"/>
        </xsd:restriction>
      </xsd:simpleType>
    </xsd:element>
    <xsd:element name="CorpDocumentDate" ma:index="60" nillable="true" ma:displayName="Dokumentdato" ma:internalName="CorpDocumentDate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df0c46-a6f9-4131-a921-71012b14023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4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4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4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4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45" nillable="true" ma:displayName="Tags" ma:internalName="MediaServiceAutoTags" ma:readOnly="true">
      <xsd:simpleType>
        <xsd:restriction base="dms:Text"/>
      </xsd:simpleType>
    </xsd:element>
    <xsd:element name="MediaServiceOCR" ma:index="4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4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4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4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50" nillable="true" ma:displayName="Location" ma:internalName="MediaServiceLocation" ma:readOnly="true">
      <xsd:simpleType>
        <xsd:restriction base="dms:Text"/>
      </xsd:simpleType>
    </xsd:element>
    <xsd:element name="MediaLengthInSeconds" ma:index="5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54" nillable="true" ma:taxonomy="true" ma:internalName="lcf76f155ced4ddcb4097134ff3c332f" ma:taxonomyFieldName="MediaServiceImageTags" ma:displayName="Bildemerkelapper" ma:readOnly="false" ma:fieldId="{5cf76f15-5ced-4ddc-b409-7134ff3c332f}" ma:taxonomyMulti="true" ma:sspId="322a372c-f9c2-4fd8-9939-aea158435ba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5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5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038120-c57d-4ff0-a062-b50bf46d05c8" elementFormDefault="qualified">
    <xsd:import namespace="http://schemas.microsoft.com/office/2006/documentManagement/types"/>
    <xsd:import namespace="http://schemas.microsoft.com/office/infopath/2007/PartnerControls"/>
    <xsd:element name="TaxCatchAll" ma:index="52" nillable="true" ma:displayName="Taxonomy Catch All Column" ma:hidden="true" ma:list="{cdbb54ba-29ac-4346-ae6e-79bc78616722}" ma:internalName="TaxCatchAll" ma:showField="CatchAllData" ma:web="04038120-c57d-4ff0-a062-b50bf46d05c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55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56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38" ma:displayName="Innholdstype"/>
        <xsd:element ref="dc:title" minOccurs="0" maxOccurs="1" ma:index="1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TemplafySlideTemplateConfiguration><![CDATA[{"slideVersion":1,"isValidatorEnabled":false,"isLocked":false,"elementsMetadata":[],"slideId":"1437948038385500160","enableDocumentContentUpdater":false,"version":"2.0"}]]></TemplafySlideTemplateConfiguration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TemplafySlideFormConfiguration><![CDATA[{"formFields":[],"formDataEntries":[]}]]></TemplafySlideFormConfiguration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rpDocClassificationEnUs xmlns="8bbd4995-53b7-43e2-b62f-10947586ac31">Unrestricted</CorpDocClassificationEnUs>
    <CorpSiteSubTitle xmlns="8bbd4995-53b7-43e2-b62f-10947586ac31" xsi:nil="true"/>
    <CorpSiteZipContact xmlns="8bbd4995-53b7-43e2-b62f-10947586ac31" xsi:nil="true"/>
    <CorpWorkflowApproval xmlns="8bbd4995-53b7-43e2-b62f-10947586ac31" xsi:nil="true"/>
    <CorpDocPageClassificationEnUs xmlns="8bbd4995-53b7-43e2-b62f-10947586ac31">Unrestricted</CorpDocPageClassificationEnUs>
    <CorpSiteTags xmlns="8bbd4995-53b7-43e2-b62f-10947586ac31" xsi:nil="true"/>
    <CorpDocumentDate xmlns="8bbd4995-53b7-43e2-b62f-10947586ac31" xsi:nil="true"/>
    <CorpSiteInstitutePhone xmlns="8bbd4995-53b7-43e2-b62f-10947586ac31" xsi:nil="true"/>
    <CorpSiteReportNumber xmlns="8bbd4995-53b7-43e2-b62f-10947586ac31" xsi:nil="true"/>
    <CorpSiteVATNumber xmlns="8bbd4995-53b7-43e2-b62f-10947586ac31" xsi:nil="true"/>
    <CorpSiteMainAuthors xmlns="8bbd4995-53b7-43e2-b62f-10947586ac31" xsi:nil="true"/>
    <CorpSiteProjectLeader xmlns="8bbd4995-53b7-43e2-b62f-10947586ac31">
      <UserInfo>
        <DisplayName/>
        <AccountId xsi:nil="true"/>
        <AccountType/>
      </UserInfo>
    </CorpSiteProjectLeader>
    <CorpSiteAccess xmlns="8bbd4995-53b7-43e2-b62f-10947586ac31">Kun navngitte medlemmer</CorpSiteAccess>
    <CorpSiteDocLanguage xmlns="8bbd4995-53b7-43e2-b62f-10947586ac31" xsi:nil="true"/>
    <CorpSiteClassification xmlns="8bbd4995-53b7-43e2-b62f-10947586ac31">Åpen</CorpSiteClassification>
    <ArchiveStatus xmlns="8bbd4995-53b7-43e2-b62f-10947586ac31" xsi:nil="true"/>
    <CorpSiteDocumentAuthor xmlns="8bbd4995-53b7-43e2-b62f-10947586ac31">
      <UserInfo>
        <DisplayName/>
        <AccountId xsi:nil="true"/>
        <AccountType/>
      </UserInfo>
    </CorpSiteDocumentAuthor>
    <CorpSiteProjectQA xmlns="8bbd4995-53b7-43e2-b62f-10947586ac31">
      <UserInfo>
        <DisplayName/>
        <AccountId xsi:nil="true"/>
        <AccountType/>
      </UserInfo>
    </CorpSiteProjectQA>
    <SharedWithUsers xmlns="04038120-c57d-4ff0-a062-b50bf46d05c8">
      <UserInfo>
        <DisplayName/>
        <AccountId xsi:nil="true"/>
        <AccountType/>
      </UserInfo>
    </SharedWithUsers>
    <CorpSiteInstituteEmail xmlns="8bbd4995-53b7-43e2-b62f-10947586ac31" xsi:nil="true"/>
    <CorpDocClassificationNbNo xmlns="8bbd4995-53b7-43e2-b62f-10947586ac31">Åpen</CorpDocClassificationNbNo>
    <lcf76f155ced4ddcb4097134ff3c332f xmlns="1edf0c46-a6f9-4131-a921-71012b14023b">
      <Terms xmlns="http://schemas.microsoft.com/office/infopath/2007/PartnerControls"/>
    </lcf76f155ced4ddcb4097134ff3c332f>
    <TaxCatchAll xmlns="04038120-c57d-4ff0-a062-b50bf46d05c8" xsi:nil="true"/>
    <CorpSiteZipAddress xmlns="8bbd4995-53b7-43e2-b62f-10947586ac31" xsi:nil="true"/>
    <CorpDocInstitute xmlns="8bbd4995-53b7-43e2-b62f-10947586ac31" xsi:nil="true"/>
    <CorpSiteCoAuthors xmlns="8bbd4995-53b7-43e2-b62f-10947586ac31" xsi:nil="true"/>
    <CorpDocVersion xmlns="8bbd4995-53b7-43e2-b62f-10947586ac31" xsi:nil="true"/>
    <CorpSiteProjectOwner xmlns="8bbd4995-53b7-43e2-b62f-10947586ac31">
      <UserInfo>
        <DisplayName/>
        <AccountId xsi:nil="true"/>
        <AccountType/>
      </UserInfo>
    </CorpSiteProjectOwner>
    <CorpSiteRecipientPerson xmlns="8bbd4995-53b7-43e2-b62f-10947586ac31" xsi:nil="true"/>
    <CorpSiteProjectName xmlns="8bbd4995-53b7-43e2-b62f-10947586ac31" xsi:nil="true"/>
    <CorpDocPageClassificationNbNo xmlns="8bbd4995-53b7-43e2-b62f-10947586ac31">Åpen</CorpDocPageClassificationNbNo>
    <CorpSiteRecipientCompany xmlns="8bbd4995-53b7-43e2-b62f-10947586ac31" xsi:nil="true"/>
    <CorpSiteProjectNumber xmlns="8bbd4995-53b7-43e2-b62f-10947586ac31" xsi:nil="true"/>
    <CorpWorkflowStatus xmlns="8bbd4995-53b7-43e2-b62f-10947586ac31" xsi:nil="true"/>
    <CorpSiteInstituteEnUs xmlns="8bbd4995-53b7-43e2-b62f-10947586ac31" xsi:nil="true"/>
    <CorpWorkflowFeedback xmlns="8bbd4995-53b7-43e2-b62f-10947586ac31" xsi:nil="true"/>
    <CorpSiteISBN xmlns="8bbd4995-53b7-43e2-b62f-10947586ac31" xsi:nil="true"/>
    <CorpSiteOurRef xmlns="8bbd4995-53b7-43e2-b62f-10947586ac31" xsi:nil="true"/>
  </documentManagement>
</p:properties>
</file>

<file path=customXml/item6.xml><?xml version="1.0" encoding="utf-8"?>
<TemplafyFormConfiguration><![CDATA[{"formFields":[],"formDataEntries":[]}]]></TemplafyFormConfiguration>
</file>

<file path=customXml/item7.xml><?xml version="1.0" encoding="utf-8"?>
<TemplafySlideTemplateConfiguration><![CDATA[{"slideVersion":1,"isValidatorEnabled":false,"isLocked":false,"elementsMetadata":[],"slideId":"1437948038385500160","enableDocumentContentUpdater":false,"version":"2.0"}]]></TemplafySlideTemplateConfiguration>
</file>

<file path=customXml/item8.xml><?xml version="1.0" encoding="utf-8"?>
<TemplafySlideFormConfiguration><![CDATA[{"formFields":[],"formDataEntries":[]}]]></TemplafySlideFormConfiguration>
</file>

<file path=customXml/item9.xml><?xml version="1.0" encoding="utf-8"?>
<TemplafyTemplateConfiguration><![CDATA[{"elementsMetadata":[],"transformationConfigurations":[],"templateName":"SINTEF ppt.-mal - NO","templateDescription":"","enableDocumentContentUpdater":false,"version":"2.0"}]]></TemplafyTemplateConfiguration>
</file>

<file path=customXml/item10.xml><?xml version="1.0" encoding="utf-8"?>
<TemplafySlideTemplateConfiguration><![CDATA[{"slideVersion":1,"isValidatorEnabled":false,"isLocked":false,"elementsMetadata":[],"slideId":"1437948038385500160","enableDocumentContentUpdater":false,"version":"2.0"}]]></TemplafySlideTemplateConfiguration>
</file>

<file path=customXml/item11.xml><?xml version="1.0" encoding="utf-8"?>
<TemplafySlideFormConfiguration><![CDATA[{"formFields":[],"formDataEntries":[]}]]></TemplafySlideFormConfiguration>
</file>

<file path=customXml/item12.xml><?xml version="1.0" encoding="utf-8"?>
<TemplafySlideFormConfiguration><![CDATA[{"formFields":[],"formDataEntries":[]}]]></TemplafySlideFormConfiguration>
</file>

<file path=customXml/item13.xml><?xml version="1.0" encoding="utf-8"?>
<TemplafySlideTemplateConfiguration><![CDATA[{"slideVersion":1,"isValidatorEnabled":false,"isLocked":false,"elementsMetadata":[],"slideId":"1437948038385500160","enableDocumentContentUpdater":false,"version":"2.0"}]]></TemplafySlideTemplateConfiguration>
</file>

<file path=customXml/item14.xml><?xml version="1.0" encoding="utf-8"?>
<TemplafySlideTemplateConfiguration><![CDATA[{"slideVersion":1,"isValidatorEnabled":false,"isLocked":false,"elementsMetadata":[],"slideId":"1437948038385500162","enableDocumentContentUpdater":false,"version":"2.0"}]]></TemplafySlideTemplateConfiguration>
</file>

<file path=customXml/item15.xml><?xml version="1.0" encoding="utf-8"?>
<TemplafySlideFormConfiguration><![CDATA[{"formFields":[],"formDataEntries":[]}]]></TemplafySlideFormConfiguration>
</file>

<file path=customXml/itemProps1.xml><?xml version="1.0" encoding="utf-8"?>
<ds:datastoreItem xmlns:ds="http://schemas.openxmlformats.org/officeDocument/2006/customXml" ds:itemID="{00B7D122-811A-43E5-818E-7C45BC1A8053}">
  <ds:schemaRefs>
    <ds:schemaRef ds:uri="04038120-c57d-4ff0-a062-b50bf46d05c8"/>
    <ds:schemaRef ds:uri="1edf0c46-a6f9-4131-a921-71012b14023b"/>
    <ds:schemaRef ds:uri="8bbd4995-53b7-43e2-b62f-10947586ac3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03CDFAF-2F66-4FBB-BA8A-9CD19CD184FA}">
  <ds:schemaRefs/>
</ds:datastoreItem>
</file>

<file path=customXml/itemProps3.xml><?xml version="1.0" encoding="utf-8"?>
<ds:datastoreItem xmlns:ds="http://schemas.openxmlformats.org/officeDocument/2006/customXml" ds:itemID="{492918BC-DF5B-4000-89CC-DF46E0112290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4C43682F-3463-4028-ADD2-602522448234}">
  <ds:schemaRefs/>
</ds:datastoreItem>
</file>

<file path=customXml/itemProps5.xml><?xml version="1.0" encoding="utf-8"?>
<ds:datastoreItem xmlns:ds="http://schemas.openxmlformats.org/officeDocument/2006/customXml" ds:itemID="{9C25D920-49E8-4EE6-9FAE-56B3B1F61126}">
  <ds:schemaRefs>
    <ds:schemaRef ds:uri="http://www.w3.org/XML/1998/namespace"/>
    <ds:schemaRef ds:uri="8bbd4995-53b7-43e2-b62f-10947586ac31"/>
    <ds:schemaRef ds:uri="http://schemas.microsoft.com/office/2006/metadata/properties"/>
    <ds:schemaRef ds:uri="http://schemas.openxmlformats.org/package/2006/metadata/core-properties"/>
    <ds:schemaRef ds:uri="04038120-c57d-4ff0-a062-b50bf46d05c8"/>
    <ds:schemaRef ds:uri="http://purl.org/dc/terms/"/>
    <ds:schemaRef ds:uri="http://purl.org/dc/dcmitype/"/>
    <ds:schemaRef ds:uri="1edf0c46-a6f9-4131-a921-71012b14023b"/>
    <ds:schemaRef ds:uri="http://schemas.microsoft.com/office/2006/documentManagement/types"/>
    <ds:schemaRef ds:uri="http://schemas.microsoft.com/office/infopath/2007/PartnerControls"/>
    <ds:schemaRef ds:uri="http://purl.org/dc/elements/1.1/"/>
  </ds:schemaRefs>
</ds:datastoreItem>
</file>

<file path=customXml/itemProps6.xml><?xml version="1.0" encoding="utf-8"?>
<ds:datastoreItem xmlns:ds="http://schemas.openxmlformats.org/officeDocument/2006/customXml" ds:itemID="{63FF2CA8-5673-41AC-9D05-1CB780978386}">
  <ds:schemaRefs/>
</ds:datastoreItem>
</file>

<file path=customXml/itemProps7.xml><?xml version="1.0" encoding="utf-8"?>
<ds:datastoreItem xmlns:ds="http://schemas.openxmlformats.org/officeDocument/2006/customXml" ds:itemID="{63B0844D-378D-423B-A441-A5FBCC721BD0}">
  <ds:schemaRefs/>
</ds:datastoreItem>
</file>

<file path=customXml/itemProps8.xml><?xml version="1.0" encoding="utf-8"?>
<ds:datastoreItem xmlns:ds="http://schemas.openxmlformats.org/officeDocument/2006/customXml" ds:itemID="{5879E6D0-EA90-489A-A99C-DFC804CE658B}">
  <ds:schemaRefs/>
</ds:datastoreItem>
</file>

<file path=customXml/itemProps9.xml><?xml version="1.0" encoding="utf-8"?>
<ds:datastoreItem xmlns:ds="http://schemas.openxmlformats.org/officeDocument/2006/customXml" ds:itemID="{A4ED20FB-0D8B-4AB2-A760-486934881092}">
  <ds:schemaRefs/>
</ds:datastoreItem>
</file>

<file path=customXml/itemProps10.xml><?xml version="1.0" encoding="utf-8"?>
<ds:datastoreItem xmlns:ds="http://schemas.openxmlformats.org/officeDocument/2006/customXml" ds:itemID="{6D3CDF4A-8C59-47C2-BF84-4629997593BF}">
  <ds:schemaRefs/>
</ds:datastoreItem>
</file>

<file path=customXml/itemProps11.xml><?xml version="1.0" encoding="utf-8"?>
<ds:datastoreItem xmlns:ds="http://schemas.openxmlformats.org/officeDocument/2006/customXml" ds:itemID="{E7D61C40-C761-4B17-8DF6-54EDBB4A8B6C}">
  <ds:schemaRefs/>
</ds:datastoreItem>
</file>

<file path=customXml/itemProps12.xml><?xml version="1.0" encoding="utf-8"?>
<ds:datastoreItem xmlns:ds="http://schemas.openxmlformats.org/officeDocument/2006/customXml" ds:itemID="{1181EA26-4B6A-4570-8D34-21953E1145CF}">
  <ds:schemaRefs/>
</ds:datastoreItem>
</file>

<file path=customXml/itemProps13.xml><?xml version="1.0" encoding="utf-8"?>
<ds:datastoreItem xmlns:ds="http://schemas.openxmlformats.org/officeDocument/2006/customXml" ds:itemID="{B5BD1ABD-C64F-4BFD-9404-7481C2456584}">
  <ds:schemaRefs/>
</ds:datastoreItem>
</file>

<file path=customXml/itemProps14.xml><?xml version="1.0" encoding="utf-8"?>
<ds:datastoreItem xmlns:ds="http://schemas.openxmlformats.org/officeDocument/2006/customXml" ds:itemID="{463C0433-0E6F-43EA-A6CF-196EEB4B7119}">
  <ds:schemaRefs/>
</ds:datastoreItem>
</file>

<file path=customXml/itemProps15.xml><?xml version="1.0" encoding="utf-8"?>
<ds:datastoreItem xmlns:ds="http://schemas.openxmlformats.org/officeDocument/2006/customXml" ds:itemID="{FC501187-06FA-467F-A978-C37D6112B654}">
  <ds:schemaRefs/>
</ds:datastoreItem>
</file>

<file path=docMetadata/LabelInfo.xml><?xml version="1.0" encoding="utf-8"?>
<clbl:labelList xmlns:clbl="http://schemas.microsoft.com/office/2020/mipLabelMetadata">
  <clbl:label id="{3ee68ff4-e554-434b-b800-e36c930c6276}" enabled="1" method="Standard" siteId="{e1f00f39-6041-45b0-b309-e0210d8b32af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Sintef 2026</Template>
  <TotalTime>1801</TotalTime>
  <Words>2754</Words>
  <Application>Microsoft Office PowerPoint</Application>
  <PresentationFormat>Widescreen</PresentationFormat>
  <Paragraphs>357</Paragraphs>
  <Slides>35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35</vt:i4>
      </vt:variant>
    </vt:vector>
  </HeadingPairs>
  <TitlesOfParts>
    <vt:vector size="46" baseType="lpstr">
      <vt:lpstr>ABC Favorit Book</vt:lpstr>
      <vt:lpstr>Aptos</vt:lpstr>
      <vt:lpstr>Aptos Display</vt:lpstr>
      <vt:lpstr>Arial</vt:lpstr>
      <vt:lpstr>Calibri</vt:lpstr>
      <vt:lpstr>Consolas</vt:lpstr>
      <vt:lpstr>Courier New</vt:lpstr>
      <vt:lpstr>Verdana</vt:lpstr>
      <vt:lpstr>Wingdings</vt:lpstr>
      <vt:lpstr>Sintef 2026</vt:lpstr>
      <vt:lpstr>1_Sintef 2026</vt:lpstr>
      <vt:lpstr>Tools CJML – Customer Journey Modeling Language </vt:lpstr>
      <vt:lpstr>About</vt:lpstr>
      <vt:lpstr>Content</vt:lpstr>
      <vt:lpstr>Customer Journey Modeling Language </vt:lpstr>
      <vt:lpstr>Tools for different purposes</vt:lpstr>
      <vt:lpstr>Tools for different purposes</vt:lpstr>
      <vt:lpstr>Overview of tools</vt:lpstr>
      <vt:lpstr>Tool 1: Diagram templates</vt:lpstr>
      <vt:lpstr>About diagram templates</vt:lpstr>
      <vt:lpstr>Template for customer journey diagram</vt:lpstr>
      <vt:lpstr>Template for deviation diagram and experience</vt:lpstr>
      <vt:lpstr>Template for swimlane diagram, three actors</vt:lpstr>
      <vt:lpstr>Template for healthcare journey</vt:lpstr>
      <vt:lpstr>Template for data privacy journey</vt:lpstr>
      <vt:lpstr>Symbol gallery</vt:lpstr>
      <vt:lpstr>Tool 2: Template for journey data</vt:lpstr>
      <vt:lpstr>About the data template</vt:lpstr>
      <vt:lpstr>The Excel template at a glance</vt:lpstr>
      <vt:lpstr>A closer look at the Journey data tab </vt:lpstr>
      <vt:lpstr>Tool 3: CJML converter</vt:lpstr>
      <vt:lpstr>About the CJML converter</vt:lpstr>
      <vt:lpstr>Running the application </vt:lpstr>
      <vt:lpstr>Grouping actors</vt:lpstr>
      <vt:lpstr>Assigning icons </vt:lpstr>
      <vt:lpstr>Sorting actors</vt:lpstr>
      <vt:lpstr>Tool 4: CJML editor</vt:lpstr>
      <vt:lpstr>About the CJML editor</vt:lpstr>
      <vt:lpstr>Opening the CJML Editor</vt:lpstr>
      <vt:lpstr>The CJML Editor workspace</vt:lpstr>
      <vt:lpstr>Building a diagram on the canvas</vt:lpstr>
      <vt:lpstr>Adding actors</vt:lpstr>
      <vt:lpstr>Adding touchpoints</vt:lpstr>
      <vt:lpstr>Editing in form mode</vt:lpstr>
      <vt:lpstr>Importing an xCJML file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Ragnhild Halvorsrud</dc:creator>
  <cp:lastModifiedBy>Ragnhild Halvorsrud</cp:lastModifiedBy>
  <cp:revision>174</cp:revision>
  <cp:lastPrinted>2026-09-08T07:16:09Z</cp:lastPrinted>
  <dcterms:created xsi:type="dcterms:W3CDTF">2026-04-23T06:56:01Z</dcterms:created>
  <dcterms:modified xsi:type="dcterms:W3CDTF">2026-09-17T16:51:40Z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 by">
    <vt:lpwstr>omnidocs.com</vt:lpwstr>
  </property>
  <property fmtid="{D5CDD505-2E9C-101B-9397-08002B2CF9AE}" pid="3" name="TemplafyTimeStamp">
    <vt:lpwstr>2026-04-22T11:46:22</vt:lpwstr>
  </property>
  <property fmtid="{D5CDD505-2E9C-101B-9397-08002B2CF9AE}" pid="4" name="TemplafyTenantId">
    <vt:lpwstr>sintef</vt:lpwstr>
  </property>
  <property fmtid="{D5CDD505-2E9C-101B-9397-08002B2CF9AE}" pid="5" name="TemplafyTemplateId">
    <vt:lpwstr>1437948020799046048</vt:lpwstr>
  </property>
  <property fmtid="{D5CDD505-2E9C-101B-9397-08002B2CF9AE}" pid="6" name="TemplafyUserProfileId">
    <vt:lpwstr>638222358411872736</vt:lpwstr>
  </property>
  <property fmtid="{D5CDD505-2E9C-101B-9397-08002B2CF9AE}" pid="7" name="TemplafyLanguageCode">
    <vt:lpwstr>nb-NO</vt:lpwstr>
  </property>
  <property fmtid="{D5CDD505-2E9C-101B-9397-08002B2CF9AE}" pid="8" name="TemplafyFromBlank">
    <vt:bool>true</vt:bool>
  </property>
  <property fmtid="{D5CDD505-2E9C-101B-9397-08002B2CF9AE}" pid="9" name="ComplianceAssetId">
    <vt:lpwstr/>
  </property>
  <property fmtid="{D5CDD505-2E9C-101B-9397-08002B2CF9AE}" pid="10" name="TriggerFlowInfo">
    <vt:lpwstr/>
  </property>
  <property fmtid="{D5CDD505-2E9C-101B-9397-08002B2CF9AE}" pid="11" name="_ExtendedDescription">
    <vt:lpwstr/>
  </property>
  <property fmtid="{D5CDD505-2E9C-101B-9397-08002B2CF9AE}" pid="12" name="MediaServiceImageTags">
    <vt:lpwstr/>
  </property>
  <property fmtid="{D5CDD505-2E9C-101B-9397-08002B2CF9AE}" pid="13" name="ContentTypeId">
    <vt:lpwstr>0x01010031B82B69D2361148B4D8F7EC156802130800CE65023264FCD64B871BA94BB86DE225</vt:lpwstr>
  </property>
  <property fmtid="{D5CDD505-2E9C-101B-9397-08002B2CF9AE}" pid="14" name="Order">
    <vt:r8>3833600</vt:r8>
  </property>
  <property fmtid="{D5CDD505-2E9C-101B-9397-08002B2CF9AE}" pid="15" name="_MarkAsFinal">
    <vt:bool>true</vt:bool>
  </property>
</Properties>
</file>