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8"/>
    <p:sldMasterId id="2147483938" r:id="rId9"/>
    <p:sldMasterId id="2147483985" r:id="rId10"/>
  </p:sldMasterIdLst>
  <p:notesMasterIdLst>
    <p:notesMasterId r:id="rId63"/>
  </p:notesMasterIdLst>
  <p:handoutMasterIdLst>
    <p:handoutMasterId r:id="rId64"/>
  </p:handoutMasterIdLst>
  <p:sldIdLst>
    <p:sldId id="4010" r:id="rId11"/>
    <p:sldId id="3972" r:id="rId12"/>
    <p:sldId id="4011" r:id="rId13"/>
    <p:sldId id="3979" r:id="rId14"/>
    <p:sldId id="4005" r:id="rId15"/>
    <p:sldId id="3909" r:id="rId16"/>
    <p:sldId id="4013" r:id="rId17"/>
    <p:sldId id="3918" r:id="rId18"/>
    <p:sldId id="3905" r:id="rId19"/>
    <p:sldId id="3879" r:id="rId20"/>
    <p:sldId id="3903" r:id="rId21"/>
    <p:sldId id="4007" r:id="rId22"/>
    <p:sldId id="523" r:id="rId23"/>
    <p:sldId id="524" r:id="rId24"/>
    <p:sldId id="3831" r:id="rId25"/>
    <p:sldId id="525" r:id="rId26"/>
    <p:sldId id="3975" r:id="rId27"/>
    <p:sldId id="3867" r:id="rId28"/>
    <p:sldId id="3877" r:id="rId29"/>
    <p:sldId id="3868" r:id="rId30"/>
    <p:sldId id="528" r:id="rId31"/>
    <p:sldId id="3871" r:id="rId32"/>
    <p:sldId id="3915" r:id="rId33"/>
    <p:sldId id="3870" r:id="rId34"/>
    <p:sldId id="3916" r:id="rId35"/>
    <p:sldId id="529" r:id="rId36"/>
    <p:sldId id="3857" r:id="rId37"/>
    <p:sldId id="3858" r:id="rId38"/>
    <p:sldId id="3839" r:id="rId39"/>
    <p:sldId id="3872" r:id="rId40"/>
    <p:sldId id="3842" r:id="rId41"/>
    <p:sldId id="532" r:id="rId42"/>
    <p:sldId id="3910" r:id="rId43"/>
    <p:sldId id="3873" r:id="rId44"/>
    <p:sldId id="3838" r:id="rId45"/>
    <p:sldId id="534" r:id="rId46"/>
    <p:sldId id="535" r:id="rId47"/>
    <p:sldId id="520" r:id="rId48"/>
    <p:sldId id="521" r:id="rId49"/>
    <p:sldId id="3919" r:id="rId50"/>
    <p:sldId id="4020" r:id="rId51"/>
    <p:sldId id="522" r:id="rId52"/>
    <p:sldId id="3855" r:id="rId53"/>
    <p:sldId id="4008" r:id="rId54"/>
    <p:sldId id="3878" r:id="rId55"/>
    <p:sldId id="4018" r:id="rId56"/>
    <p:sldId id="4019" r:id="rId57"/>
    <p:sldId id="4024" r:id="rId58"/>
    <p:sldId id="4026" r:id="rId59"/>
    <p:sldId id="4021" r:id="rId60"/>
    <p:sldId id="3911" r:id="rId61"/>
    <p:sldId id="4027" r:id="rId6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428" userDrawn="1">
          <p15:clr>
            <a:srgbClr val="A4A3A4"/>
          </p15:clr>
        </p15:guide>
        <p15:guide id="2" orient="horz" pos="100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EEB62F-FB9A-718A-AFF9-9DEEA9659C6D}" name="Otas Meironas" initials="OM" userId="S::otas.meironas@sintef.no::36c387d3-abdc-4a6e-a7b2-73ccf17b1f20"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3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2594BC-4C5E-4BFF-A0BC-3725C02B8025}" v="3" dt="2026-09-17T16:52:12.4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7" autoAdjust="0"/>
    <p:restoredTop sz="94660"/>
  </p:normalViewPr>
  <p:slideViewPr>
    <p:cSldViewPr snapToGrid="0">
      <p:cViewPr varScale="1">
        <p:scale>
          <a:sx n="119" d="100"/>
          <a:sy n="119" d="100"/>
        </p:scale>
        <p:origin x="120" y="330"/>
      </p:cViewPr>
      <p:guideLst>
        <p:guide pos="5428"/>
        <p:guide orient="horz" pos="100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customXml" Target="../customXml/item7.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Master" Target="slideMasters/slideMaster1.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3.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2.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tas Meironas" userId="S::otas.meironas@sintef.no::36c387d3-abdc-4a6e-a7b2-73ccf17b1f20" providerId="AD" clId="Web-{D5DCEBFA-F2B7-6E55-9674-BB9CD7596AD0}"/>
    <pc:docChg chg="modSld">
      <pc:chgData name="Otas Meironas" userId="S::otas.meironas@sintef.no::36c387d3-abdc-4a6e-a7b2-73ccf17b1f20" providerId="AD" clId="Web-{D5DCEBFA-F2B7-6E55-9674-BB9CD7596AD0}" dt="2026-09-15T19:00:16.027" v="13" actId="1076"/>
      <pc:docMkLst>
        <pc:docMk/>
      </pc:docMkLst>
      <pc:sldChg chg="modSp">
        <pc:chgData name="Otas Meironas" userId="S::otas.meironas@sintef.no::36c387d3-abdc-4a6e-a7b2-73ccf17b1f20" providerId="AD" clId="Web-{D5DCEBFA-F2B7-6E55-9674-BB9CD7596AD0}" dt="2026-09-15T19:00:16.027" v="13" actId="1076"/>
        <pc:sldMkLst>
          <pc:docMk/>
          <pc:sldMk cId="624870305" sldId="4026"/>
        </pc:sldMkLst>
        <pc:spChg chg="mod">
          <ac:chgData name="Otas Meironas" userId="S::otas.meironas@sintef.no::36c387d3-abdc-4a6e-a7b2-73ccf17b1f20" providerId="AD" clId="Web-{D5DCEBFA-F2B7-6E55-9674-BB9CD7596AD0}" dt="2026-09-15T19:00:16.012" v="12" actId="1076"/>
          <ac:spMkLst>
            <pc:docMk/>
            <pc:sldMk cId="624870305" sldId="4026"/>
            <ac:spMk id="13" creationId="{38DFC53E-394C-1938-C0AD-D0CC2FFDE524}"/>
          </ac:spMkLst>
        </pc:spChg>
        <pc:graphicFrameChg chg="mod modGraphic">
          <ac:chgData name="Otas Meironas" userId="S::otas.meironas@sintef.no::36c387d3-abdc-4a6e-a7b2-73ccf17b1f20" providerId="AD" clId="Web-{D5DCEBFA-F2B7-6E55-9674-BB9CD7596AD0}" dt="2026-09-15T19:00:09.746" v="8"/>
          <ac:graphicFrameMkLst>
            <pc:docMk/>
            <pc:sldMk cId="624870305" sldId="4026"/>
            <ac:graphicFrameMk id="9" creationId="{0253E637-D55F-D1EA-F15C-81045F4A1CE1}"/>
          </ac:graphicFrameMkLst>
        </pc:graphicFrameChg>
        <pc:graphicFrameChg chg="mod">
          <ac:chgData name="Otas Meironas" userId="S::otas.meironas@sintef.no::36c387d3-abdc-4a6e-a7b2-73ccf17b1f20" providerId="AD" clId="Web-{D5DCEBFA-F2B7-6E55-9674-BB9CD7596AD0}" dt="2026-09-15T19:00:15.965" v="9" actId="1076"/>
          <ac:graphicFrameMkLst>
            <pc:docMk/>
            <pc:sldMk cId="624870305" sldId="4026"/>
            <ac:graphicFrameMk id="10" creationId="{96740301-333C-4266-857D-E59E91342573}"/>
          </ac:graphicFrameMkLst>
        </pc:graphicFrameChg>
        <pc:graphicFrameChg chg="mod">
          <ac:chgData name="Otas Meironas" userId="S::otas.meironas@sintef.no::36c387d3-abdc-4a6e-a7b2-73ccf17b1f20" providerId="AD" clId="Web-{D5DCEBFA-F2B7-6E55-9674-BB9CD7596AD0}" dt="2026-09-15T19:00:15.981" v="10" actId="1076"/>
          <ac:graphicFrameMkLst>
            <pc:docMk/>
            <pc:sldMk cId="624870305" sldId="4026"/>
            <ac:graphicFrameMk id="11" creationId="{1B210C63-D753-C3E6-85A4-B77E1506216B}"/>
          </ac:graphicFrameMkLst>
        </pc:graphicFrameChg>
        <pc:cxnChg chg="mod">
          <ac:chgData name="Otas Meironas" userId="S::otas.meironas@sintef.no::36c387d3-abdc-4a6e-a7b2-73ccf17b1f20" providerId="AD" clId="Web-{D5DCEBFA-F2B7-6E55-9674-BB9CD7596AD0}" dt="2026-09-15T19:00:15.996" v="11" actId="1076"/>
          <ac:cxnSpMkLst>
            <pc:docMk/>
            <pc:sldMk cId="624870305" sldId="4026"/>
            <ac:cxnSpMk id="12" creationId="{C8D4C51A-B823-3041-2307-D28B9B4C7917}"/>
          </ac:cxnSpMkLst>
        </pc:cxnChg>
        <pc:cxnChg chg="mod">
          <ac:chgData name="Otas Meironas" userId="S::otas.meironas@sintef.no::36c387d3-abdc-4a6e-a7b2-73ccf17b1f20" providerId="AD" clId="Web-{D5DCEBFA-F2B7-6E55-9674-BB9CD7596AD0}" dt="2026-09-15T19:00:16.027" v="13" actId="1076"/>
          <ac:cxnSpMkLst>
            <pc:docMk/>
            <pc:sldMk cId="624870305" sldId="4026"/>
            <ac:cxnSpMk id="14" creationId="{C4DB26F5-540F-AE51-5222-9564DA63F189}"/>
          </ac:cxnSpMkLst>
        </pc:cxnChg>
      </pc:sldChg>
    </pc:docChg>
  </pc:docChgLst>
  <pc:docChgLst>
    <pc:chgData name="Ragnhild Halvorsrud" userId="917ea340-fd63-490f-a7db-68428d24cf32" providerId="ADAL" clId="{6FA999E9-229C-4E9A-8ABA-655365537A19}"/>
    <pc:docChg chg="undo redo custSel addSld delSld modSld sldOrd delMainMaster modMainMaster modNotesMaster modHandout">
      <pc:chgData name="Ragnhild Halvorsrud" userId="917ea340-fd63-490f-a7db-68428d24cf32" providerId="ADAL" clId="{6FA999E9-229C-4E9A-8ABA-655365537A19}" dt="2026-09-17T13:18:04.573" v="10286" actId="20577"/>
      <pc:docMkLst>
        <pc:docMk/>
      </pc:docMkLst>
      <pc:sldChg chg="modSp mod modNotes">
        <pc:chgData name="Ragnhild Halvorsrud" userId="917ea340-fd63-490f-a7db-68428d24cf32" providerId="ADAL" clId="{6FA999E9-229C-4E9A-8ABA-655365537A19}" dt="2026-09-15T08:40:35.014" v="9448" actId="790"/>
        <pc:sldMkLst>
          <pc:docMk/>
          <pc:sldMk cId="272453642" sldId="520"/>
        </pc:sldMkLst>
        <pc:spChg chg="mod">
          <ac:chgData name="Ragnhild Halvorsrud" userId="917ea340-fd63-490f-a7db-68428d24cf32" providerId="ADAL" clId="{6FA999E9-229C-4E9A-8ABA-655365537A19}" dt="2026-09-15T08:40:34.998" v="9429" actId="790"/>
          <ac:spMkLst>
            <pc:docMk/>
            <pc:sldMk cId="272453642" sldId="520"/>
            <ac:spMk id="2" creationId="{00000000-0000-0000-0000-000000000000}"/>
          </ac:spMkLst>
        </pc:spChg>
        <pc:spChg chg="mod">
          <ac:chgData name="Ragnhild Halvorsrud" userId="917ea340-fd63-490f-a7db-68428d24cf32" providerId="ADAL" clId="{6FA999E9-229C-4E9A-8ABA-655365537A19}" dt="2026-09-15T08:40:34.998" v="9430" actId="790"/>
          <ac:spMkLst>
            <pc:docMk/>
            <pc:sldMk cId="272453642" sldId="520"/>
            <ac:spMk id="4" creationId="{00000000-0000-0000-0000-000000000000}"/>
          </ac:spMkLst>
        </pc:spChg>
        <pc:spChg chg="mod">
          <ac:chgData name="Ragnhild Halvorsrud" userId="917ea340-fd63-490f-a7db-68428d24cf32" providerId="ADAL" clId="{6FA999E9-229C-4E9A-8ABA-655365537A19}" dt="2026-09-15T08:40:35.014" v="9446" actId="790"/>
          <ac:spMkLst>
            <pc:docMk/>
            <pc:sldMk cId="272453642" sldId="520"/>
            <ac:spMk id="95" creationId="{9FA5A2CA-553F-4C3A-BD97-9FBDBD2AEE36}"/>
          </ac:spMkLst>
        </pc:spChg>
        <pc:graphicFrameChg chg="modGraphic">
          <ac:chgData name="Ragnhild Halvorsrud" userId="917ea340-fd63-490f-a7db-68428d24cf32" providerId="ADAL" clId="{6FA999E9-229C-4E9A-8ABA-655365537A19}" dt="2026-09-15T08:40:35.006" v="9440" actId="790"/>
          <ac:graphicFrameMkLst>
            <pc:docMk/>
            <pc:sldMk cId="272453642" sldId="520"/>
            <ac:graphicFrameMk id="5" creationId="{9885EEC2-2F6A-4C40-9C30-D2644842607F}"/>
          </ac:graphicFrameMkLst>
        </pc:graphicFrameChg>
        <pc:graphicFrameChg chg="modGraphic">
          <ac:chgData name="Ragnhild Halvorsrud" userId="917ea340-fd63-490f-a7db-68428d24cf32" providerId="ADAL" clId="{6FA999E9-229C-4E9A-8ABA-655365537A19}" dt="2026-09-15T08:40:35.006" v="9442" actId="790"/>
          <ac:graphicFrameMkLst>
            <pc:docMk/>
            <pc:sldMk cId="272453642" sldId="520"/>
            <ac:graphicFrameMk id="16" creationId="{733BD406-2827-494A-972E-EE83E0FD257B}"/>
          </ac:graphicFrameMkLst>
        </pc:graphicFrameChg>
        <pc:graphicFrameChg chg="modGraphic">
          <ac:chgData name="Ragnhild Halvorsrud" userId="917ea340-fd63-490f-a7db-68428d24cf32" providerId="ADAL" clId="{6FA999E9-229C-4E9A-8ABA-655365537A19}" dt="2026-09-15T08:40:35.014" v="9443" actId="790"/>
          <ac:graphicFrameMkLst>
            <pc:docMk/>
            <pc:sldMk cId="272453642" sldId="520"/>
            <ac:graphicFrameMk id="52" creationId="{D5CBC353-9915-4F00-9A36-9B6113031E46}"/>
          </ac:graphicFrameMkLst>
        </pc:graphicFrameChg>
        <pc:graphicFrameChg chg="modGraphic">
          <ac:chgData name="Ragnhild Halvorsrud" userId="917ea340-fd63-490f-a7db-68428d24cf32" providerId="ADAL" clId="{6FA999E9-229C-4E9A-8ABA-655365537A19}" dt="2026-09-15T08:40:35.014" v="9444" actId="790"/>
          <ac:graphicFrameMkLst>
            <pc:docMk/>
            <pc:sldMk cId="272453642" sldId="520"/>
            <ac:graphicFrameMk id="53" creationId="{9554E0A2-86A4-4A70-B317-51DA1E41F0C9}"/>
          </ac:graphicFrameMkLst>
        </pc:graphicFrameChg>
        <pc:graphicFrameChg chg="modGraphic">
          <ac:chgData name="Ragnhild Halvorsrud" userId="917ea340-fd63-490f-a7db-68428d24cf32" providerId="ADAL" clId="{6FA999E9-229C-4E9A-8ABA-655365537A19}" dt="2026-09-15T08:40:35.014" v="9445" actId="790"/>
          <ac:graphicFrameMkLst>
            <pc:docMk/>
            <pc:sldMk cId="272453642" sldId="520"/>
            <ac:graphicFrameMk id="54" creationId="{78382D32-3D5D-4242-A306-5F7B3AB78FF4}"/>
          </ac:graphicFrameMkLst>
        </pc:graphicFrameChg>
      </pc:sldChg>
      <pc:sldChg chg="modSp mod modNotes">
        <pc:chgData name="Ragnhild Halvorsrud" userId="917ea340-fd63-490f-a7db-68428d24cf32" providerId="ADAL" clId="{6FA999E9-229C-4E9A-8ABA-655365537A19}" dt="2026-09-15T08:40:35.045" v="9474" actId="790"/>
        <pc:sldMkLst>
          <pc:docMk/>
          <pc:sldMk cId="2234520564" sldId="521"/>
        </pc:sldMkLst>
        <pc:spChg chg="mod">
          <ac:chgData name="Ragnhild Halvorsrud" userId="917ea340-fd63-490f-a7db-68428d24cf32" providerId="ADAL" clId="{6FA999E9-229C-4E9A-8ABA-655365537A19}" dt="2026-09-15T08:40:35.014" v="9449" actId="790"/>
          <ac:spMkLst>
            <pc:docMk/>
            <pc:sldMk cId="2234520564" sldId="521"/>
            <ac:spMk id="2" creationId="{00000000-0000-0000-0000-000000000000}"/>
          </ac:spMkLst>
        </pc:spChg>
        <pc:spChg chg="mod">
          <ac:chgData name="Ragnhild Halvorsrud" userId="917ea340-fd63-490f-a7db-68428d24cf32" providerId="ADAL" clId="{6FA999E9-229C-4E9A-8ABA-655365537A19}" dt="2026-09-15T08:40:35.029" v="9465" actId="790"/>
          <ac:spMkLst>
            <pc:docMk/>
            <pc:sldMk cId="2234520564" sldId="521"/>
            <ac:spMk id="3" creationId="{6E054312-B19B-5FE9-7837-4BCFD6757CB2}"/>
          </ac:spMkLst>
        </pc:spChg>
        <pc:spChg chg="mod">
          <ac:chgData name="Ragnhild Halvorsrud" userId="917ea340-fd63-490f-a7db-68428d24cf32" providerId="ADAL" clId="{6FA999E9-229C-4E9A-8ABA-655365537A19}" dt="2026-09-15T08:40:35.014" v="9450" actId="790"/>
          <ac:spMkLst>
            <pc:docMk/>
            <pc:sldMk cId="2234520564" sldId="521"/>
            <ac:spMk id="4" creationId="{00000000-0000-0000-0000-000000000000}"/>
          </ac:spMkLst>
        </pc:spChg>
        <pc:spChg chg="mod">
          <ac:chgData name="Ragnhild Halvorsrud" userId="917ea340-fd63-490f-a7db-68428d24cf32" providerId="ADAL" clId="{6FA999E9-229C-4E9A-8ABA-655365537A19}" dt="2026-09-15T08:40:35.029" v="9466" actId="790"/>
          <ac:spMkLst>
            <pc:docMk/>
            <pc:sldMk cId="2234520564" sldId="521"/>
            <ac:spMk id="6" creationId="{63CE65DF-0D61-AFE5-2B56-53F605025FF8}"/>
          </ac:spMkLst>
        </pc:spChg>
        <pc:spChg chg="mod">
          <ac:chgData name="Ragnhild Halvorsrud" userId="917ea340-fd63-490f-a7db-68428d24cf32" providerId="ADAL" clId="{6FA999E9-229C-4E9A-8ABA-655365537A19}" dt="2026-09-15T08:40:35.029" v="9469" actId="790"/>
          <ac:spMkLst>
            <pc:docMk/>
            <pc:sldMk cId="2234520564" sldId="521"/>
            <ac:spMk id="11" creationId="{C5BD618D-8D6C-ABBD-E3E2-E7C709229120}"/>
          </ac:spMkLst>
        </pc:spChg>
        <pc:spChg chg="mod">
          <ac:chgData name="Ragnhild Halvorsrud" userId="917ea340-fd63-490f-a7db-68428d24cf32" providerId="ADAL" clId="{6FA999E9-229C-4E9A-8ABA-655365537A19}" dt="2026-09-15T08:40:35.029" v="9470" actId="790"/>
          <ac:spMkLst>
            <pc:docMk/>
            <pc:sldMk cId="2234520564" sldId="521"/>
            <ac:spMk id="13" creationId="{375A1516-223B-0AD0-B77C-A474DEEEDD19}"/>
          </ac:spMkLst>
        </pc:spChg>
        <pc:spChg chg="mod">
          <ac:chgData name="Ragnhild Halvorsrud" userId="917ea340-fd63-490f-a7db-68428d24cf32" providerId="ADAL" clId="{6FA999E9-229C-4E9A-8ABA-655365537A19}" dt="2026-09-15T08:40:35.045" v="9471" actId="790"/>
          <ac:spMkLst>
            <pc:docMk/>
            <pc:sldMk cId="2234520564" sldId="521"/>
            <ac:spMk id="17" creationId="{29F10957-3404-3933-3889-A7075AEFCC90}"/>
          </ac:spMkLst>
        </pc:spChg>
        <pc:graphicFrameChg chg="modGraphic">
          <ac:chgData name="Ragnhild Halvorsrud" userId="917ea340-fd63-490f-a7db-68428d24cf32" providerId="ADAL" clId="{6FA999E9-229C-4E9A-8ABA-655365537A19}" dt="2026-09-15T08:40:35.014" v="9452" actId="790"/>
          <ac:graphicFrameMkLst>
            <pc:docMk/>
            <pc:sldMk cId="2234520564" sldId="521"/>
            <ac:graphicFrameMk id="7" creationId="{F107932F-A9BF-4897-BAA8-28E921944133}"/>
          </ac:graphicFrameMkLst>
        </pc:graphicFrameChg>
        <pc:graphicFrameChg chg="modGraphic">
          <ac:chgData name="Ragnhild Halvorsrud" userId="917ea340-fd63-490f-a7db-68428d24cf32" providerId="ADAL" clId="{6FA999E9-229C-4E9A-8ABA-655365537A19}" dt="2026-09-15T08:40:35.014" v="9454" actId="790"/>
          <ac:graphicFrameMkLst>
            <pc:docMk/>
            <pc:sldMk cId="2234520564" sldId="521"/>
            <ac:graphicFrameMk id="8" creationId="{DA58BA14-6A51-40E6-92B5-EC291477B70F}"/>
          </ac:graphicFrameMkLst>
        </pc:graphicFrameChg>
        <pc:graphicFrameChg chg="modGraphic">
          <ac:chgData name="Ragnhild Halvorsrud" userId="917ea340-fd63-490f-a7db-68428d24cf32" providerId="ADAL" clId="{6FA999E9-229C-4E9A-8ABA-655365537A19}" dt="2026-09-15T08:40:35.029" v="9468" actId="790"/>
          <ac:graphicFrameMkLst>
            <pc:docMk/>
            <pc:sldMk cId="2234520564" sldId="521"/>
            <ac:graphicFrameMk id="10" creationId="{64B44BE5-0275-656B-C640-D96520B0D5A7}"/>
          </ac:graphicFrameMkLst>
        </pc:graphicFrameChg>
        <pc:graphicFrameChg chg="modGraphic">
          <ac:chgData name="Ragnhild Halvorsrud" userId="917ea340-fd63-490f-a7db-68428d24cf32" providerId="ADAL" clId="{6FA999E9-229C-4E9A-8ABA-655365537A19}" dt="2026-09-15T08:40:35.029" v="9464" actId="790"/>
          <ac:graphicFrameMkLst>
            <pc:docMk/>
            <pc:sldMk cId="2234520564" sldId="521"/>
            <ac:graphicFrameMk id="19" creationId="{93A5B4E0-B309-4D73-A30F-8A5787D3C99D}"/>
          </ac:graphicFrameMkLst>
        </pc:graphicFrameChg>
        <pc:graphicFrameChg chg="modGraphic">
          <ac:chgData name="Ragnhild Halvorsrud" userId="917ea340-fd63-490f-a7db-68428d24cf32" providerId="ADAL" clId="{6FA999E9-229C-4E9A-8ABA-655365537A19}" dt="2026-09-15T08:40:35.045" v="9472" actId="790"/>
          <ac:graphicFrameMkLst>
            <pc:docMk/>
            <pc:sldMk cId="2234520564" sldId="521"/>
            <ac:graphicFrameMk id="22" creationId="{539215B0-07AF-9A69-37F8-4A09E71E7FF3}"/>
          </ac:graphicFrameMkLst>
        </pc:graphicFrameChg>
      </pc:sldChg>
      <pc:sldChg chg="modSp mod modNotes">
        <pc:chgData name="Ragnhild Halvorsrud" userId="917ea340-fd63-490f-a7db-68428d24cf32" providerId="ADAL" clId="{6FA999E9-229C-4E9A-8ABA-655365537A19}" dt="2026-09-15T08:40:35.140" v="9556" actId="790"/>
        <pc:sldMkLst>
          <pc:docMk/>
          <pc:sldMk cId="3047125268" sldId="522"/>
        </pc:sldMkLst>
        <pc:spChg chg="mod">
          <ac:chgData name="Ragnhild Halvorsrud" userId="917ea340-fd63-490f-a7db-68428d24cf32" providerId="ADAL" clId="{6FA999E9-229C-4E9A-8ABA-655365537A19}" dt="2026-09-15T08:40:35.108" v="9535" actId="790"/>
          <ac:spMkLst>
            <pc:docMk/>
            <pc:sldMk cId="3047125268" sldId="522"/>
            <ac:spMk id="2" creationId="{00000000-0000-0000-0000-000000000000}"/>
          </ac:spMkLst>
        </pc:spChg>
        <pc:spChg chg="mod">
          <ac:chgData name="Ragnhild Halvorsrud" userId="917ea340-fd63-490f-a7db-68428d24cf32" providerId="ADAL" clId="{6FA999E9-229C-4E9A-8ABA-655365537A19}" dt="2026-09-15T08:40:35.108" v="9536" actId="790"/>
          <ac:spMkLst>
            <pc:docMk/>
            <pc:sldMk cId="3047125268" sldId="522"/>
            <ac:spMk id="4" creationId="{00000000-0000-0000-0000-000000000000}"/>
          </ac:spMkLst>
        </pc:spChg>
        <pc:spChg chg="mod">
          <ac:chgData name="Ragnhild Halvorsrud" userId="917ea340-fd63-490f-a7db-68428d24cf32" providerId="ADAL" clId="{6FA999E9-229C-4E9A-8ABA-655365537A19}" dt="2026-09-15T08:40:35.108" v="9541" actId="790"/>
          <ac:spMkLst>
            <pc:docMk/>
            <pc:sldMk cId="3047125268" sldId="522"/>
            <ac:spMk id="15" creationId="{C0E8455D-314C-4AE7-9DFF-01127AD6BD7F}"/>
          </ac:spMkLst>
        </pc:spChg>
        <pc:graphicFrameChg chg="modGraphic">
          <ac:chgData name="Ragnhild Halvorsrud" userId="917ea340-fd63-490f-a7db-68428d24cf32" providerId="ADAL" clId="{6FA999E9-229C-4E9A-8ABA-655365537A19}" dt="2026-09-15T08:40:35.108" v="9538" actId="790"/>
          <ac:graphicFrameMkLst>
            <pc:docMk/>
            <pc:sldMk cId="3047125268" sldId="522"/>
            <ac:graphicFrameMk id="8" creationId="{51D04F6B-8BCA-4E0F-B68E-DF9E1031D8E2}"/>
          </ac:graphicFrameMkLst>
        </pc:graphicFrameChg>
        <pc:graphicFrameChg chg="modGraphic">
          <ac:chgData name="Ragnhild Halvorsrud" userId="917ea340-fd63-490f-a7db-68428d24cf32" providerId="ADAL" clId="{6FA999E9-229C-4E9A-8ABA-655365537A19}" dt="2026-09-15T08:40:35.124" v="9553" actId="790"/>
          <ac:graphicFrameMkLst>
            <pc:docMk/>
            <pc:sldMk cId="3047125268" sldId="522"/>
            <ac:graphicFrameMk id="9" creationId="{7F29BB3E-8D20-247D-1217-633602698CF2}"/>
          </ac:graphicFrameMkLst>
        </pc:graphicFrameChg>
        <pc:graphicFrameChg chg="modGraphic">
          <ac:chgData name="Ragnhild Halvorsrud" userId="917ea340-fd63-490f-a7db-68428d24cf32" providerId="ADAL" clId="{6FA999E9-229C-4E9A-8ABA-655365537A19}" dt="2026-09-15T08:40:35.124" v="9554" actId="790"/>
          <ac:graphicFrameMkLst>
            <pc:docMk/>
            <pc:sldMk cId="3047125268" sldId="522"/>
            <ac:graphicFrameMk id="10" creationId="{49D32B66-67ED-B4AF-F2F7-357080BF51D3}"/>
          </ac:graphicFrameMkLst>
        </pc:graphicFrameChg>
        <pc:graphicFrameChg chg="modGraphic">
          <ac:chgData name="Ragnhild Halvorsrud" userId="917ea340-fd63-490f-a7db-68428d24cf32" providerId="ADAL" clId="{6FA999E9-229C-4E9A-8ABA-655365537A19}" dt="2026-09-15T08:40:35.108" v="9539" actId="790"/>
          <ac:graphicFrameMkLst>
            <pc:docMk/>
            <pc:sldMk cId="3047125268" sldId="522"/>
            <ac:graphicFrameMk id="11" creationId="{BE2F3FED-D1F5-4644-B0F9-EC38C48B6670}"/>
          </ac:graphicFrameMkLst>
        </pc:graphicFrameChg>
        <pc:graphicFrameChg chg="modGraphic">
          <ac:chgData name="Ragnhild Halvorsrud" userId="917ea340-fd63-490f-a7db-68428d24cf32" providerId="ADAL" clId="{6FA999E9-229C-4E9A-8ABA-655365537A19}" dt="2026-09-15T08:40:35.108" v="9540" actId="790"/>
          <ac:graphicFrameMkLst>
            <pc:docMk/>
            <pc:sldMk cId="3047125268" sldId="522"/>
            <ac:graphicFrameMk id="12" creationId="{816EA8E4-D499-4451-85BA-371738D38870}"/>
          </ac:graphicFrameMkLst>
        </pc:graphicFrameChg>
        <pc:graphicFrameChg chg="modGraphic">
          <ac:chgData name="Ragnhild Halvorsrud" userId="917ea340-fd63-490f-a7db-68428d24cf32" providerId="ADAL" clId="{6FA999E9-229C-4E9A-8ABA-655365537A19}" dt="2026-09-15T08:40:35.124" v="9542" actId="790"/>
          <ac:graphicFrameMkLst>
            <pc:docMk/>
            <pc:sldMk cId="3047125268" sldId="522"/>
            <ac:graphicFrameMk id="22" creationId="{3DF4BCAA-FA6F-4D36-8914-EE7DEB397596}"/>
          </ac:graphicFrameMkLst>
        </pc:graphicFrameChg>
        <pc:graphicFrameChg chg="mod modGraphic">
          <ac:chgData name="Ragnhild Halvorsrud" userId="917ea340-fd63-490f-a7db-68428d24cf32" providerId="ADAL" clId="{6FA999E9-229C-4E9A-8ABA-655365537A19}" dt="2026-09-15T08:40:35.124" v="9552" actId="790"/>
          <ac:graphicFrameMkLst>
            <pc:docMk/>
            <pc:sldMk cId="3047125268" sldId="522"/>
            <ac:graphicFrameMk id="57" creationId="{9BA12619-5E1A-440D-B900-496C9E513DFF}"/>
          </ac:graphicFrameMkLst>
        </pc:graphicFrameChg>
        <pc:cxnChg chg="mod">
          <ac:chgData name="Ragnhild Halvorsrud" userId="917ea340-fd63-490f-a7db-68428d24cf32" providerId="ADAL" clId="{6FA999E9-229C-4E9A-8ABA-655365537A19}" dt="2026-09-08T14:57:18.255" v="3370" actId="14100"/>
          <ac:cxnSpMkLst>
            <pc:docMk/>
            <pc:sldMk cId="3047125268" sldId="522"/>
            <ac:cxnSpMk id="16" creationId="{2F293603-9446-4A36-8FD7-EF29CCDCB83C}"/>
          </ac:cxnSpMkLst>
        </pc:cxnChg>
        <pc:cxnChg chg="mod">
          <ac:chgData name="Ragnhild Halvorsrud" userId="917ea340-fd63-490f-a7db-68428d24cf32" providerId="ADAL" clId="{6FA999E9-229C-4E9A-8ABA-655365537A19}" dt="2026-09-08T14:57:21.622" v="3371" actId="14100"/>
          <ac:cxnSpMkLst>
            <pc:docMk/>
            <pc:sldMk cId="3047125268" sldId="522"/>
            <ac:cxnSpMk id="17" creationId="{ABE1FA1F-71EB-4324-B240-113605BB9EDA}"/>
          </ac:cxnSpMkLst>
        </pc:cxnChg>
        <pc:cxnChg chg="mod">
          <ac:chgData name="Ragnhild Halvorsrud" userId="917ea340-fd63-490f-a7db-68428d24cf32" providerId="ADAL" clId="{6FA999E9-229C-4E9A-8ABA-655365537A19}" dt="2026-09-08T14:57:29.655" v="3373" actId="14100"/>
          <ac:cxnSpMkLst>
            <pc:docMk/>
            <pc:sldMk cId="3047125268" sldId="522"/>
            <ac:cxnSpMk id="19" creationId="{EFFF98E6-12BF-4E83-9094-7349F59C55E1}"/>
          </ac:cxnSpMkLst>
        </pc:cxnChg>
        <pc:cxnChg chg="mod">
          <ac:chgData name="Ragnhild Halvorsrud" userId="917ea340-fd63-490f-a7db-68428d24cf32" providerId="ADAL" clId="{6FA999E9-229C-4E9A-8ABA-655365537A19}" dt="2026-09-08T14:57:26.457" v="3372" actId="14100"/>
          <ac:cxnSpMkLst>
            <pc:docMk/>
            <pc:sldMk cId="3047125268" sldId="522"/>
            <ac:cxnSpMk id="23" creationId="{30B996BC-221D-4B35-9F45-3CC7847F1A69}"/>
          </ac:cxnSpMkLst>
        </pc:cxnChg>
      </pc:sldChg>
      <pc:sldChg chg="modSp mod modNotes">
        <pc:chgData name="Ragnhild Halvorsrud" userId="917ea340-fd63-490f-a7db-68428d24cf32" providerId="ADAL" clId="{6FA999E9-229C-4E9A-8ABA-655365537A19}" dt="2026-09-15T08:40:34.440" v="8910" actId="790"/>
        <pc:sldMkLst>
          <pc:docMk/>
          <pc:sldMk cId="3028491472" sldId="523"/>
        </pc:sldMkLst>
        <pc:spChg chg="mod">
          <ac:chgData name="Ragnhild Halvorsrud" userId="917ea340-fd63-490f-a7db-68428d24cf32" providerId="ADAL" clId="{6FA999E9-229C-4E9A-8ABA-655365537A19}" dt="2026-09-15T08:40:34.405" v="8881" actId="790"/>
          <ac:spMkLst>
            <pc:docMk/>
            <pc:sldMk cId="3028491472" sldId="523"/>
            <ac:spMk id="2" creationId="{00000000-0000-0000-0000-000000000000}"/>
          </ac:spMkLst>
        </pc:spChg>
        <pc:spChg chg="mod">
          <ac:chgData name="Ragnhild Halvorsrud" userId="917ea340-fd63-490f-a7db-68428d24cf32" providerId="ADAL" clId="{6FA999E9-229C-4E9A-8ABA-655365537A19}" dt="2026-09-15T08:40:34.437" v="8896" actId="790"/>
          <ac:spMkLst>
            <pc:docMk/>
            <pc:sldMk cId="3028491472" sldId="523"/>
            <ac:spMk id="11" creationId="{C2E1BB08-17B1-4E42-99B7-5E52008C7942}"/>
          </ac:spMkLst>
        </pc:spChg>
        <pc:spChg chg="mod">
          <ac:chgData name="Ragnhild Halvorsrud" userId="917ea340-fd63-490f-a7db-68428d24cf32" providerId="ADAL" clId="{6FA999E9-229C-4E9A-8ABA-655365537A19}" dt="2026-09-15T08:40:34.439" v="8897" actId="790"/>
          <ac:spMkLst>
            <pc:docMk/>
            <pc:sldMk cId="3028491472" sldId="523"/>
            <ac:spMk id="39" creationId="{29494463-0DD5-278A-E205-C5778F0827F2}"/>
          </ac:spMkLst>
        </pc:spChg>
        <pc:spChg chg="mod">
          <ac:chgData name="Ragnhild Halvorsrud" userId="917ea340-fd63-490f-a7db-68428d24cf32" providerId="ADAL" clId="{6FA999E9-229C-4E9A-8ABA-655365537A19}" dt="2026-09-15T08:40:34.440" v="8898" actId="790"/>
          <ac:spMkLst>
            <pc:docMk/>
            <pc:sldMk cId="3028491472" sldId="523"/>
            <ac:spMk id="40" creationId="{65D4A952-A45C-B475-35CC-13CE60F6C726}"/>
          </ac:spMkLst>
        </pc:spChg>
        <pc:spChg chg="mod">
          <ac:chgData name="Ragnhild Halvorsrud" userId="917ea340-fd63-490f-a7db-68428d24cf32" providerId="ADAL" clId="{6FA999E9-229C-4E9A-8ABA-655365537A19}" dt="2026-09-15T08:40:34.440" v="8900" actId="790"/>
          <ac:spMkLst>
            <pc:docMk/>
            <pc:sldMk cId="3028491472" sldId="523"/>
            <ac:spMk id="43" creationId="{77862C17-2596-E312-F36D-7BE057C63268}"/>
          </ac:spMkLst>
        </pc:spChg>
        <pc:spChg chg="mod">
          <ac:chgData name="Ragnhild Halvorsrud" userId="917ea340-fd63-490f-a7db-68428d24cf32" providerId="ADAL" clId="{6FA999E9-229C-4E9A-8ABA-655365537A19}" dt="2026-09-15T08:40:34.440" v="8901" actId="790"/>
          <ac:spMkLst>
            <pc:docMk/>
            <pc:sldMk cId="3028491472" sldId="523"/>
            <ac:spMk id="44" creationId="{42F5D12C-6823-AF87-BBD1-034FA2DE3DAC}"/>
          </ac:spMkLst>
        </pc:spChg>
        <pc:spChg chg="mod">
          <ac:chgData name="Ragnhild Halvorsrud" userId="917ea340-fd63-490f-a7db-68428d24cf32" providerId="ADAL" clId="{6FA999E9-229C-4E9A-8ABA-655365537A19}" dt="2026-09-15T08:40:34.440" v="8903" actId="790"/>
          <ac:spMkLst>
            <pc:docMk/>
            <pc:sldMk cId="3028491472" sldId="523"/>
            <ac:spMk id="47" creationId="{773CD416-8077-4E6D-A9F4-DC9354CED61D}"/>
          </ac:spMkLst>
        </pc:spChg>
        <pc:spChg chg="mod">
          <ac:chgData name="Ragnhild Halvorsrud" userId="917ea340-fd63-490f-a7db-68428d24cf32" providerId="ADAL" clId="{6FA999E9-229C-4E9A-8ABA-655365537A19}" dt="2026-09-15T08:40:34.440" v="8905" actId="790"/>
          <ac:spMkLst>
            <pc:docMk/>
            <pc:sldMk cId="3028491472" sldId="523"/>
            <ac:spMk id="63" creationId="{3B898900-5F56-562C-E31C-4C615A6D2D24}"/>
          </ac:spMkLst>
        </pc:spChg>
        <pc:spChg chg="mod">
          <ac:chgData name="Ragnhild Halvorsrud" userId="917ea340-fd63-490f-a7db-68428d24cf32" providerId="ADAL" clId="{6FA999E9-229C-4E9A-8ABA-655365537A19}" dt="2026-09-15T08:40:34.440" v="8907" actId="790"/>
          <ac:spMkLst>
            <pc:docMk/>
            <pc:sldMk cId="3028491472" sldId="523"/>
            <ac:spMk id="67" creationId="{8601A81E-0CCA-C164-72CB-C2191DDAA297}"/>
          </ac:spMkLst>
        </pc:spChg>
        <pc:graphicFrameChg chg="modGraphic">
          <ac:chgData name="Ragnhild Halvorsrud" userId="917ea340-fd63-490f-a7db-68428d24cf32" providerId="ADAL" clId="{6FA999E9-229C-4E9A-8ABA-655365537A19}" dt="2026-09-15T08:40:34.421" v="8891" actId="790"/>
          <ac:graphicFrameMkLst>
            <pc:docMk/>
            <pc:sldMk cId="3028491472" sldId="523"/>
            <ac:graphicFrameMk id="5" creationId="{4EB734D4-AB3F-4FD0-A5B8-137397112DFB}"/>
          </ac:graphicFrameMkLst>
        </pc:graphicFrameChg>
        <pc:graphicFrameChg chg="modGraphic">
          <ac:chgData name="Ragnhild Halvorsrud" userId="917ea340-fd63-490f-a7db-68428d24cf32" providerId="ADAL" clId="{6FA999E9-229C-4E9A-8ABA-655365537A19}" dt="2026-09-15T08:40:34.421" v="8893" actId="790"/>
          <ac:graphicFrameMkLst>
            <pc:docMk/>
            <pc:sldMk cId="3028491472" sldId="523"/>
            <ac:graphicFrameMk id="6" creationId="{982C8514-5671-463B-93DA-865F28B1C013}"/>
          </ac:graphicFrameMkLst>
        </pc:graphicFrameChg>
        <pc:graphicFrameChg chg="modGraphic">
          <ac:chgData name="Ragnhild Halvorsrud" userId="917ea340-fd63-490f-a7db-68428d24cf32" providerId="ADAL" clId="{6FA999E9-229C-4E9A-8ABA-655365537A19}" dt="2026-09-15T08:40:34.421" v="8894" actId="790"/>
          <ac:graphicFrameMkLst>
            <pc:docMk/>
            <pc:sldMk cId="3028491472" sldId="523"/>
            <ac:graphicFrameMk id="8" creationId="{147E4B0B-D76B-4AD0-8B46-F796C03CFAFD}"/>
          </ac:graphicFrameMkLst>
        </pc:graphicFrameChg>
        <pc:graphicFrameChg chg="modGraphic">
          <ac:chgData name="Ragnhild Halvorsrud" userId="917ea340-fd63-490f-a7db-68428d24cf32" providerId="ADAL" clId="{6FA999E9-229C-4E9A-8ABA-655365537A19}" dt="2026-09-15T08:40:34.437" v="8895" actId="790"/>
          <ac:graphicFrameMkLst>
            <pc:docMk/>
            <pc:sldMk cId="3028491472" sldId="523"/>
            <ac:graphicFrameMk id="9" creationId="{AC219674-C2D7-411A-82AA-D9860FAA86EC}"/>
          </ac:graphicFrameMkLst>
        </pc:graphicFrameChg>
        <pc:graphicFrameChg chg="modGraphic">
          <ac:chgData name="Ragnhild Halvorsrud" userId="917ea340-fd63-490f-a7db-68428d24cf32" providerId="ADAL" clId="{6FA999E9-229C-4E9A-8ABA-655365537A19}" dt="2026-09-15T08:40:34.440" v="8899" actId="790"/>
          <ac:graphicFrameMkLst>
            <pc:docMk/>
            <pc:sldMk cId="3028491472" sldId="523"/>
            <ac:graphicFrameMk id="41" creationId="{50CB07E1-E072-128B-F6FA-CD271788EBE3}"/>
          </ac:graphicFrameMkLst>
        </pc:graphicFrameChg>
        <pc:graphicFrameChg chg="modGraphic">
          <ac:chgData name="Ragnhild Halvorsrud" userId="917ea340-fd63-490f-a7db-68428d24cf32" providerId="ADAL" clId="{6FA999E9-229C-4E9A-8ABA-655365537A19}" dt="2026-09-15T08:40:34.440" v="8902" actId="790"/>
          <ac:graphicFrameMkLst>
            <pc:docMk/>
            <pc:sldMk cId="3028491472" sldId="523"/>
            <ac:graphicFrameMk id="45" creationId="{A676820B-B67D-81EB-639C-6A16ADB26DF0}"/>
          </ac:graphicFrameMkLst>
        </pc:graphicFrameChg>
        <pc:graphicFrameChg chg="modGraphic">
          <ac:chgData name="Ragnhild Halvorsrud" userId="917ea340-fd63-490f-a7db-68428d24cf32" providerId="ADAL" clId="{6FA999E9-229C-4E9A-8ABA-655365537A19}" dt="2026-09-15T08:40:34.440" v="8904" actId="790"/>
          <ac:graphicFrameMkLst>
            <pc:docMk/>
            <pc:sldMk cId="3028491472" sldId="523"/>
            <ac:graphicFrameMk id="49" creationId="{43794B58-D05B-7135-415B-9CD30F99CAB5}"/>
          </ac:graphicFrameMkLst>
        </pc:graphicFrameChg>
        <pc:graphicFrameChg chg="modGraphic">
          <ac:chgData name="Ragnhild Halvorsrud" userId="917ea340-fd63-490f-a7db-68428d24cf32" providerId="ADAL" clId="{6FA999E9-229C-4E9A-8ABA-655365537A19}" dt="2026-09-15T08:40:34.440" v="8906" actId="790"/>
          <ac:graphicFrameMkLst>
            <pc:docMk/>
            <pc:sldMk cId="3028491472" sldId="523"/>
            <ac:graphicFrameMk id="65" creationId="{0D95EC74-4B3D-19E5-70DF-4097828BCBF1}"/>
          </ac:graphicFrameMkLst>
        </pc:graphicFrameChg>
        <pc:graphicFrameChg chg="modGraphic">
          <ac:chgData name="Ragnhild Halvorsrud" userId="917ea340-fd63-490f-a7db-68428d24cf32" providerId="ADAL" clId="{6FA999E9-229C-4E9A-8ABA-655365537A19}" dt="2026-09-15T08:40:34.440" v="8908" actId="790"/>
          <ac:graphicFrameMkLst>
            <pc:docMk/>
            <pc:sldMk cId="3028491472" sldId="523"/>
            <ac:graphicFrameMk id="69" creationId="{F5CEC290-BA25-2B43-F084-D7464B11958C}"/>
          </ac:graphicFrameMkLst>
        </pc:graphicFrameChg>
      </pc:sldChg>
      <pc:sldChg chg="modSp mod modNotes">
        <pc:chgData name="Ragnhild Halvorsrud" userId="917ea340-fd63-490f-a7db-68428d24cf32" providerId="ADAL" clId="{6FA999E9-229C-4E9A-8ABA-655365537A19}" dt="2026-09-15T08:40:34.470" v="8929" actId="790"/>
        <pc:sldMkLst>
          <pc:docMk/>
          <pc:sldMk cId="1886686795" sldId="524"/>
        </pc:sldMkLst>
        <pc:spChg chg="mod">
          <ac:chgData name="Ragnhild Halvorsrud" userId="917ea340-fd63-490f-a7db-68428d24cf32" providerId="ADAL" clId="{6FA999E9-229C-4E9A-8ABA-655365537A19}" dt="2026-09-15T08:40:34.440" v="8911" actId="790"/>
          <ac:spMkLst>
            <pc:docMk/>
            <pc:sldMk cId="1886686795" sldId="524"/>
            <ac:spMk id="2" creationId="{00000000-0000-0000-0000-000000000000}"/>
          </ac:spMkLst>
        </pc:spChg>
        <pc:spChg chg="mod">
          <ac:chgData name="Ragnhild Halvorsrud" userId="917ea340-fd63-490f-a7db-68428d24cf32" providerId="ADAL" clId="{6FA999E9-229C-4E9A-8ABA-655365537A19}" dt="2026-09-15T08:40:34.440" v="8912" actId="790"/>
          <ac:spMkLst>
            <pc:docMk/>
            <pc:sldMk cId="1886686795" sldId="524"/>
            <ac:spMk id="4" creationId="{00000000-0000-0000-0000-000000000000}"/>
          </ac:spMkLst>
        </pc:spChg>
        <pc:spChg chg="mod">
          <ac:chgData name="Ragnhild Halvorsrud" userId="917ea340-fd63-490f-a7db-68428d24cf32" providerId="ADAL" clId="{6FA999E9-229C-4E9A-8ABA-655365537A19}" dt="2026-09-15T08:40:34.440" v="8915" actId="790"/>
          <ac:spMkLst>
            <pc:docMk/>
            <pc:sldMk cId="1886686795" sldId="524"/>
            <ac:spMk id="26" creationId="{9B2BB3CD-3E06-4F04-B892-B55431BB5AFF}"/>
          </ac:spMkLst>
        </pc:spChg>
        <pc:spChg chg="mod">
          <ac:chgData name="Ragnhild Halvorsrud" userId="917ea340-fd63-490f-a7db-68428d24cf32" providerId="ADAL" clId="{6FA999E9-229C-4E9A-8ABA-655365537A19}" dt="2026-09-15T08:40:34.456" v="8916" actId="790"/>
          <ac:spMkLst>
            <pc:docMk/>
            <pc:sldMk cId="1886686795" sldId="524"/>
            <ac:spMk id="28" creationId="{836C748C-1E94-45AB-B49B-4F4B31B5DA70}"/>
          </ac:spMkLst>
        </pc:spChg>
        <pc:graphicFrameChg chg="modGraphic">
          <ac:chgData name="Ragnhild Halvorsrud" userId="917ea340-fd63-490f-a7db-68428d24cf32" providerId="ADAL" clId="{6FA999E9-229C-4E9A-8ABA-655365537A19}" dt="2026-09-15T08:40:34.468" v="8927" actId="790"/>
          <ac:graphicFrameMkLst>
            <pc:docMk/>
            <pc:sldMk cId="1886686795" sldId="524"/>
            <ac:graphicFrameMk id="18" creationId="{C8FB3F9F-2207-46FB-AFE2-28DD81776350}"/>
          </ac:graphicFrameMkLst>
        </pc:graphicFrameChg>
        <pc:graphicFrameChg chg="modGraphic">
          <ac:chgData name="Ragnhild Halvorsrud" userId="917ea340-fd63-490f-a7db-68428d24cf32" providerId="ADAL" clId="{6FA999E9-229C-4E9A-8ABA-655365537A19}" dt="2026-09-15T08:40:34.440" v="8914" actId="790"/>
          <ac:graphicFrameMkLst>
            <pc:docMk/>
            <pc:sldMk cId="1886686795" sldId="524"/>
            <ac:graphicFrameMk id="24" creationId="{F2D01333-F9EC-4CBE-A9AE-67EEEE054959}"/>
          </ac:graphicFrameMkLst>
        </pc:graphicFrameChg>
        <pc:graphicFrameChg chg="modGraphic">
          <ac:chgData name="Ragnhild Halvorsrud" userId="917ea340-fd63-490f-a7db-68428d24cf32" providerId="ADAL" clId="{6FA999E9-229C-4E9A-8ABA-655365537A19}" dt="2026-09-15T08:40:34.456" v="8917" actId="790"/>
          <ac:graphicFrameMkLst>
            <pc:docMk/>
            <pc:sldMk cId="1886686795" sldId="524"/>
            <ac:graphicFrameMk id="30" creationId="{2BB71451-E608-4C7C-9D02-BEDABA71634D}"/>
          </ac:graphicFrameMkLst>
        </pc:graphicFrameChg>
      </pc:sldChg>
      <pc:sldChg chg="modSp mod modNotes">
        <pc:chgData name="Ragnhild Halvorsrud" userId="917ea340-fd63-490f-a7db-68428d24cf32" providerId="ADAL" clId="{6FA999E9-229C-4E9A-8ABA-655365537A19}" dt="2026-09-15T08:40:34.530" v="8984" actId="790"/>
        <pc:sldMkLst>
          <pc:docMk/>
          <pc:sldMk cId="3837961202" sldId="525"/>
        </pc:sldMkLst>
        <pc:spChg chg="mod">
          <ac:chgData name="Ragnhild Halvorsrud" userId="917ea340-fd63-490f-a7db-68428d24cf32" providerId="ADAL" clId="{6FA999E9-229C-4E9A-8ABA-655365537A19}" dt="2026-09-15T08:40:34.490" v="8956" actId="790"/>
          <ac:spMkLst>
            <pc:docMk/>
            <pc:sldMk cId="3837961202" sldId="525"/>
            <ac:spMk id="2" creationId="{00000000-0000-0000-0000-000000000000}"/>
          </ac:spMkLst>
        </pc:spChg>
        <pc:spChg chg="mod">
          <ac:chgData name="Ragnhild Halvorsrud" userId="917ea340-fd63-490f-a7db-68428d24cf32" providerId="ADAL" clId="{6FA999E9-229C-4E9A-8ABA-655365537A19}" dt="2026-09-15T08:40:34.490" v="8957" actId="790"/>
          <ac:spMkLst>
            <pc:docMk/>
            <pc:sldMk cId="3837961202" sldId="525"/>
            <ac:spMk id="4" creationId="{00000000-0000-0000-0000-000000000000}"/>
          </ac:spMkLst>
        </pc:spChg>
        <pc:spChg chg="mod">
          <ac:chgData name="Ragnhild Halvorsrud" userId="917ea340-fd63-490f-a7db-68428d24cf32" providerId="ADAL" clId="{6FA999E9-229C-4E9A-8ABA-655365537A19}" dt="2026-09-15T08:40:34.505" v="8972" actId="790"/>
          <ac:spMkLst>
            <pc:docMk/>
            <pc:sldMk cId="3837961202" sldId="525"/>
            <ac:spMk id="11" creationId="{F3F52739-D1F7-4156-B81B-676B5F7781A6}"/>
          </ac:spMkLst>
        </pc:spChg>
        <pc:spChg chg="mod">
          <ac:chgData name="Ragnhild Halvorsrud" userId="917ea340-fd63-490f-a7db-68428d24cf32" providerId="ADAL" clId="{6FA999E9-229C-4E9A-8ABA-655365537A19}" dt="2026-09-15T08:40:34.505" v="8974" actId="790"/>
          <ac:spMkLst>
            <pc:docMk/>
            <pc:sldMk cId="3837961202" sldId="525"/>
            <ac:spMk id="21" creationId="{94157CA1-802C-438C-893C-A7DBF89BEA25}"/>
          </ac:spMkLst>
        </pc:spChg>
        <pc:spChg chg="mod">
          <ac:chgData name="Ragnhild Halvorsrud" userId="917ea340-fd63-490f-a7db-68428d24cf32" providerId="ADAL" clId="{6FA999E9-229C-4E9A-8ABA-655365537A19}" dt="2026-09-15T08:40:34.505" v="8976" actId="790"/>
          <ac:spMkLst>
            <pc:docMk/>
            <pc:sldMk cId="3837961202" sldId="525"/>
            <ac:spMk id="29" creationId="{3886CB73-2D3D-6400-3830-FE6C49ABBBB8}"/>
          </ac:spMkLst>
        </pc:spChg>
        <pc:spChg chg="mod">
          <ac:chgData name="Ragnhild Halvorsrud" userId="917ea340-fd63-490f-a7db-68428d24cf32" providerId="ADAL" clId="{6FA999E9-229C-4E9A-8ABA-655365537A19}" dt="2026-09-15T08:40:34.521" v="8979" actId="790"/>
          <ac:spMkLst>
            <pc:docMk/>
            <pc:sldMk cId="3837961202" sldId="525"/>
            <ac:spMk id="32" creationId="{09CFA59C-780E-FC92-1E5C-C1F83BBAA3A2}"/>
          </ac:spMkLst>
        </pc:spChg>
        <pc:graphicFrameChg chg="modGraphic">
          <ac:chgData name="Ragnhild Halvorsrud" userId="917ea340-fd63-490f-a7db-68428d24cf32" providerId="ADAL" clId="{6FA999E9-229C-4E9A-8ABA-655365537A19}" dt="2026-09-15T08:40:34.505" v="8967" actId="790"/>
          <ac:graphicFrameMkLst>
            <pc:docMk/>
            <pc:sldMk cId="3837961202" sldId="525"/>
            <ac:graphicFrameMk id="5" creationId="{638C81E6-BE32-4EFF-923E-71712D18D6B4}"/>
          </ac:graphicFrameMkLst>
        </pc:graphicFrameChg>
        <pc:graphicFrameChg chg="modGraphic">
          <ac:chgData name="Ragnhild Halvorsrud" userId="917ea340-fd63-490f-a7db-68428d24cf32" providerId="ADAL" clId="{6FA999E9-229C-4E9A-8ABA-655365537A19}" dt="2026-09-15T08:40:34.505" v="8969" actId="790"/>
          <ac:graphicFrameMkLst>
            <pc:docMk/>
            <pc:sldMk cId="3837961202" sldId="525"/>
            <ac:graphicFrameMk id="7" creationId="{1B806EC4-F9F8-4D08-89BC-536CAED8AEF3}"/>
          </ac:graphicFrameMkLst>
        </pc:graphicFrameChg>
        <pc:graphicFrameChg chg="modGraphic">
          <ac:chgData name="Ragnhild Halvorsrud" userId="917ea340-fd63-490f-a7db-68428d24cf32" providerId="ADAL" clId="{6FA999E9-229C-4E9A-8ABA-655365537A19}" dt="2026-09-15T08:40:34.505" v="8970" actId="790"/>
          <ac:graphicFrameMkLst>
            <pc:docMk/>
            <pc:sldMk cId="3837961202" sldId="525"/>
            <ac:graphicFrameMk id="8" creationId="{8B68FAD4-1580-4582-8B9F-91CD466D6C83}"/>
          </ac:graphicFrameMkLst>
        </pc:graphicFrameChg>
        <pc:graphicFrameChg chg="modGraphic">
          <ac:chgData name="Ragnhild Halvorsrud" userId="917ea340-fd63-490f-a7db-68428d24cf32" providerId="ADAL" clId="{6FA999E9-229C-4E9A-8ABA-655365537A19}" dt="2026-09-15T08:40:34.505" v="8971" actId="790"/>
          <ac:graphicFrameMkLst>
            <pc:docMk/>
            <pc:sldMk cId="3837961202" sldId="525"/>
            <ac:graphicFrameMk id="9" creationId="{8DA192BB-4386-4094-B852-09B63F18060F}"/>
          </ac:graphicFrameMkLst>
        </pc:graphicFrameChg>
        <pc:graphicFrameChg chg="modGraphic">
          <ac:chgData name="Ragnhild Halvorsrud" userId="917ea340-fd63-490f-a7db-68428d24cf32" providerId="ADAL" clId="{6FA999E9-229C-4E9A-8ABA-655365537A19}" dt="2026-09-15T08:40:34.528" v="8982" actId="790"/>
          <ac:graphicFrameMkLst>
            <pc:docMk/>
            <pc:sldMk cId="3837961202" sldId="525"/>
            <ac:graphicFrameMk id="15" creationId="{034E37E5-86F2-6021-6A62-96199ADCBDFC}"/>
          </ac:graphicFrameMkLst>
        </pc:graphicFrameChg>
        <pc:graphicFrameChg chg="modGraphic">
          <ac:chgData name="Ragnhild Halvorsrud" userId="917ea340-fd63-490f-a7db-68428d24cf32" providerId="ADAL" clId="{6FA999E9-229C-4E9A-8ABA-655365537A19}" dt="2026-09-15T08:40:34.505" v="8973" actId="790"/>
          <ac:graphicFrameMkLst>
            <pc:docMk/>
            <pc:sldMk cId="3837961202" sldId="525"/>
            <ac:graphicFrameMk id="18" creationId="{432CBEDF-BC90-4D7B-88F2-A8FCE9D6A489}"/>
          </ac:graphicFrameMkLst>
        </pc:graphicFrameChg>
        <pc:graphicFrameChg chg="modGraphic">
          <ac:chgData name="Ragnhild Halvorsrud" userId="917ea340-fd63-490f-a7db-68428d24cf32" providerId="ADAL" clId="{6FA999E9-229C-4E9A-8ABA-655365537A19}" dt="2026-09-15T08:40:34.505" v="8975" actId="790"/>
          <ac:graphicFrameMkLst>
            <pc:docMk/>
            <pc:sldMk cId="3837961202" sldId="525"/>
            <ac:graphicFrameMk id="26" creationId="{C27EB82C-EF77-98BC-33B7-FAF376A8AE23}"/>
          </ac:graphicFrameMkLst>
        </pc:graphicFrameChg>
        <pc:graphicFrameChg chg="modGraphic">
          <ac:chgData name="Ragnhild Halvorsrud" userId="917ea340-fd63-490f-a7db-68428d24cf32" providerId="ADAL" clId="{6FA999E9-229C-4E9A-8ABA-655365537A19}" dt="2026-09-15T08:40:34.521" v="8978" actId="790"/>
          <ac:graphicFrameMkLst>
            <pc:docMk/>
            <pc:sldMk cId="3837961202" sldId="525"/>
            <ac:graphicFrameMk id="30" creationId="{A6F23D47-A16D-C157-C046-E63BE7372E21}"/>
          </ac:graphicFrameMkLst>
        </pc:graphicFrameChg>
        <pc:graphicFrameChg chg="modGraphic">
          <ac:chgData name="Ragnhild Halvorsrud" userId="917ea340-fd63-490f-a7db-68428d24cf32" providerId="ADAL" clId="{6FA999E9-229C-4E9A-8ABA-655365537A19}" dt="2026-09-15T08:40:34.521" v="8980" actId="790"/>
          <ac:graphicFrameMkLst>
            <pc:docMk/>
            <pc:sldMk cId="3837961202" sldId="525"/>
            <ac:graphicFrameMk id="33" creationId="{A4401F57-136A-4DAC-A964-F299C19C4025}"/>
          </ac:graphicFrameMkLst>
        </pc:graphicFrameChg>
      </pc:sldChg>
      <pc:sldChg chg="modSp mod modNotes">
        <pc:chgData name="Ragnhild Halvorsrud" userId="917ea340-fd63-490f-a7db-68428d24cf32" providerId="ADAL" clId="{6FA999E9-229C-4E9A-8ABA-655365537A19}" dt="2026-09-15T08:40:34.663" v="9135" actId="790"/>
        <pc:sldMkLst>
          <pc:docMk/>
          <pc:sldMk cId="1780953329" sldId="528"/>
        </pc:sldMkLst>
        <pc:spChg chg="mod">
          <ac:chgData name="Ragnhild Halvorsrud" userId="917ea340-fd63-490f-a7db-68428d24cf32" providerId="ADAL" clId="{6FA999E9-229C-4E9A-8ABA-655365537A19}" dt="2026-09-15T08:40:34.631" v="9107" actId="790"/>
          <ac:spMkLst>
            <pc:docMk/>
            <pc:sldMk cId="1780953329" sldId="528"/>
            <ac:spMk id="2" creationId="{00000000-0000-0000-0000-000000000000}"/>
          </ac:spMkLst>
        </pc:spChg>
        <pc:spChg chg="mod">
          <ac:chgData name="Ragnhild Halvorsrud" userId="917ea340-fd63-490f-a7db-68428d24cf32" providerId="ADAL" clId="{6FA999E9-229C-4E9A-8ABA-655365537A19}" dt="2026-09-15T08:40:34.647" v="9108" actId="790"/>
          <ac:spMkLst>
            <pc:docMk/>
            <pc:sldMk cId="1780953329" sldId="528"/>
            <ac:spMk id="4" creationId="{00000000-0000-0000-0000-000000000000}"/>
          </ac:spMkLst>
        </pc:spChg>
        <pc:spChg chg="mod">
          <ac:chgData name="Ragnhild Halvorsrud" userId="917ea340-fd63-490f-a7db-68428d24cf32" providerId="ADAL" clId="{6FA999E9-229C-4E9A-8ABA-655365537A19}" dt="2026-09-15T08:40:34.663" v="9127" actId="790"/>
          <ac:spMkLst>
            <pc:docMk/>
            <pc:sldMk cId="1780953329" sldId="528"/>
            <ac:spMk id="16" creationId="{6F5231D6-BCB3-1CD5-E284-249ED7120DED}"/>
          </ac:spMkLst>
        </pc:spChg>
        <pc:spChg chg="mod">
          <ac:chgData name="Ragnhild Halvorsrud" userId="917ea340-fd63-490f-a7db-68428d24cf32" providerId="ADAL" clId="{6FA999E9-229C-4E9A-8ABA-655365537A19}" dt="2026-09-15T08:40:34.663" v="9128" actId="790"/>
          <ac:spMkLst>
            <pc:docMk/>
            <pc:sldMk cId="1780953329" sldId="528"/>
            <ac:spMk id="17" creationId="{9CA99A6F-889F-9444-73EE-8228A57BD119}"/>
          </ac:spMkLst>
        </pc:spChg>
        <pc:spChg chg="mod">
          <ac:chgData name="Ragnhild Halvorsrud" userId="917ea340-fd63-490f-a7db-68428d24cf32" providerId="ADAL" clId="{6FA999E9-229C-4E9A-8ABA-655365537A19}" dt="2026-09-15T08:40:34.663" v="9129" actId="790"/>
          <ac:spMkLst>
            <pc:docMk/>
            <pc:sldMk cId="1780953329" sldId="528"/>
            <ac:spMk id="18" creationId="{764A2B2B-D3FE-1E17-E0C9-9BDE30D03A15}"/>
          </ac:spMkLst>
        </pc:spChg>
        <pc:spChg chg="mod">
          <ac:chgData name="Ragnhild Halvorsrud" userId="917ea340-fd63-490f-a7db-68428d24cf32" providerId="ADAL" clId="{6FA999E9-229C-4E9A-8ABA-655365537A19}" dt="2026-09-15T08:40:34.663" v="9130" actId="790"/>
          <ac:spMkLst>
            <pc:docMk/>
            <pc:sldMk cId="1780953329" sldId="528"/>
            <ac:spMk id="19" creationId="{77A55B38-9E88-A13A-9DD4-CC4E7276215A}"/>
          </ac:spMkLst>
        </pc:spChg>
        <pc:spChg chg="mod">
          <ac:chgData name="Ragnhild Halvorsrud" userId="917ea340-fd63-490f-a7db-68428d24cf32" providerId="ADAL" clId="{6FA999E9-229C-4E9A-8ABA-655365537A19}" dt="2026-09-15T08:40:34.663" v="9131" actId="790"/>
          <ac:spMkLst>
            <pc:docMk/>
            <pc:sldMk cId="1780953329" sldId="528"/>
            <ac:spMk id="20" creationId="{EDA02F7A-5E3A-2D8E-1679-00E4AAECD08E}"/>
          </ac:spMkLst>
        </pc:spChg>
        <pc:graphicFrameChg chg="modGraphic">
          <ac:chgData name="Ragnhild Halvorsrud" userId="917ea340-fd63-490f-a7db-68428d24cf32" providerId="ADAL" clId="{6FA999E9-229C-4E9A-8ABA-655365537A19}" dt="2026-09-15T08:40:34.663" v="9124" actId="790"/>
          <ac:graphicFrameMkLst>
            <pc:docMk/>
            <pc:sldMk cId="1780953329" sldId="528"/>
            <ac:graphicFrameMk id="3" creationId="{775DBE43-2F93-51A6-2E56-CCBFFE7A02F3}"/>
          </ac:graphicFrameMkLst>
        </pc:graphicFrameChg>
        <pc:graphicFrameChg chg="modGraphic">
          <ac:chgData name="Ragnhild Halvorsrud" userId="917ea340-fd63-490f-a7db-68428d24cf32" providerId="ADAL" clId="{6FA999E9-229C-4E9A-8ABA-655365537A19}" dt="2026-09-15T08:40:34.657" v="9118" actId="790"/>
          <ac:graphicFrameMkLst>
            <pc:docMk/>
            <pc:sldMk cId="1780953329" sldId="528"/>
            <ac:graphicFrameMk id="5" creationId="{736FEF16-A83D-4023-81A6-F545EB0F10F9}"/>
          </ac:graphicFrameMkLst>
        </pc:graphicFrameChg>
        <pc:graphicFrameChg chg="modGraphic">
          <ac:chgData name="Ragnhild Halvorsrud" userId="917ea340-fd63-490f-a7db-68428d24cf32" providerId="ADAL" clId="{6FA999E9-229C-4E9A-8ABA-655365537A19}" dt="2026-09-15T08:40:34.663" v="9133" actId="790"/>
          <ac:graphicFrameMkLst>
            <pc:docMk/>
            <pc:sldMk cId="1780953329" sldId="528"/>
            <ac:graphicFrameMk id="6" creationId="{6F70C599-81A4-8AA1-29E6-AC3E49AABBDF}"/>
          </ac:graphicFrameMkLst>
        </pc:graphicFrameChg>
        <pc:graphicFrameChg chg="modGraphic">
          <ac:chgData name="Ragnhild Halvorsrud" userId="917ea340-fd63-490f-a7db-68428d24cf32" providerId="ADAL" clId="{6FA999E9-229C-4E9A-8ABA-655365537A19}" dt="2026-09-15T08:40:34.663" v="9126" actId="790"/>
          <ac:graphicFrameMkLst>
            <pc:docMk/>
            <pc:sldMk cId="1780953329" sldId="528"/>
            <ac:graphicFrameMk id="9" creationId="{827170AD-B738-6E86-C3DC-DF4E7B5CA2D8}"/>
          </ac:graphicFrameMkLst>
        </pc:graphicFrameChg>
        <pc:graphicFrameChg chg="modGraphic">
          <ac:chgData name="Ragnhild Halvorsrud" userId="917ea340-fd63-490f-a7db-68428d24cf32" providerId="ADAL" clId="{6FA999E9-229C-4E9A-8ABA-655365537A19}" dt="2026-09-15T08:40:34.663" v="9120" actId="790"/>
          <ac:graphicFrameMkLst>
            <pc:docMk/>
            <pc:sldMk cId="1780953329" sldId="528"/>
            <ac:graphicFrameMk id="64" creationId="{AB36056D-DA47-4A0E-98AC-3AEEC0F9556A}"/>
          </ac:graphicFrameMkLst>
        </pc:graphicFrameChg>
        <pc:graphicFrameChg chg="modGraphic">
          <ac:chgData name="Ragnhild Halvorsrud" userId="917ea340-fd63-490f-a7db-68428d24cf32" providerId="ADAL" clId="{6FA999E9-229C-4E9A-8ABA-655365537A19}" dt="2026-09-15T08:40:34.663" v="9121" actId="790"/>
          <ac:graphicFrameMkLst>
            <pc:docMk/>
            <pc:sldMk cId="1780953329" sldId="528"/>
            <ac:graphicFrameMk id="65" creationId="{09DDA35B-30C7-471C-8F2A-141DE15F402D}"/>
          </ac:graphicFrameMkLst>
        </pc:graphicFrameChg>
        <pc:graphicFrameChg chg="modGraphic">
          <ac:chgData name="Ragnhild Halvorsrud" userId="917ea340-fd63-490f-a7db-68428d24cf32" providerId="ADAL" clId="{6FA999E9-229C-4E9A-8ABA-655365537A19}" dt="2026-09-15T08:40:34.663" v="9122" actId="790"/>
          <ac:graphicFrameMkLst>
            <pc:docMk/>
            <pc:sldMk cId="1780953329" sldId="528"/>
            <ac:graphicFrameMk id="72" creationId="{682F523D-D1B4-452E-82A0-22CE615E6252}"/>
          </ac:graphicFrameMkLst>
        </pc:graphicFrameChg>
        <pc:graphicFrameChg chg="modGraphic">
          <ac:chgData name="Ragnhild Halvorsrud" userId="917ea340-fd63-490f-a7db-68428d24cf32" providerId="ADAL" clId="{6FA999E9-229C-4E9A-8ABA-655365537A19}" dt="2026-09-15T08:40:34.663" v="9123" actId="790"/>
          <ac:graphicFrameMkLst>
            <pc:docMk/>
            <pc:sldMk cId="1780953329" sldId="528"/>
            <ac:graphicFrameMk id="73" creationId="{C0A9E848-DBD1-43FE-A541-0FDEBC166328}"/>
          </ac:graphicFrameMkLst>
        </pc:graphicFrameChg>
      </pc:sldChg>
      <pc:sldChg chg="modSp mod modNotes">
        <pc:chgData name="Ragnhild Halvorsrud" userId="917ea340-fd63-490f-a7db-68428d24cf32" providerId="ADAL" clId="{6FA999E9-229C-4E9A-8ABA-655365537A19}" dt="2026-09-15T08:40:34.757" v="9218" actId="790"/>
        <pc:sldMkLst>
          <pc:docMk/>
          <pc:sldMk cId="1414347969" sldId="529"/>
        </pc:sldMkLst>
        <pc:spChg chg="mod">
          <ac:chgData name="Ragnhild Halvorsrud" userId="917ea340-fd63-490f-a7db-68428d24cf32" providerId="ADAL" clId="{6FA999E9-229C-4E9A-8ABA-655365537A19}" dt="2026-09-15T08:40:34.757" v="9208" actId="790"/>
          <ac:spMkLst>
            <pc:docMk/>
            <pc:sldMk cId="1414347969" sldId="529"/>
            <ac:spMk id="2" creationId="{00000000-0000-0000-0000-000000000000}"/>
          </ac:spMkLst>
        </pc:spChg>
        <pc:spChg chg="mod">
          <ac:chgData name="Ragnhild Halvorsrud" userId="917ea340-fd63-490f-a7db-68428d24cf32" providerId="ADAL" clId="{6FA999E9-229C-4E9A-8ABA-655365537A19}" dt="2026-09-15T08:40:34.757" v="9209" actId="790"/>
          <ac:spMkLst>
            <pc:docMk/>
            <pc:sldMk cId="1414347969" sldId="529"/>
            <ac:spMk id="4" creationId="{00000000-0000-0000-0000-000000000000}"/>
          </ac:spMkLst>
        </pc:spChg>
        <pc:spChg chg="mod">
          <ac:chgData name="Ragnhild Halvorsrud" userId="917ea340-fd63-490f-a7db-68428d24cf32" providerId="ADAL" clId="{6FA999E9-229C-4E9A-8ABA-655365537A19}" dt="2026-09-15T08:40:34.757" v="9213" actId="790"/>
          <ac:spMkLst>
            <pc:docMk/>
            <pc:sldMk cId="1414347969" sldId="529"/>
            <ac:spMk id="9" creationId="{1288A0A0-14CB-168C-B4D1-00A97B7EA683}"/>
          </ac:spMkLst>
        </pc:spChg>
        <pc:spChg chg="mod">
          <ac:chgData name="Ragnhild Halvorsrud" userId="917ea340-fd63-490f-a7db-68428d24cf32" providerId="ADAL" clId="{6FA999E9-229C-4E9A-8ABA-655365537A19}" dt="2026-09-15T08:40:34.757" v="9214" actId="790"/>
          <ac:spMkLst>
            <pc:docMk/>
            <pc:sldMk cId="1414347969" sldId="529"/>
            <ac:spMk id="10" creationId="{BB4C8982-9134-3408-7426-76C6171BA318}"/>
          </ac:spMkLst>
        </pc:spChg>
        <pc:graphicFrameChg chg="modGraphic">
          <ac:chgData name="Ragnhild Halvorsrud" userId="917ea340-fd63-490f-a7db-68428d24cf32" providerId="ADAL" clId="{6FA999E9-229C-4E9A-8ABA-655365537A19}" dt="2026-09-15T08:40:34.757" v="9212" actId="790"/>
          <ac:graphicFrameMkLst>
            <pc:docMk/>
            <pc:sldMk cId="1414347969" sldId="529"/>
            <ac:graphicFrameMk id="8" creationId="{242615D5-8C5F-AA9A-983F-0691C937DE1D}"/>
          </ac:graphicFrameMkLst>
        </pc:graphicFrameChg>
        <pc:graphicFrameChg chg="modGraphic">
          <ac:chgData name="Ragnhild Halvorsrud" userId="917ea340-fd63-490f-a7db-68428d24cf32" providerId="ADAL" clId="{6FA999E9-229C-4E9A-8ABA-655365537A19}" dt="2026-09-15T08:40:34.757" v="9216" actId="790"/>
          <ac:graphicFrameMkLst>
            <pc:docMk/>
            <pc:sldMk cId="1414347969" sldId="529"/>
            <ac:graphicFrameMk id="12" creationId="{7AB1F6EA-08E6-2049-8F7E-CF376CDDDB29}"/>
          </ac:graphicFrameMkLst>
        </pc:graphicFrameChg>
        <pc:graphicFrameChg chg="modGraphic">
          <ac:chgData name="Ragnhild Halvorsrud" userId="917ea340-fd63-490f-a7db-68428d24cf32" providerId="ADAL" clId="{6FA999E9-229C-4E9A-8ABA-655365537A19}" dt="2026-09-15T08:40:34.757" v="9211" actId="790"/>
          <ac:graphicFrameMkLst>
            <pc:docMk/>
            <pc:sldMk cId="1414347969" sldId="529"/>
            <ac:graphicFrameMk id="55" creationId="{5262AFFE-743F-46B2-8ADD-93121B1929A5}"/>
          </ac:graphicFrameMkLst>
        </pc:graphicFrameChg>
      </pc:sldChg>
      <pc:sldChg chg="modSp mod modNotes">
        <pc:chgData name="Ragnhild Halvorsrud" userId="917ea340-fd63-490f-a7db-68428d24cf32" providerId="ADAL" clId="{6FA999E9-229C-4E9A-8ABA-655365537A19}" dt="2026-09-15T08:40:34.887" v="9328" actId="790"/>
        <pc:sldMkLst>
          <pc:docMk/>
          <pc:sldMk cId="1613851248" sldId="532"/>
        </pc:sldMkLst>
        <pc:spChg chg="mod">
          <ac:chgData name="Ragnhild Halvorsrud" userId="917ea340-fd63-490f-a7db-68428d24cf32" providerId="ADAL" clId="{6FA999E9-229C-4E9A-8ABA-655365537A19}" dt="2026-09-15T08:40:34.872" v="9311" actId="790"/>
          <ac:spMkLst>
            <pc:docMk/>
            <pc:sldMk cId="1613851248" sldId="532"/>
            <ac:spMk id="2" creationId="{00000000-0000-0000-0000-000000000000}"/>
          </ac:spMkLst>
        </pc:spChg>
        <pc:spChg chg="mod">
          <ac:chgData name="Ragnhild Halvorsrud" userId="917ea340-fd63-490f-a7db-68428d24cf32" providerId="ADAL" clId="{6FA999E9-229C-4E9A-8ABA-655365537A19}" dt="2026-09-15T08:40:34.887" v="9326" actId="790"/>
          <ac:spMkLst>
            <pc:docMk/>
            <pc:sldMk cId="1613851248" sldId="532"/>
            <ac:spMk id="3" creationId="{98A95468-3242-592E-05B0-98A637DB40EB}"/>
          </ac:spMkLst>
        </pc:spChg>
        <pc:spChg chg="mod">
          <ac:chgData name="Ragnhild Halvorsrud" userId="917ea340-fd63-490f-a7db-68428d24cf32" providerId="ADAL" clId="{6FA999E9-229C-4E9A-8ABA-655365537A19}" dt="2026-09-15T08:40:34.872" v="9312" actId="790"/>
          <ac:spMkLst>
            <pc:docMk/>
            <pc:sldMk cId="1613851248" sldId="532"/>
            <ac:spMk id="4" creationId="{00000000-0000-0000-0000-000000000000}"/>
          </ac:spMkLst>
        </pc:spChg>
        <pc:graphicFrameChg chg="modGraphic">
          <ac:chgData name="Ragnhild Halvorsrud" userId="917ea340-fd63-490f-a7db-68428d24cf32" providerId="ADAL" clId="{6FA999E9-229C-4E9A-8ABA-655365537A19}" dt="2026-09-15T08:40:34.872" v="9314" actId="790"/>
          <ac:graphicFrameMkLst>
            <pc:docMk/>
            <pc:sldMk cId="1613851248" sldId="532"/>
            <ac:graphicFrameMk id="9" creationId="{D7E427AC-A891-4C6A-A50C-08C48E8C5D7A}"/>
          </ac:graphicFrameMkLst>
        </pc:graphicFrameChg>
        <pc:graphicFrameChg chg="modGraphic">
          <ac:chgData name="Ragnhild Halvorsrud" userId="917ea340-fd63-490f-a7db-68428d24cf32" providerId="ADAL" clId="{6FA999E9-229C-4E9A-8ABA-655365537A19}" dt="2026-09-15T08:40:34.887" v="9324" actId="790"/>
          <ac:graphicFrameMkLst>
            <pc:docMk/>
            <pc:sldMk cId="1613851248" sldId="532"/>
            <ac:graphicFrameMk id="11" creationId="{6D45CD11-3651-494E-887E-93FE10F8C424}"/>
          </ac:graphicFrameMkLst>
        </pc:graphicFrameChg>
        <pc:graphicFrameChg chg="modGraphic">
          <ac:chgData name="Ragnhild Halvorsrud" userId="917ea340-fd63-490f-a7db-68428d24cf32" providerId="ADAL" clId="{6FA999E9-229C-4E9A-8ABA-655365537A19}" dt="2026-09-15T08:40:34.887" v="9325" actId="790"/>
          <ac:graphicFrameMkLst>
            <pc:docMk/>
            <pc:sldMk cId="1613851248" sldId="532"/>
            <ac:graphicFrameMk id="12" creationId="{56DFABF5-FCA4-4F82-BD9A-1FA8E45F200E}"/>
          </ac:graphicFrameMkLst>
        </pc:graphicFrameChg>
      </pc:sldChg>
      <pc:sldChg chg="modSp mod modNotes">
        <pc:chgData name="Ragnhild Halvorsrud" userId="917ea340-fd63-490f-a7db-68428d24cf32" providerId="ADAL" clId="{6FA999E9-229C-4E9A-8ABA-655365537A19}" dt="2026-09-15T08:40:34.966" v="9410" actId="790"/>
        <pc:sldMkLst>
          <pc:docMk/>
          <pc:sldMk cId="464376705" sldId="534"/>
        </pc:sldMkLst>
        <pc:spChg chg="mod">
          <ac:chgData name="Ragnhild Halvorsrud" userId="917ea340-fd63-490f-a7db-68428d24cf32" providerId="ADAL" clId="{6FA999E9-229C-4E9A-8ABA-655365537A19}" dt="2026-09-15T08:40:34.951" v="9395" actId="790"/>
          <ac:spMkLst>
            <pc:docMk/>
            <pc:sldMk cId="464376705" sldId="534"/>
            <ac:spMk id="2" creationId="{00000000-0000-0000-0000-000000000000}"/>
          </ac:spMkLst>
        </pc:spChg>
        <pc:spChg chg="mod">
          <ac:chgData name="Ragnhild Halvorsrud" userId="917ea340-fd63-490f-a7db-68428d24cf32" providerId="ADAL" clId="{6FA999E9-229C-4E9A-8ABA-655365537A19}" dt="2026-09-15T08:40:34.951" v="9396" actId="790"/>
          <ac:spMkLst>
            <pc:docMk/>
            <pc:sldMk cId="464376705" sldId="534"/>
            <ac:spMk id="4" creationId="{00000000-0000-0000-0000-000000000000}"/>
          </ac:spMkLst>
        </pc:spChg>
        <pc:graphicFrameChg chg="modGraphic">
          <ac:chgData name="Ragnhild Halvorsrud" userId="917ea340-fd63-490f-a7db-68428d24cf32" providerId="ADAL" clId="{6FA999E9-229C-4E9A-8ABA-655365537A19}" dt="2026-09-15T08:40:34.966" v="9406" actId="790"/>
          <ac:graphicFrameMkLst>
            <pc:docMk/>
            <pc:sldMk cId="464376705" sldId="534"/>
            <ac:graphicFrameMk id="7" creationId="{F2549228-D239-480F-8BDD-77E0499E8FD1}"/>
          </ac:graphicFrameMkLst>
        </pc:graphicFrameChg>
        <pc:graphicFrameChg chg="modGraphic">
          <ac:chgData name="Ragnhild Halvorsrud" userId="917ea340-fd63-490f-a7db-68428d24cf32" providerId="ADAL" clId="{6FA999E9-229C-4E9A-8ABA-655365537A19}" dt="2026-09-15T08:40:34.966" v="9408" actId="790"/>
          <ac:graphicFrameMkLst>
            <pc:docMk/>
            <pc:sldMk cId="464376705" sldId="534"/>
            <ac:graphicFrameMk id="8" creationId="{B1E89D56-3E0C-4551-93B6-F54FBCBE6432}"/>
          </ac:graphicFrameMkLst>
        </pc:graphicFrameChg>
      </pc:sldChg>
      <pc:sldChg chg="modSp mod modNotes">
        <pc:chgData name="Ragnhild Halvorsrud" userId="917ea340-fd63-490f-a7db-68428d24cf32" providerId="ADAL" clId="{6FA999E9-229C-4E9A-8ABA-655365537A19}" dt="2026-09-15T08:40:34.982" v="9428" actId="790"/>
        <pc:sldMkLst>
          <pc:docMk/>
          <pc:sldMk cId="3199902248" sldId="535"/>
        </pc:sldMkLst>
        <pc:spChg chg="mod">
          <ac:chgData name="Ragnhild Halvorsrud" userId="917ea340-fd63-490f-a7db-68428d24cf32" providerId="ADAL" clId="{6FA999E9-229C-4E9A-8ABA-655365537A19}" dt="2026-09-15T08:40:34.966" v="9411" actId="790"/>
          <ac:spMkLst>
            <pc:docMk/>
            <pc:sldMk cId="3199902248" sldId="535"/>
            <ac:spMk id="2" creationId="{00000000-0000-0000-0000-000000000000}"/>
          </ac:spMkLst>
        </pc:spChg>
        <pc:spChg chg="mod">
          <ac:chgData name="Ragnhild Halvorsrud" userId="917ea340-fd63-490f-a7db-68428d24cf32" providerId="ADAL" clId="{6FA999E9-229C-4E9A-8ABA-655365537A19}" dt="2026-09-15T08:40:34.966" v="9412" actId="790"/>
          <ac:spMkLst>
            <pc:docMk/>
            <pc:sldMk cId="3199902248" sldId="535"/>
            <ac:spMk id="4" creationId="{00000000-0000-0000-0000-000000000000}"/>
          </ac:spMkLst>
        </pc:spChg>
        <pc:spChg chg="mod">
          <ac:chgData name="Ragnhild Halvorsrud" userId="917ea340-fd63-490f-a7db-68428d24cf32" providerId="ADAL" clId="{6FA999E9-229C-4E9A-8ABA-655365537A19}" dt="2026-09-15T08:40:34.982" v="9426" actId="790"/>
          <ac:spMkLst>
            <pc:docMk/>
            <pc:sldMk cId="3199902248" sldId="535"/>
            <ac:spMk id="12" creationId="{D7EBB9EA-6CFD-DA03-44EF-21D4BAF76033}"/>
          </ac:spMkLst>
        </pc:spChg>
        <pc:graphicFrameChg chg="modGraphic">
          <ac:chgData name="Ragnhild Halvorsrud" userId="917ea340-fd63-490f-a7db-68428d24cf32" providerId="ADAL" clId="{6FA999E9-229C-4E9A-8ABA-655365537A19}" dt="2026-09-15T08:40:34.982" v="9424" actId="790"/>
          <ac:graphicFrameMkLst>
            <pc:docMk/>
            <pc:sldMk cId="3199902248" sldId="535"/>
            <ac:graphicFrameMk id="3" creationId="{72D8BFB9-82EF-4789-A713-624CC139AC27}"/>
          </ac:graphicFrameMkLst>
        </pc:graphicFrameChg>
        <pc:graphicFrameChg chg="modGraphic">
          <ac:chgData name="Ragnhild Halvorsrud" userId="917ea340-fd63-490f-a7db-68428d24cf32" providerId="ADAL" clId="{6FA999E9-229C-4E9A-8ABA-655365537A19}" dt="2026-09-15T08:40:34.982" v="9425" actId="790"/>
          <ac:graphicFrameMkLst>
            <pc:docMk/>
            <pc:sldMk cId="3199902248" sldId="535"/>
            <ac:graphicFrameMk id="5" creationId="{F5C8031B-1857-4C98-F8FD-562E3B051336}"/>
          </ac:graphicFrameMkLst>
        </pc:graphicFrameChg>
        <pc:graphicFrameChg chg="modGraphic">
          <ac:chgData name="Ragnhild Halvorsrud" userId="917ea340-fd63-490f-a7db-68428d24cf32" providerId="ADAL" clId="{6FA999E9-229C-4E9A-8ABA-655365537A19}" dt="2026-09-15T08:40:34.982" v="9422" actId="790"/>
          <ac:graphicFrameMkLst>
            <pc:docMk/>
            <pc:sldMk cId="3199902248" sldId="535"/>
            <ac:graphicFrameMk id="6" creationId="{DD08BCF4-58F2-4DD8-8187-40D1B4A3D1C3}"/>
          </ac:graphicFrameMkLst>
        </pc:graphicFrameChg>
      </pc:sldChg>
      <pc:sldChg chg="modSp mod modNotes">
        <pc:chgData name="Ragnhild Halvorsrud" userId="917ea340-fd63-490f-a7db-68428d24cf32" providerId="ADAL" clId="{6FA999E9-229C-4E9A-8ABA-655365537A19}" dt="2026-09-15T08:40:34.490" v="8955" actId="790"/>
        <pc:sldMkLst>
          <pc:docMk/>
          <pc:sldMk cId="1215829853" sldId="3831"/>
        </pc:sldMkLst>
        <pc:spChg chg="mod">
          <ac:chgData name="Ragnhild Halvorsrud" userId="917ea340-fd63-490f-a7db-68428d24cf32" providerId="ADAL" clId="{6FA999E9-229C-4E9A-8ABA-655365537A19}" dt="2026-09-15T08:40:34.470" v="8930" actId="790"/>
          <ac:spMkLst>
            <pc:docMk/>
            <pc:sldMk cId="1215829853" sldId="3831"/>
            <ac:spMk id="2" creationId="{00000000-0000-0000-0000-000000000000}"/>
          </ac:spMkLst>
        </pc:spChg>
        <pc:spChg chg="mod">
          <ac:chgData name="Ragnhild Halvorsrud" userId="917ea340-fd63-490f-a7db-68428d24cf32" providerId="ADAL" clId="{6FA999E9-229C-4E9A-8ABA-655365537A19}" dt="2026-09-15T08:40:34.473" v="8931" actId="790"/>
          <ac:spMkLst>
            <pc:docMk/>
            <pc:sldMk cId="1215829853" sldId="3831"/>
            <ac:spMk id="4" creationId="{00000000-0000-0000-0000-000000000000}"/>
          </ac:spMkLst>
        </pc:spChg>
        <pc:spChg chg="mod">
          <ac:chgData name="Ragnhild Halvorsrud" userId="917ea340-fd63-490f-a7db-68428d24cf32" providerId="ADAL" clId="{6FA999E9-229C-4E9A-8ABA-655365537A19}" dt="2026-09-15T08:40:34.490" v="8948" actId="790"/>
          <ac:spMkLst>
            <pc:docMk/>
            <pc:sldMk cId="1215829853" sldId="3831"/>
            <ac:spMk id="5" creationId="{56C1812D-3B87-2728-4D0F-8E2345DB4E14}"/>
          </ac:spMkLst>
        </pc:spChg>
        <pc:spChg chg="mod">
          <ac:chgData name="Ragnhild Halvorsrud" userId="917ea340-fd63-490f-a7db-68428d24cf32" providerId="ADAL" clId="{6FA999E9-229C-4E9A-8ABA-655365537A19}" dt="2026-09-15T08:40:34.490" v="8950" actId="790"/>
          <ac:spMkLst>
            <pc:docMk/>
            <pc:sldMk cId="1215829853" sldId="3831"/>
            <ac:spMk id="7" creationId="{AA7CADA4-1964-AB5B-1D00-C7A823AF1132}"/>
          </ac:spMkLst>
        </pc:spChg>
        <pc:spChg chg="mod">
          <ac:chgData name="Ragnhild Halvorsrud" userId="917ea340-fd63-490f-a7db-68428d24cf32" providerId="ADAL" clId="{6FA999E9-229C-4E9A-8ABA-655365537A19}" dt="2026-09-15T08:40:34.490" v="8952" actId="790"/>
          <ac:spMkLst>
            <pc:docMk/>
            <pc:sldMk cId="1215829853" sldId="3831"/>
            <ac:spMk id="11" creationId="{DF020739-B9F0-EFE4-D5F7-EA9EA9511C5B}"/>
          </ac:spMkLst>
        </pc:spChg>
        <pc:spChg chg="mod">
          <ac:chgData name="Ragnhild Halvorsrud" userId="917ea340-fd63-490f-a7db-68428d24cf32" providerId="ADAL" clId="{6FA999E9-229C-4E9A-8ABA-655365537A19}" dt="2026-09-15T08:40:34.473" v="8935" actId="790"/>
          <ac:spMkLst>
            <pc:docMk/>
            <pc:sldMk cId="1215829853" sldId="3831"/>
            <ac:spMk id="20" creationId="{C102A744-367C-44A1-8502-57564FBB16A9}"/>
          </ac:spMkLst>
        </pc:spChg>
        <pc:spChg chg="mod">
          <ac:chgData name="Ragnhild Halvorsrud" userId="917ea340-fd63-490f-a7db-68428d24cf32" providerId="ADAL" clId="{6FA999E9-229C-4E9A-8ABA-655365537A19}" dt="2026-09-15T08:40:34.490" v="8953" actId="790"/>
          <ac:spMkLst>
            <pc:docMk/>
            <pc:sldMk cId="1215829853" sldId="3831"/>
            <ac:spMk id="23" creationId="{58FF21BB-97BD-0A80-609F-FF2C595C9D52}"/>
          </ac:spMkLst>
        </pc:spChg>
        <pc:graphicFrameChg chg="modGraphic">
          <ac:chgData name="Ragnhild Halvorsrud" userId="917ea340-fd63-490f-a7db-68428d24cf32" providerId="ADAL" clId="{6FA999E9-229C-4E9A-8ABA-655365537A19}" dt="2026-09-15T08:40:34.490" v="8949" actId="790"/>
          <ac:graphicFrameMkLst>
            <pc:docMk/>
            <pc:sldMk cId="1215829853" sldId="3831"/>
            <ac:graphicFrameMk id="6" creationId="{C24AFCED-59B3-0218-7F4A-70A4EB84DDD7}"/>
          </ac:graphicFrameMkLst>
        </pc:graphicFrameChg>
        <pc:graphicFrameChg chg="modGraphic">
          <ac:chgData name="Ragnhild Halvorsrud" userId="917ea340-fd63-490f-a7db-68428d24cf32" providerId="ADAL" clId="{6FA999E9-229C-4E9A-8ABA-655365537A19}" dt="2026-09-15T08:40:34.490" v="8951" actId="790"/>
          <ac:graphicFrameMkLst>
            <pc:docMk/>
            <pc:sldMk cId="1215829853" sldId="3831"/>
            <ac:graphicFrameMk id="9" creationId="{A931FE24-7A40-6DE6-9674-0D80E3B954FB}"/>
          </ac:graphicFrameMkLst>
        </pc:graphicFrameChg>
        <pc:graphicFrameChg chg="modGraphic">
          <ac:chgData name="Ragnhild Halvorsrud" userId="917ea340-fd63-490f-a7db-68428d24cf32" providerId="ADAL" clId="{6FA999E9-229C-4E9A-8ABA-655365537A19}" dt="2026-09-15T08:40:34.490" v="8947" actId="790"/>
          <ac:graphicFrameMkLst>
            <pc:docMk/>
            <pc:sldMk cId="1215829853" sldId="3831"/>
            <ac:graphicFrameMk id="12" creationId="{BA022F7D-17F8-4868-B140-1EEDB0F01AF5}"/>
          </ac:graphicFrameMkLst>
        </pc:graphicFrameChg>
        <pc:graphicFrameChg chg="modGraphic">
          <ac:chgData name="Ragnhild Halvorsrud" userId="917ea340-fd63-490f-a7db-68428d24cf32" providerId="ADAL" clId="{6FA999E9-229C-4E9A-8ABA-655365537A19}" dt="2026-09-15T08:40:34.473" v="8933" actId="790"/>
          <ac:graphicFrameMkLst>
            <pc:docMk/>
            <pc:sldMk cId="1215829853" sldId="3831"/>
            <ac:graphicFrameMk id="13" creationId="{56D7E649-FED2-4FB8-92B3-82DA6BB5820C}"/>
          </ac:graphicFrameMkLst>
        </pc:graphicFrameChg>
        <pc:graphicFrameChg chg="modGraphic">
          <ac:chgData name="Ragnhild Halvorsrud" userId="917ea340-fd63-490f-a7db-68428d24cf32" providerId="ADAL" clId="{6FA999E9-229C-4E9A-8ABA-655365537A19}" dt="2026-09-15T08:40:34.473" v="8934" actId="790"/>
          <ac:graphicFrameMkLst>
            <pc:docMk/>
            <pc:sldMk cId="1215829853" sldId="3831"/>
            <ac:graphicFrameMk id="18" creationId="{FB06FFC6-B8DE-4110-9F57-BC0F5BEA4268}"/>
          </ac:graphicFrameMkLst>
        </pc:graphicFrameChg>
        <pc:graphicFrameChg chg="modGraphic">
          <ac:chgData name="Ragnhild Halvorsrud" userId="917ea340-fd63-490f-a7db-68428d24cf32" providerId="ADAL" clId="{6FA999E9-229C-4E9A-8ABA-655365537A19}" dt="2026-09-15T08:40:34.473" v="8937" actId="790"/>
          <ac:graphicFrameMkLst>
            <pc:docMk/>
            <pc:sldMk cId="1215829853" sldId="3831"/>
            <ac:graphicFrameMk id="39" creationId="{349B9C2D-6727-46E9-BF57-7C8E5CF626B0}"/>
          </ac:graphicFrameMkLst>
        </pc:graphicFrameChg>
      </pc:sldChg>
      <pc:sldChg chg="modSp mod modNotes">
        <pc:chgData name="Ragnhild Halvorsrud" userId="917ea340-fd63-490f-a7db-68428d24cf32" providerId="ADAL" clId="{6FA999E9-229C-4E9A-8ABA-655365537A19}" dt="2026-09-15T08:40:34.951" v="9394" actId="790"/>
        <pc:sldMkLst>
          <pc:docMk/>
          <pc:sldMk cId="4272421011" sldId="3838"/>
        </pc:sldMkLst>
        <pc:spChg chg="mod">
          <ac:chgData name="Ragnhild Halvorsrud" userId="917ea340-fd63-490f-a7db-68428d24cf32" providerId="ADAL" clId="{6FA999E9-229C-4E9A-8ABA-655365537A19}" dt="2026-09-15T08:40:34.935" v="9371" actId="790"/>
          <ac:spMkLst>
            <pc:docMk/>
            <pc:sldMk cId="4272421011" sldId="3838"/>
            <ac:spMk id="2" creationId="{00000000-0000-0000-0000-000000000000}"/>
          </ac:spMkLst>
        </pc:spChg>
        <pc:spChg chg="mod">
          <ac:chgData name="Ragnhild Halvorsrud" userId="917ea340-fd63-490f-a7db-68428d24cf32" providerId="ADAL" clId="{6FA999E9-229C-4E9A-8ABA-655365537A19}" dt="2026-09-15T08:40:34.935" v="9372" actId="790"/>
          <ac:spMkLst>
            <pc:docMk/>
            <pc:sldMk cId="4272421011" sldId="3838"/>
            <ac:spMk id="4" creationId="{00000000-0000-0000-0000-000000000000}"/>
          </ac:spMkLst>
        </pc:spChg>
        <pc:spChg chg="mod">
          <ac:chgData name="Ragnhild Halvorsrud" userId="917ea340-fd63-490f-a7db-68428d24cf32" providerId="ADAL" clId="{6FA999E9-229C-4E9A-8ABA-655365537A19}" dt="2026-09-15T08:40:34.951" v="9388" actId="790"/>
          <ac:spMkLst>
            <pc:docMk/>
            <pc:sldMk cId="4272421011" sldId="3838"/>
            <ac:spMk id="6" creationId="{176AF3FF-662F-362A-DBDE-6D73AD1E2293}"/>
          </ac:spMkLst>
        </pc:spChg>
        <pc:spChg chg="mod">
          <ac:chgData name="Ragnhild Halvorsrud" userId="917ea340-fd63-490f-a7db-68428d24cf32" providerId="ADAL" clId="{6FA999E9-229C-4E9A-8ABA-655365537A19}" dt="2026-09-15T08:40:34.951" v="9389" actId="790"/>
          <ac:spMkLst>
            <pc:docMk/>
            <pc:sldMk cId="4272421011" sldId="3838"/>
            <ac:spMk id="7" creationId="{D170BEEB-C338-3D66-02DD-F795D6E2F58F}"/>
          </ac:spMkLst>
        </pc:spChg>
        <pc:spChg chg="mod">
          <ac:chgData name="Ragnhild Halvorsrud" userId="917ea340-fd63-490f-a7db-68428d24cf32" providerId="ADAL" clId="{6FA999E9-229C-4E9A-8ABA-655365537A19}" dt="2026-09-15T08:40:34.935" v="9377" actId="790"/>
          <ac:spMkLst>
            <pc:docMk/>
            <pc:sldMk cId="4272421011" sldId="3838"/>
            <ac:spMk id="18" creationId="{EF4BB046-DEBA-4EB0-8099-C27B8F0187B2}"/>
          </ac:spMkLst>
        </pc:spChg>
        <pc:spChg chg="mod">
          <ac:chgData name="Ragnhild Halvorsrud" userId="917ea340-fd63-490f-a7db-68428d24cf32" providerId="ADAL" clId="{6FA999E9-229C-4E9A-8ABA-655365537A19}" dt="2026-09-15T08:40:34.951" v="9391" actId="790"/>
          <ac:spMkLst>
            <pc:docMk/>
            <pc:sldMk cId="4272421011" sldId="3838"/>
            <ac:spMk id="21" creationId="{B434AACC-EDB5-AFA5-E788-C2DB78A38238}"/>
          </ac:spMkLst>
        </pc:spChg>
        <pc:graphicFrameChg chg="modGraphic">
          <ac:chgData name="Ragnhild Halvorsrud" userId="917ea340-fd63-490f-a7db-68428d24cf32" providerId="ADAL" clId="{6FA999E9-229C-4E9A-8ABA-655365537A19}" dt="2026-09-15T08:40:34.951" v="9390" actId="790"/>
          <ac:graphicFrameMkLst>
            <pc:docMk/>
            <pc:sldMk cId="4272421011" sldId="3838"/>
            <ac:graphicFrameMk id="8" creationId="{B9EC6637-A408-4EAA-83DC-A6A21625839D}"/>
          </ac:graphicFrameMkLst>
        </pc:graphicFrameChg>
        <pc:graphicFrameChg chg="modGraphic">
          <ac:chgData name="Ragnhild Halvorsrud" userId="917ea340-fd63-490f-a7db-68428d24cf32" providerId="ADAL" clId="{6FA999E9-229C-4E9A-8ABA-655365537A19}" dt="2026-09-15T08:40:34.951" v="9387" actId="790"/>
          <ac:graphicFrameMkLst>
            <pc:docMk/>
            <pc:sldMk cId="4272421011" sldId="3838"/>
            <ac:graphicFrameMk id="12" creationId="{B70003D9-5801-4BA3-843F-6AAC4F798DB5}"/>
          </ac:graphicFrameMkLst>
        </pc:graphicFrameChg>
        <pc:graphicFrameChg chg="modGraphic">
          <ac:chgData name="Ragnhild Halvorsrud" userId="917ea340-fd63-490f-a7db-68428d24cf32" providerId="ADAL" clId="{6FA999E9-229C-4E9A-8ABA-655365537A19}" dt="2026-09-15T08:40:34.935" v="9374" actId="790"/>
          <ac:graphicFrameMkLst>
            <pc:docMk/>
            <pc:sldMk cId="4272421011" sldId="3838"/>
            <ac:graphicFrameMk id="14" creationId="{67010AB5-1C56-42FC-9F00-7B4EB2DFC3C1}"/>
          </ac:graphicFrameMkLst>
        </pc:graphicFrameChg>
        <pc:graphicFrameChg chg="modGraphic">
          <ac:chgData name="Ragnhild Halvorsrud" userId="917ea340-fd63-490f-a7db-68428d24cf32" providerId="ADAL" clId="{6FA999E9-229C-4E9A-8ABA-655365537A19}" dt="2026-09-15T08:40:34.935" v="9375" actId="790"/>
          <ac:graphicFrameMkLst>
            <pc:docMk/>
            <pc:sldMk cId="4272421011" sldId="3838"/>
            <ac:graphicFrameMk id="15" creationId="{87082079-2589-4B91-B8EB-732DCBD62574}"/>
          </ac:graphicFrameMkLst>
        </pc:graphicFrameChg>
        <pc:graphicFrameChg chg="modGraphic">
          <ac:chgData name="Ragnhild Halvorsrud" userId="917ea340-fd63-490f-a7db-68428d24cf32" providerId="ADAL" clId="{6FA999E9-229C-4E9A-8ABA-655365537A19}" dt="2026-09-15T08:40:34.935" v="9376" actId="790"/>
          <ac:graphicFrameMkLst>
            <pc:docMk/>
            <pc:sldMk cId="4272421011" sldId="3838"/>
            <ac:graphicFrameMk id="16" creationId="{D62EBBFA-BEF1-4D38-BBFB-7E8BB9D252DD}"/>
          </ac:graphicFrameMkLst>
        </pc:graphicFrameChg>
        <pc:graphicFrameChg chg="modGraphic">
          <ac:chgData name="Ragnhild Halvorsrud" userId="917ea340-fd63-490f-a7db-68428d24cf32" providerId="ADAL" clId="{6FA999E9-229C-4E9A-8ABA-655365537A19}" dt="2026-09-15T08:40:34.951" v="9392" actId="790"/>
          <ac:graphicFrameMkLst>
            <pc:docMk/>
            <pc:sldMk cId="4272421011" sldId="3838"/>
            <ac:graphicFrameMk id="22" creationId="{F5749EA8-4609-8ABB-4386-9DC7DC39AEEA}"/>
          </ac:graphicFrameMkLst>
        </pc:graphicFrameChg>
      </pc:sldChg>
      <pc:sldChg chg="modSp mod modNotes">
        <pc:chgData name="Ragnhild Halvorsrud" userId="917ea340-fd63-490f-a7db-68428d24cf32" providerId="ADAL" clId="{6FA999E9-229C-4E9A-8ABA-655365537A19}" dt="2026-09-15T08:40:34.838" v="9276" actId="790"/>
        <pc:sldMkLst>
          <pc:docMk/>
          <pc:sldMk cId="1797895139" sldId="3839"/>
        </pc:sldMkLst>
        <pc:spChg chg="mod">
          <ac:chgData name="Ragnhild Halvorsrud" userId="917ea340-fd63-490f-a7db-68428d24cf32" providerId="ADAL" clId="{6FA999E9-229C-4E9A-8ABA-655365537A19}" dt="2026-09-15T08:40:34.805" v="9255" actId="790"/>
          <ac:spMkLst>
            <pc:docMk/>
            <pc:sldMk cId="1797895139" sldId="3839"/>
            <ac:spMk id="2" creationId="{00000000-0000-0000-0000-000000000000}"/>
          </ac:spMkLst>
        </pc:spChg>
        <pc:spChg chg="mod">
          <ac:chgData name="Ragnhild Halvorsrud" userId="917ea340-fd63-490f-a7db-68428d24cf32" providerId="ADAL" clId="{6FA999E9-229C-4E9A-8ABA-655365537A19}" dt="2026-09-15T08:40:34.837" v="9274" actId="790"/>
          <ac:spMkLst>
            <pc:docMk/>
            <pc:sldMk cId="1797895139" sldId="3839"/>
            <ac:spMk id="3" creationId="{8FF72D4E-750C-9C8F-5786-C1B458D66F10}"/>
          </ac:spMkLst>
        </pc:spChg>
        <pc:graphicFrameChg chg="mod modGraphic">
          <ac:chgData name="Ragnhild Halvorsrud" userId="917ea340-fd63-490f-a7db-68428d24cf32" providerId="ADAL" clId="{6FA999E9-229C-4E9A-8ABA-655365537A19}" dt="2026-09-15T08:40:34.836" v="9273" actId="790"/>
          <ac:graphicFrameMkLst>
            <pc:docMk/>
            <pc:sldMk cId="1797895139" sldId="3839"/>
            <ac:graphicFrameMk id="6" creationId="{6721EA38-3AFC-BF8D-3BA4-8E32AE94F6E2}"/>
          </ac:graphicFrameMkLst>
        </pc:graphicFrameChg>
        <pc:graphicFrameChg chg="modGraphic">
          <ac:chgData name="Ragnhild Halvorsrud" userId="917ea340-fd63-490f-a7db-68428d24cf32" providerId="ADAL" clId="{6FA999E9-229C-4E9A-8ABA-655365537A19}" dt="2026-09-15T08:40:34.805" v="9257" actId="790"/>
          <ac:graphicFrameMkLst>
            <pc:docMk/>
            <pc:sldMk cId="1797895139" sldId="3839"/>
            <ac:graphicFrameMk id="7" creationId="{1BEE2DBD-6751-4305-8335-09C209A50B5D}"/>
          </ac:graphicFrameMkLst>
        </pc:graphicFrameChg>
        <pc:graphicFrameChg chg="mod modGraphic">
          <ac:chgData name="Ragnhild Halvorsrud" userId="917ea340-fd63-490f-a7db-68428d24cf32" providerId="ADAL" clId="{6FA999E9-229C-4E9A-8ABA-655365537A19}" dt="2026-09-15T08:40:34.805" v="9259" actId="790"/>
          <ac:graphicFrameMkLst>
            <pc:docMk/>
            <pc:sldMk cId="1797895139" sldId="3839"/>
            <ac:graphicFrameMk id="9" creationId="{A3AA9C16-EEBD-409F-A28B-997DA7152D83}"/>
          </ac:graphicFrameMkLst>
        </pc:graphicFrameChg>
        <pc:graphicFrameChg chg="mod modGraphic">
          <ac:chgData name="Ragnhild Halvorsrud" userId="917ea340-fd63-490f-a7db-68428d24cf32" providerId="ADAL" clId="{6FA999E9-229C-4E9A-8ABA-655365537A19}" dt="2026-09-15T08:40:34.805" v="9261" actId="790"/>
          <ac:graphicFrameMkLst>
            <pc:docMk/>
            <pc:sldMk cId="1797895139" sldId="3839"/>
            <ac:graphicFrameMk id="10" creationId="{CFDC6F1F-60DF-43E5-AC19-69A362F55D87}"/>
          </ac:graphicFrameMkLst>
        </pc:graphicFrameChg>
        <pc:graphicFrameChg chg="modGraphic">
          <ac:chgData name="Ragnhild Halvorsrud" userId="917ea340-fd63-490f-a7db-68428d24cf32" providerId="ADAL" clId="{6FA999E9-229C-4E9A-8ABA-655365537A19}" dt="2026-09-15T08:40:34.833" v="9271" actId="790"/>
          <ac:graphicFrameMkLst>
            <pc:docMk/>
            <pc:sldMk cId="1797895139" sldId="3839"/>
            <ac:graphicFrameMk id="18" creationId="{8D64CE2C-FFAF-41C5-AEA6-34CF12B92A75}"/>
          </ac:graphicFrameMkLst>
        </pc:graphicFrameChg>
      </pc:sldChg>
      <pc:sldChg chg="modSp mod modNotes">
        <pc:chgData name="Ragnhild Halvorsrud" userId="917ea340-fd63-490f-a7db-68428d24cf32" providerId="ADAL" clId="{6FA999E9-229C-4E9A-8ABA-655365537A19}" dt="2026-09-15T08:40:34.872" v="9310" actId="790"/>
        <pc:sldMkLst>
          <pc:docMk/>
          <pc:sldMk cId="3411690614" sldId="3842"/>
        </pc:sldMkLst>
        <pc:spChg chg="mod">
          <ac:chgData name="Ragnhild Halvorsrud" userId="917ea340-fd63-490f-a7db-68428d24cf32" providerId="ADAL" clId="{6FA999E9-229C-4E9A-8ABA-655365537A19}" dt="2026-09-15T08:40:34.856" v="9293" actId="790"/>
          <ac:spMkLst>
            <pc:docMk/>
            <pc:sldMk cId="3411690614" sldId="3842"/>
            <ac:spMk id="2" creationId="{00000000-0000-0000-0000-000000000000}"/>
          </ac:spMkLst>
        </pc:spChg>
        <pc:spChg chg="mod">
          <ac:chgData name="Ragnhild Halvorsrud" userId="917ea340-fd63-490f-a7db-68428d24cf32" providerId="ADAL" clId="{6FA999E9-229C-4E9A-8ABA-655365537A19}" dt="2026-09-15T08:40:34.856" v="9294" actId="790"/>
          <ac:spMkLst>
            <pc:docMk/>
            <pc:sldMk cId="3411690614" sldId="3842"/>
            <ac:spMk id="4" creationId="{00000000-0000-0000-0000-000000000000}"/>
          </ac:spMkLst>
        </pc:spChg>
        <pc:spChg chg="mod">
          <ac:chgData name="Ragnhild Halvorsrud" userId="917ea340-fd63-490f-a7db-68428d24cf32" providerId="ADAL" clId="{6FA999E9-229C-4E9A-8ABA-655365537A19}" dt="2026-09-15T08:40:34.872" v="9308" actId="790"/>
          <ac:spMkLst>
            <pc:docMk/>
            <pc:sldMk cId="3411690614" sldId="3842"/>
            <ac:spMk id="16" creationId="{BD8737A3-6E92-4D3B-843E-753DBF0DD0AC}"/>
          </ac:spMkLst>
        </pc:spChg>
        <pc:graphicFrameChg chg="modGraphic">
          <ac:chgData name="Ragnhild Halvorsrud" userId="917ea340-fd63-490f-a7db-68428d24cf32" providerId="ADAL" clId="{6FA999E9-229C-4E9A-8ABA-655365537A19}" dt="2026-09-15T08:40:34.856" v="9296" actId="790"/>
          <ac:graphicFrameMkLst>
            <pc:docMk/>
            <pc:sldMk cId="3411690614" sldId="3842"/>
            <ac:graphicFrameMk id="3" creationId="{91B1A7A4-472E-495B-9E63-B177F997330B}"/>
          </ac:graphicFrameMkLst>
        </pc:graphicFrameChg>
        <pc:graphicFrameChg chg="modGraphic">
          <ac:chgData name="Ragnhild Halvorsrud" userId="917ea340-fd63-490f-a7db-68428d24cf32" providerId="ADAL" clId="{6FA999E9-229C-4E9A-8ABA-655365537A19}" dt="2026-09-15T08:40:34.872" v="9306" actId="790"/>
          <ac:graphicFrameMkLst>
            <pc:docMk/>
            <pc:sldMk cId="3411690614" sldId="3842"/>
            <ac:graphicFrameMk id="9" creationId="{B20F5980-DDBC-4A5B-8379-B37596D3D46A}"/>
          </ac:graphicFrameMkLst>
        </pc:graphicFrameChg>
        <pc:graphicFrameChg chg="modGraphic">
          <ac:chgData name="Ragnhild Halvorsrud" userId="917ea340-fd63-490f-a7db-68428d24cf32" providerId="ADAL" clId="{6FA999E9-229C-4E9A-8ABA-655365537A19}" dt="2026-09-15T08:40:34.872" v="9307" actId="790"/>
          <ac:graphicFrameMkLst>
            <pc:docMk/>
            <pc:sldMk cId="3411690614" sldId="3842"/>
            <ac:graphicFrameMk id="10" creationId="{3FB3798A-BA23-4216-82AD-44AD7D85EB1C}"/>
          </ac:graphicFrameMkLst>
        </pc:graphicFrameChg>
      </pc:sldChg>
      <pc:sldChg chg="modSp mod modNotes">
        <pc:chgData name="Ragnhild Halvorsrud" userId="917ea340-fd63-490f-a7db-68428d24cf32" providerId="ADAL" clId="{6FA999E9-229C-4E9A-8ABA-655365537A19}" dt="2026-09-15T08:40:35.140" v="9572" actId="790"/>
        <pc:sldMkLst>
          <pc:docMk/>
          <pc:sldMk cId="3140832595" sldId="3855"/>
        </pc:sldMkLst>
        <pc:spChg chg="mod">
          <ac:chgData name="Ragnhild Halvorsrud" userId="917ea340-fd63-490f-a7db-68428d24cf32" providerId="ADAL" clId="{6FA999E9-229C-4E9A-8ABA-655365537A19}" dt="2026-09-15T08:40:35.140" v="9557" actId="790"/>
          <ac:spMkLst>
            <pc:docMk/>
            <pc:sldMk cId="3140832595" sldId="3855"/>
            <ac:spMk id="2" creationId="{00000000-0000-0000-0000-000000000000}"/>
          </ac:spMkLst>
        </pc:spChg>
        <pc:spChg chg="mod">
          <ac:chgData name="Ragnhild Halvorsrud" userId="917ea340-fd63-490f-a7db-68428d24cf32" providerId="ADAL" clId="{6FA999E9-229C-4E9A-8ABA-655365537A19}" dt="2026-09-15T08:40:35.140" v="9558" actId="790"/>
          <ac:spMkLst>
            <pc:docMk/>
            <pc:sldMk cId="3140832595" sldId="3855"/>
            <ac:spMk id="15" creationId="{09E4D108-558B-4749-BC98-3DD7C929F72A}"/>
          </ac:spMkLst>
        </pc:spChg>
        <pc:graphicFrameChg chg="modGraphic">
          <ac:chgData name="Ragnhild Halvorsrud" userId="917ea340-fd63-490f-a7db-68428d24cf32" providerId="ADAL" clId="{6FA999E9-229C-4E9A-8ABA-655365537A19}" dt="2026-09-15T08:40:35.140" v="9570" actId="790"/>
          <ac:graphicFrameMkLst>
            <pc:docMk/>
            <pc:sldMk cId="3140832595" sldId="3855"/>
            <ac:graphicFrameMk id="7" creationId="{AE07CFC7-DCF3-4BAF-952B-0F5F2A53A53C}"/>
          </ac:graphicFrameMkLst>
        </pc:graphicFrameChg>
        <pc:graphicFrameChg chg="modGraphic">
          <ac:chgData name="Ragnhild Halvorsrud" userId="917ea340-fd63-490f-a7db-68428d24cf32" providerId="ADAL" clId="{6FA999E9-229C-4E9A-8ABA-655365537A19}" dt="2026-09-15T08:40:35.140" v="9560" actId="790"/>
          <ac:graphicFrameMkLst>
            <pc:docMk/>
            <pc:sldMk cId="3140832595" sldId="3855"/>
            <ac:graphicFrameMk id="21" creationId="{F620FBB4-216B-484B-BC20-A2A7ABF62D66}"/>
          </ac:graphicFrameMkLst>
        </pc:graphicFrameChg>
      </pc:sldChg>
      <pc:sldChg chg="modSp mod modNotes">
        <pc:chgData name="Ragnhild Halvorsrud" userId="917ea340-fd63-490f-a7db-68428d24cf32" providerId="ADAL" clId="{6FA999E9-229C-4E9A-8ABA-655365537A19}" dt="2026-09-15T08:40:34.789" v="9236" actId="790"/>
        <pc:sldMkLst>
          <pc:docMk/>
          <pc:sldMk cId="1178941020" sldId="3857"/>
        </pc:sldMkLst>
        <pc:spChg chg="mod">
          <ac:chgData name="Ragnhild Halvorsrud" userId="917ea340-fd63-490f-a7db-68428d24cf32" providerId="ADAL" clId="{6FA999E9-229C-4E9A-8ABA-655365537A19}" dt="2026-09-15T08:40:34.773" v="9219" actId="790"/>
          <ac:spMkLst>
            <pc:docMk/>
            <pc:sldMk cId="1178941020" sldId="3857"/>
            <ac:spMk id="2" creationId="{00000000-0000-0000-0000-000000000000}"/>
          </ac:spMkLst>
        </pc:spChg>
        <pc:spChg chg="mod">
          <ac:chgData name="Ragnhild Halvorsrud" userId="917ea340-fd63-490f-a7db-68428d24cf32" providerId="ADAL" clId="{6FA999E9-229C-4E9A-8ABA-655365537A19}" dt="2026-09-15T08:40:34.789" v="9233" actId="790"/>
          <ac:spMkLst>
            <pc:docMk/>
            <pc:sldMk cId="1178941020" sldId="3857"/>
            <ac:spMk id="3" creationId="{0D0C979B-5351-48DD-C332-83392C5EABB9}"/>
          </ac:spMkLst>
        </pc:spChg>
        <pc:spChg chg="mod">
          <ac:chgData name="Ragnhild Halvorsrud" userId="917ea340-fd63-490f-a7db-68428d24cf32" providerId="ADAL" clId="{6FA999E9-229C-4E9A-8ABA-655365537A19}" dt="2026-09-15T08:40:34.789" v="9234" actId="790"/>
          <ac:spMkLst>
            <pc:docMk/>
            <pc:sldMk cId="1178941020" sldId="3857"/>
            <ac:spMk id="10" creationId="{D9CE3FF6-7361-0C72-9F2B-6EECCADF593D}"/>
          </ac:spMkLst>
        </pc:spChg>
        <pc:graphicFrameChg chg="modGraphic">
          <ac:chgData name="Ragnhild Halvorsrud" userId="917ea340-fd63-490f-a7db-68428d24cf32" providerId="ADAL" clId="{6FA999E9-229C-4E9A-8ABA-655365537A19}" dt="2026-09-15T08:40:34.773" v="9229" actId="790"/>
          <ac:graphicFrameMkLst>
            <pc:docMk/>
            <pc:sldMk cId="1178941020" sldId="3857"/>
            <ac:graphicFrameMk id="5" creationId="{9885EEC2-2F6A-4C40-9C30-D2644842607F}"/>
          </ac:graphicFrameMkLst>
        </pc:graphicFrameChg>
        <pc:graphicFrameChg chg="modGraphic">
          <ac:chgData name="Ragnhild Halvorsrud" userId="917ea340-fd63-490f-a7db-68428d24cf32" providerId="ADAL" clId="{6FA999E9-229C-4E9A-8ABA-655365537A19}" dt="2026-09-15T08:40:34.773" v="9232" actId="790"/>
          <ac:graphicFrameMkLst>
            <pc:docMk/>
            <pc:sldMk cId="1178941020" sldId="3857"/>
            <ac:graphicFrameMk id="15" creationId="{C802F3B7-224B-4904-9653-FC9F5D86D8DC}"/>
          </ac:graphicFrameMkLst>
        </pc:graphicFrameChg>
        <pc:graphicFrameChg chg="modGraphic">
          <ac:chgData name="Ragnhild Halvorsrud" userId="917ea340-fd63-490f-a7db-68428d24cf32" providerId="ADAL" clId="{6FA999E9-229C-4E9A-8ABA-655365537A19}" dt="2026-09-15T08:40:34.773" v="9231" actId="790"/>
          <ac:graphicFrameMkLst>
            <pc:docMk/>
            <pc:sldMk cId="1178941020" sldId="3857"/>
            <ac:graphicFrameMk id="16" creationId="{733BD406-2827-494A-972E-EE83E0FD257B}"/>
          </ac:graphicFrameMkLst>
        </pc:graphicFrameChg>
      </pc:sldChg>
      <pc:sldChg chg="modSp mod modNotes">
        <pc:chgData name="Ragnhild Halvorsrud" userId="917ea340-fd63-490f-a7db-68428d24cf32" providerId="ADAL" clId="{6FA999E9-229C-4E9A-8ABA-655365537A19}" dt="2026-09-15T08:40:34.805" v="9254" actId="790"/>
        <pc:sldMkLst>
          <pc:docMk/>
          <pc:sldMk cId="1373850935" sldId="3858"/>
        </pc:sldMkLst>
        <pc:spChg chg="mod">
          <ac:chgData name="Ragnhild Halvorsrud" userId="917ea340-fd63-490f-a7db-68428d24cf32" providerId="ADAL" clId="{6FA999E9-229C-4E9A-8ABA-655365537A19}" dt="2026-09-15T08:40:34.789" v="9237" actId="790"/>
          <ac:spMkLst>
            <pc:docMk/>
            <pc:sldMk cId="1373850935" sldId="3858"/>
            <ac:spMk id="2" creationId="{00000000-0000-0000-0000-000000000000}"/>
          </ac:spMkLst>
        </pc:spChg>
        <pc:spChg chg="mod">
          <ac:chgData name="Ragnhild Halvorsrud" userId="917ea340-fd63-490f-a7db-68428d24cf32" providerId="ADAL" clId="{6FA999E9-229C-4E9A-8ABA-655365537A19}" dt="2026-09-15T08:40:34.805" v="9252" actId="790"/>
          <ac:spMkLst>
            <pc:docMk/>
            <pc:sldMk cId="1373850935" sldId="3858"/>
            <ac:spMk id="6" creationId="{94DA6533-1C09-85A3-79F6-611BF800068A}"/>
          </ac:spMkLst>
        </pc:spChg>
        <pc:spChg chg="mod">
          <ac:chgData name="Ragnhild Halvorsrud" userId="917ea340-fd63-490f-a7db-68428d24cf32" providerId="ADAL" clId="{6FA999E9-229C-4E9A-8ABA-655365537A19}" dt="2026-09-15T08:40:34.805" v="9251" actId="790"/>
          <ac:spMkLst>
            <pc:docMk/>
            <pc:sldMk cId="1373850935" sldId="3858"/>
            <ac:spMk id="18" creationId="{84C77869-645F-4714-A238-F2A567F97FD0}"/>
          </ac:spMkLst>
        </pc:spChg>
        <pc:graphicFrameChg chg="modGraphic">
          <ac:chgData name="Ragnhild Halvorsrud" userId="917ea340-fd63-490f-a7db-68428d24cf32" providerId="ADAL" clId="{6FA999E9-229C-4E9A-8ABA-655365537A19}" dt="2026-09-15T08:40:34.789" v="9247" actId="790"/>
          <ac:graphicFrameMkLst>
            <pc:docMk/>
            <pc:sldMk cId="1373850935" sldId="3858"/>
            <ac:graphicFrameMk id="5" creationId="{9885EEC2-2F6A-4C40-9C30-D2644842607F}"/>
          </ac:graphicFrameMkLst>
        </pc:graphicFrameChg>
        <pc:graphicFrameChg chg="modGraphic">
          <ac:chgData name="Ragnhild Halvorsrud" userId="917ea340-fd63-490f-a7db-68428d24cf32" providerId="ADAL" clId="{6FA999E9-229C-4E9A-8ABA-655365537A19}" dt="2026-09-15T08:40:34.805" v="9250" actId="790"/>
          <ac:graphicFrameMkLst>
            <pc:docMk/>
            <pc:sldMk cId="1373850935" sldId="3858"/>
            <ac:graphicFrameMk id="15" creationId="{C802F3B7-224B-4904-9653-FC9F5D86D8DC}"/>
          </ac:graphicFrameMkLst>
        </pc:graphicFrameChg>
        <pc:graphicFrameChg chg="modGraphic">
          <ac:chgData name="Ragnhild Halvorsrud" userId="917ea340-fd63-490f-a7db-68428d24cf32" providerId="ADAL" clId="{6FA999E9-229C-4E9A-8ABA-655365537A19}" dt="2026-09-15T08:40:34.805" v="9249" actId="790"/>
          <ac:graphicFrameMkLst>
            <pc:docMk/>
            <pc:sldMk cId="1373850935" sldId="3858"/>
            <ac:graphicFrameMk id="16" creationId="{733BD406-2827-494A-972E-EE83E0FD257B}"/>
          </ac:graphicFrameMkLst>
        </pc:graphicFrameChg>
      </pc:sldChg>
      <pc:sldChg chg="modSp mod modNotes">
        <pc:chgData name="Ragnhild Halvorsrud" userId="917ea340-fd63-490f-a7db-68428d24cf32" providerId="ADAL" clId="{6FA999E9-229C-4E9A-8ABA-655365537A19}" dt="2026-09-15T08:40:34.584" v="9048" actId="790"/>
        <pc:sldMkLst>
          <pc:docMk/>
          <pc:sldMk cId="2798729556" sldId="3867"/>
        </pc:sldMkLst>
        <pc:spChg chg="mod">
          <ac:chgData name="Ragnhild Halvorsrud" userId="917ea340-fd63-490f-a7db-68428d24cf32" providerId="ADAL" clId="{6FA999E9-229C-4E9A-8ABA-655365537A19}" dt="2026-09-15T08:40:34.568" v="9028" actId="790"/>
          <ac:spMkLst>
            <pc:docMk/>
            <pc:sldMk cId="2798729556" sldId="3867"/>
            <ac:spMk id="2" creationId="{00000000-0000-0000-0000-000000000000}"/>
          </ac:spMkLst>
        </pc:spChg>
        <pc:spChg chg="mod">
          <ac:chgData name="Ragnhild Halvorsrud" userId="917ea340-fd63-490f-a7db-68428d24cf32" providerId="ADAL" clId="{6FA999E9-229C-4E9A-8ABA-655365537A19}" dt="2026-09-15T08:40:34.568" v="9029" actId="790"/>
          <ac:spMkLst>
            <pc:docMk/>
            <pc:sldMk cId="2798729556" sldId="3867"/>
            <ac:spMk id="4" creationId="{00000000-0000-0000-0000-000000000000}"/>
          </ac:spMkLst>
        </pc:spChg>
        <pc:spChg chg="mod">
          <ac:chgData name="Ragnhild Halvorsrud" userId="917ea340-fd63-490f-a7db-68428d24cf32" providerId="ADAL" clId="{6FA999E9-229C-4E9A-8ABA-655365537A19}" dt="2026-09-15T08:40:34.584" v="9044" actId="790"/>
          <ac:spMkLst>
            <pc:docMk/>
            <pc:sldMk cId="2798729556" sldId="3867"/>
            <ac:spMk id="11" creationId="{F3F52739-D1F7-4156-B81B-676B5F7781A6}"/>
          </ac:spMkLst>
        </pc:spChg>
        <pc:graphicFrameChg chg="modGraphic">
          <ac:chgData name="Ragnhild Halvorsrud" userId="917ea340-fd63-490f-a7db-68428d24cf32" providerId="ADAL" clId="{6FA999E9-229C-4E9A-8ABA-655365537A19}" dt="2026-09-15T08:40:34.568" v="9039" actId="790"/>
          <ac:graphicFrameMkLst>
            <pc:docMk/>
            <pc:sldMk cId="2798729556" sldId="3867"/>
            <ac:graphicFrameMk id="5" creationId="{638C81E6-BE32-4EFF-923E-71712D18D6B4}"/>
          </ac:graphicFrameMkLst>
        </pc:graphicFrameChg>
        <pc:graphicFrameChg chg="modGraphic">
          <ac:chgData name="Ragnhild Halvorsrud" userId="917ea340-fd63-490f-a7db-68428d24cf32" providerId="ADAL" clId="{6FA999E9-229C-4E9A-8ABA-655365537A19}" dt="2026-09-15T08:40:34.584" v="9041" actId="790"/>
          <ac:graphicFrameMkLst>
            <pc:docMk/>
            <pc:sldMk cId="2798729556" sldId="3867"/>
            <ac:graphicFrameMk id="7" creationId="{1B806EC4-F9F8-4D08-89BC-536CAED8AEF3}"/>
          </ac:graphicFrameMkLst>
        </pc:graphicFrameChg>
        <pc:graphicFrameChg chg="modGraphic">
          <ac:chgData name="Ragnhild Halvorsrud" userId="917ea340-fd63-490f-a7db-68428d24cf32" providerId="ADAL" clId="{6FA999E9-229C-4E9A-8ABA-655365537A19}" dt="2026-09-15T08:40:34.584" v="9042" actId="790"/>
          <ac:graphicFrameMkLst>
            <pc:docMk/>
            <pc:sldMk cId="2798729556" sldId="3867"/>
            <ac:graphicFrameMk id="8" creationId="{8B68FAD4-1580-4582-8B9F-91CD466D6C83}"/>
          </ac:graphicFrameMkLst>
        </pc:graphicFrameChg>
        <pc:graphicFrameChg chg="modGraphic">
          <ac:chgData name="Ragnhild Halvorsrud" userId="917ea340-fd63-490f-a7db-68428d24cf32" providerId="ADAL" clId="{6FA999E9-229C-4E9A-8ABA-655365537A19}" dt="2026-09-15T08:40:34.584" v="9043" actId="790"/>
          <ac:graphicFrameMkLst>
            <pc:docMk/>
            <pc:sldMk cId="2798729556" sldId="3867"/>
            <ac:graphicFrameMk id="9" creationId="{8DA192BB-4386-4094-B852-09B63F18060F}"/>
          </ac:graphicFrameMkLst>
        </pc:graphicFrameChg>
        <pc:graphicFrameChg chg="modGraphic">
          <ac:chgData name="Ragnhild Halvorsrud" userId="917ea340-fd63-490f-a7db-68428d24cf32" providerId="ADAL" clId="{6FA999E9-229C-4E9A-8ABA-655365537A19}" dt="2026-09-15T08:40:34.584" v="9046" actId="790"/>
          <ac:graphicFrameMkLst>
            <pc:docMk/>
            <pc:sldMk cId="2798729556" sldId="3867"/>
            <ac:graphicFrameMk id="13" creationId="{BECE2F63-7C97-037E-74DE-7BA5694FFBFE}"/>
          </ac:graphicFrameMkLst>
        </pc:graphicFrameChg>
      </pc:sldChg>
      <pc:sldChg chg="modSp mod modNotes">
        <pc:chgData name="Ragnhild Halvorsrud" userId="917ea340-fd63-490f-a7db-68428d24cf32" providerId="ADAL" clId="{6FA999E9-229C-4E9A-8ABA-655365537A19}" dt="2026-09-15T08:40:34.631" v="9106" actId="790"/>
        <pc:sldMkLst>
          <pc:docMk/>
          <pc:sldMk cId="848372052" sldId="3868"/>
        </pc:sldMkLst>
        <pc:spChg chg="mod">
          <ac:chgData name="Ragnhild Halvorsrud" userId="917ea340-fd63-490f-a7db-68428d24cf32" providerId="ADAL" clId="{6FA999E9-229C-4E9A-8ABA-655365537A19}" dt="2026-09-15T08:40:34.615" v="9082" actId="790"/>
          <ac:spMkLst>
            <pc:docMk/>
            <pc:sldMk cId="848372052" sldId="3868"/>
            <ac:spMk id="2" creationId="{00000000-0000-0000-0000-000000000000}"/>
          </ac:spMkLst>
        </pc:spChg>
        <pc:spChg chg="mod">
          <ac:chgData name="Ragnhild Halvorsrud" userId="917ea340-fd63-490f-a7db-68428d24cf32" providerId="ADAL" clId="{6FA999E9-229C-4E9A-8ABA-655365537A19}" dt="2026-09-15T08:40:34.615" v="9083" actId="790"/>
          <ac:spMkLst>
            <pc:docMk/>
            <pc:sldMk cId="848372052" sldId="3868"/>
            <ac:spMk id="4" creationId="{00000000-0000-0000-0000-000000000000}"/>
          </ac:spMkLst>
        </pc:spChg>
        <pc:spChg chg="mod">
          <ac:chgData name="Ragnhild Halvorsrud" userId="917ea340-fd63-490f-a7db-68428d24cf32" providerId="ADAL" clId="{6FA999E9-229C-4E9A-8ABA-655365537A19}" dt="2026-09-15T08:40:34.631" v="9098" actId="790"/>
          <ac:spMkLst>
            <pc:docMk/>
            <pc:sldMk cId="848372052" sldId="3868"/>
            <ac:spMk id="11" creationId="{F3F52739-D1F7-4156-B81B-676B5F7781A6}"/>
          </ac:spMkLst>
        </pc:spChg>
        <pc:spChg chg="mod">
          <ac:chgData name="Ragnhild Halvorsrud" userId="917ea340-fd63-490f-a7db-68428d24cf32" providerId="ADAL" clId="{6FA999E9-229C-4E9A-8ABA-655365537A19}" dt="2026-09-15T08:40:34.631" v="9100" actId="790"/>
          <ac:spMkLst>
            <pc:docMk/>
            <pc:sldMk cId="848372052" sldId="3868"/>
            <ac:spMk id="21" creationId="{94157CA1-802C-438C-893C-A7DBF89BEA25}"/>
          </ac:spMkLst>
        </pc:spChg>
        <pc:graphicFrameChg chg="modGraphic">
          <ac:chgData name="Ragnhild Halvorsrud" userId="917ea340-fd63-490f-a7db-68428d24cf32" providerId="ADAL" clId="{6FA999E9-229C-4E9A-8ABA-655365537A19}" dt="2026-09-15T08:40:34.631" v="9093" actId="790"/>
          <ac:graphicFrameMkLst>
            <pc:docMk/>
            <pc:sldMk cId="848372052" sldId="3868"/>
            <ac:graphicFrameMk id="5" creationId="{638C81E6-BE32-4EFF-923E-71712D18D6B4}"/>
          </ac:graphicFrameMkLst>
        </pc:graphicFrameChg>
        <pc:graphicFrameChg chg="modGraphic">
          <ac:chgData name="Ragnhild Halvorsrud" userId="917ea340-fd63-490f-a7db-68428d24cf32" providerId="ADAL" clId="{6FA999E9-229C-4E9A-8ABA-655365537A19}" dt="2026-09-15T08:40:34.631" v="9095" actId="790"/>
          <ac:graphicFrameMkLst>
            <pc:docMk/>
            <pc:sldMk cId="848372052" sldId="3868"/>
            <ac:graphicFrameMk id="7" creationId="{1B806EC4-F9F8-4D08-89BC-536CAED8AEF3}"/>
          </ac:graphicFrameMkLst>
        </pc:graphicFrameChg>
        <pc:graphicFrameChg chg="modGraphic">
          <ac:chgData name="Ragnhild Halvorsrud" userId="917ea340-fd63-490f-a7db-68428d24cf32" providerId="ADAL" clId="{6FA999E9-229C-4E9A-8ABA-655365537A19}" dt="2026-09-15T08:40:34.631" v="9096" actId="790"/>
          <ac:graphicFrameMkLst>
            <pc:docMk/>
            <pc:sldMk cId="848372052" sldId="3868"/>
            <ac:graphicFrameMk id="8" creationId="{8B68FAD4-1580-4582-8B9F-91CD466D6C83}"/>
          </ac:graphicFrameMkLst>
        </pc:graphicFrameChg>
        <pc:graphicFrameChg chg="modGraphic">
          <ac:chgData name="Ragnhild Halvorsrud" userId="917ea340-fd63-490f-a7db-68428d24cf32" providerId="ADAL" clId="{6FA999E9-229C-4E9A-8ABA-655365537A19}" dt="2026-09-15T08:40:34.631" v="9097" actId="790"/>
          <ac:graphicFrameMkLst>
            <pc:docMk/>
            <pc:sldMk cId="848372052" sldId="3868"/>
            <ac:graphicFrameMk id="9" creationId="{8DA192BB-4386-4094-B852-09B63F18060F}"/>
          </ac:graphicFrameMkLst>
        </pc:graphicFrameChg>
        <pc:graphicFrameChg chg="modGraphic">
          <ac:chgData name="Ragnhild Halvorsrud" userId="917ea340-fd63-490f-a7db-68428d24cf32" providerId="ADAL" clId="{6FA999E9-229C-4E9A-8ABA-655365537A19}" dt="2026-09-15T08:40:34.631" v="9102" actId="790"/>
          <ac:graphicFrameMkLst>
            <pc:docMk/>
            <pc:sldMk cId="848372052" sldId="3868"/>
            <ac:graphicFrameMk id="13" creationId="{499DC60A-D331-AE13-30FE-8A646684B84F}"/>
          </ac:graphicFrameMkLst>
        </pc:graphicFrameChg>
        <pc:graphicFrameChg chg="modGraphic">
          <ac:chgData name="Ragnhild Halvorsrud" userId="917ea340-fd63-490f-a7db-68428d24cf32" providerId="ADAL" clId="{6FA999E9-229C-4E9A-8ABA-655365537A19}" dt="2026-09-15T08:40:34.631" v="9104" actId="790"/>
          <ac:graphicFrameMkLst>
            <pc:docMk/>
            <pc:sldMk cId="848372052" sldId="3868"/>
            <ac:graphicFrameMk id="14" creationId="{3543C27D-D60F-2A7F-4C23-B26CB1014401}"/>
          </ac:graphicFrameMkLst>
        </pc:graphicFrameChg>
        <pc:graphicFrameChg chg="modGraphic">
          <ac:chgData name="Ragnhild Halvorsrud" userId="917ea340-fd63-490f-a7db-68428d24cf32" providerId="ADAL" clId="{6FA999E9-229C-4E9A-8ABA-655365537A19}" dt="2026-09-15T08:40:34.631" v="9099" actId="790"/>
          <ac:graphicFrameMkLst>
            <pc:docMk/>
            <pc:sldMk cId="848372052" sldId="3868"/>
            <ac:graphicFrameMk id="18" creationId="{432CBEDF-BC90-4D7B-88F2-A8FCE9D6A489}"/>
          </ac:graphicFrameMkLst>
        </pc:graphicFrameChg>
      </pc:sldChg>
      <pc:sldChg chg="modSp mod modNotes">
        <pc:chgData name="Ragnhild Halvorsrud" userId="917ea340-fd63-490f-a7db-68428d24cf32" providerId="ADAL" clId="{6FA999E9-229C-4E9A-8ABA-655365537A19}" dt="2026-09-15T08:40:34.741" v="9192" actId="790"/>
        <pc:sldMkLst>
          <pc:docMk/>
          <pc:sldMk cId="168931080" sldId="3870"/>
        </pc:sldMkLst>
        <pc:spChg chg="mod">
          <ac:chgData name="Ragnhild Halvorsrud" userId="917ea340-fd63-490f-a7db-68428d24cf32" providerId="ADAL" clId="{6FA999E9-229C-4E9A-8ABA-655365537A19}" dt="2026-09-15T08:40:34.710" v="9172" actId="790"/>
          <ac:spMkLst>
            <pc:docMk/>
            <pc:sldMk cId="168931080" sldId="3870"/>
            <ac:spMk id="2" creationId="{00000000-0000-0000-0000-000000000000}"/>
          </ac:spMkLst>
        </pc:spChg>
        <pc:spChg chg="mod">
          <ac:chgData name="Ragnhild Halvorsrud" userId="917ea340-fd63-490f-a7db-68428d24cf32" providerId="ADAL" clId="{6FA999E9-229C-4E9A-8ABA-655365537A19}" dt="2026-09-15T08:40:34.710" v="9173" actId="790"/>
          <ac:spMkLst>
            <pc:docMk/>
            <pc:sldMk cId="168931080" sldId="3870"/>
            <ac:spMk id="4" creationId="{00000000-0000-0000-0000-000000000000}"/>
          </ac:spMkLst>
        </pc:spChg>
        <pc:spChg chg="mod">
          <ac:chgData name="Ragnhild Halvorsrud" userId="917ea340-fd63-490f-a7db-68428d24cf32" providerId="ADAL" clId="{6FA999E9-229C-4E9A-8ABA-655365537A19}" dt="2026-09-15T08:40:34.726" v="9187" actId="790"/>
          <ac:spMkLst>
            <pc:docMk/>
            <pc:sldMk cId="168931080" sldId="3870"/>
            <ac:spMk id="10" creationId="{BB76222B-9FAE-087E-6119-AE2C1C1A0466}"/>
          </ac:spMkLst>
        </pc:spChg>
        <pc:spChg chg="mod">
          <ac:chgData name="Ragnhild Halvorsrud" userId="917ea340-fd63-490f-a7db-68428d24cf32" providerId="ADAL" clId="{6FA999E9-229C-4E9A-8ABA-655365537A19}" dt="2026-09-15T08:40:34.726" v="9188" actId="790"/>
          <ac:spMkLst>
            <pc:docMk/>
            <pc:sldMk cId="168931080" sldId="3870"/>
            <ac:spMk id="11" creationId="{06A972D1-1859-975C-A8F0-3FFE94A0ABD2}"/>
          </ac:spMkLst>
        </pc:spChg>
        <pc:graphicFrameChg chg="modGraphic">
          <ac:chgData name="Ragnhild Halvorsrud" userId="917ea340-fd63-490f-a7db-68428d24cf32" providerId="ADAL" clId="{6FA999E9-229C-4E9A-8ABA-655365537A19}" dt="2026-09-15T08:40:34.726" v="9183" actId="790"/>
          <ac:graphicFrameMkLst>
            <pc:docMk/>
            <pc:sldMk cId="168931080" sldId="3870"/>
            <ac:graphicFrameMk id="5" creationId="{079005EC-CEE9-4107-8266-C81A55E3C223}"/>
          </ac:graphicFrameMkLst>
        </pc:graphicFrameChg>
        <pc:graphicFrameChg chg="modGraphic">
          <ac:chgData name="Ragnhild Halvorsrud" userId="917ea340-fd63-490f-a7db-68428d24cf32" providerId="ADAL" clId="{6FA999E9-229C-4E9A-8ABA-655365537A19}" dt="2026-09-15T08:40:34.726" v="9185" actId="790"/>
          <ac:graphicFrameMkLst>
            <pc:docMk/>
            <pc:sldMk cId="168931080" sldId="3870"/>
            <ac:graphicFrameMk id="8" creationId="{7CA65EF0-B409-692A-8E00-BD705EA98BFA}"/>
          </ac:graphicFrameMkLst>
        </pc:graphicFrameChg>
        <pc:graphicFrameChg chg="modGraphic">
          <ac:chgData name="Ragnhild Halvorsrud" userId="917ea340-fd63-490f-a7db-68428d24cf32" providerId="ADAL" clId="{6FA999E9-229C-4E9A-8ABA-655365537A19}" dt="2026-09-15T08:40:34.726" v="9186" actId="790"/>
          <ac:graphicFrameMkLst>
            <pc:docMk/>
            <pc:sldMk cId="168931080" sldId="3870"/>
            <ac:graphicFrameMk id="9" creationId="{E1DBA774-9BE8-4EE7-9AA4-4D5917C72B17}"/>
          </ac:graphicFrameMkLst>
        </pc:graphicFrameChg>
        <pc:graphicFrameChg chg="modGraphic">
          <ac:chgData name="Ragnhild Halvorsrud" userId="917ea340-fd63-490f-a7db-68428d24cf32" providerId="ADAL" clId="{6FA999E9-229C-4E9A-8ABA-655365537A19}" dt="2026-09-15T08:40:34.741" v="9190" actId="790"/>
          <ac:graphicFrameMkLst>
            <pc:docMk/>
            <pc:sldMk cId="168931080" sldId="3870"/>
            <ac:graphicFrameMk id="13" creationId="{24714F20-6094-15E6-6132-2FE8DC37D0C5}"/>
          </ac:graphicFrameMkLst>
        </pc:graphicFrameChg>
      </pc:sldChg>
      <pc:sldChg chg="modSp mod modNotes">
        <pc:chgData name="Ragnhild Halvorsrud" userId="917ea340-fd63-490f-a7db-68428d24cf32" providerId="ADAL" clId="{6FA999E9-229C-4E9A-8ABA-655365537A19}" dt="2026-09-15T08:40:34.694" v="9150" actId="790"/>
        <pc:sldMkLst>
          <pc:docMk/>
          <pc:sldMk cId="1367003689" sldId="3871"/>
        </pc:sldMkLst>
        <pc:spChg chg="mod">
          <ac:chgData name="Ragnhild Halvorsrud" userId="917ea340-fd63-490f-a7db-68428d24cf32" providerId="ADAL" clId="{6FA999E9-229C-4E9A-8ABA-655365537A19}" dt="2026-09-15T08:40:34.678" v="9136" actId="790"/>
          <ac:spMkLst>
            <pc:docMk/>
            <pc:sldMk cId="1367003689" sldId="3871"/>
            <ac:spMk id="2" creationId="{00000000-0000-0000-0000-000000000000}"/>
          </ac:spMkLst>
        </pc:spChg>
        <pc:spChg chg="mod">
          <ac:chgData name="Ragnhild Halvorsrud" userId="917ea340-fd63-490f-a7db-68428d24cf32" providerId="ADAL" clId="{6FA999E9-229C-4E9A-8ABA-655365537A19}" dt="2026-09-15T08:40:34.694" v="9148" actId="790"/>
          <ac:spMkLst>
            <pc:docMk/>
            <pc:sldMk cId="1367003689" sldId="3871"/>
            <ac:spMk id="3" creationId="{6682FE9B-244C-652B-07EF-3BAEF83BA4DE}"/>
          </ac:spMkLst>
        </pc:spChg>
        <pc:spChg chg="mod">
          <ac:chgData name="Ragnhild Halvorsrud" userId="917ea340-fd63-490f-a7db-68428d24cf32" providerId="ADAL" clId="{6FA999E9-229C-4E9A-8ABA-655365537A19}" dt="2026-09-15T08:40:34.678" v="9137" actId="790"/>
          <ac:spMkLst>
            <pc:docMk/>
            <pc:sldMk cId="1367003689" sldId="3871"/>
            <ac:spMk id="4" creationId="{00000000-0000-0000-0000-000000000000}"/>
          </ac:spMkLst>
        </pc:spChg>
        <pc:graphicFrameChg chg="modGraphic">
          <ac:chgData name="Ragnhild Halvorsrud" userId="917ea340-fd63-490f-a7db-68428d24cf32" providerId="ADAL" clId="{6FA999E9-229C-4E9A-8ABA-655365537A19}" dt="2026-09-15T08:40:34.694" v="9147" actId="790"/>
          <ac:graphicFrameMkLst>
            <pc:docMk/>
            <pc:sldMk cId="1367003689" sldId="3871"/>
            <ac:graphicFrameMk id="5" creationId="{736FEF16-A83D-4023-81A6-F545EB0F10F9}"/>
          </ac:graphicFrameMkLst>
        </pc:graphicFrameChg>
      </pc:sldChg>
      <pc:sldChg chg="modSp mod modNotes">
        <pc:chgData name="Ragnhild Halvorsrud" userId="917ea340-fd63-490f-a7db-68428d24cf32" providerId="ADAL" clId="{6FA999E9-229C-4E9A-8ABA-655365537A19}" dt="2026-09-15T08:40:34.854" v="9292" actId="790"/>
        <pc:sldMkLst>
          <pc:docMk/>
          <pc:sldMk cId="3795501542" sldId="3872"/>
        </pc:sldMkLst>
        <pc:spChg chg="mod">
          <ac:chgData name="Ragnhild Halvorsrud" userId="917ea340-fd63-490f-a7db-68428d24cf32" providerId="ADAL" clId="{6FA999E9-229C-4E9A-8ABA-655365537A19}" dt="2026-09-15T08:40:34.839" v="9277" actId="790"/>
          <ac:spMkLst>
            <pc:docMk/>
            <pc:sldMk cId="3795501542" sldId="3872"/>
            <ac:spMk id="2" creationId="{00000000-0000-0000-0000-000000000000}"/>
          </ac:spMkLst>
        </pc:spChg>
        <pc:spChg chg="mod">
          <ac:chgData name="Ragnhild Halvorsrud" userId="917ea340-fd63-490f-a7db-68428d24cf32" providerId="ADAL" clId="{6FA999E9-229C-4E9A-8ABA-655365537A19}" dt="2026-09-15T08:40:34.840" v="9278" actId="790"/>
          <ac:spMkLst>
            <pc:docMk/>
            <pc:sldMk cId="3795501542" sldId="3872"/>
            <ac:spMk id="4" creationId="{00000000-0000-0000-0000-000000000000}"/>
          </ac:spMkLst>
        </pc:spChg>
        <pc:graphicFrameChg chg="modGraphic">
          <ac:chgData name="Ragnhild Halvorsrud" userId="917ea340-fd63-490f-a7db-68428d24cf32" providerId="ADAL" clId="{6FA999E9-229C-4E9A-8ABA-655365537A19}" dt="2026-09-15T08:40:34.842" v="9280" actId="790"/>
          <ac:graphicFrameMkLst>
            <pc:docMk/>
            <pc:sldMk cId="3795501542" sldId="3872"/>
            <ac:graphicFrameMk id="7" creationId="{1BEE2DBD-6751-4305-8335-09C209A50B5D}"/>
          </ac:graphicFrameMkLst>
        </pc:graphicFrameChg>
        <pc:graphicFrameChg chg="modGraphic">
          <ac:chgData name="Ragnhild Halvorsrud" userId="917ea340-fd63-490f-a7db-68428d24cf32" providerId="ADAL" clId="{6FA999E9-229C-4E9A-8ABA-655365537A19}" dt="2026-09-15T08:40:34.853" v="9290" actId="790"/>
          <ac:graphicFrameMkLst>
            <pc:docMk/>
            <pc:sldMk cId="3795501542" sldId="3872"/>
            <ac:graphicFrameMk id="18" creationId="{8D64CE2C-FFAF-41C5-AEA6-34CF12B92A75}"/>
          </ac:graphicFrameMkLst>
        </pc:graphicFrameChg>
      </pc:sldChg>
      <pc:sldChg chg="modSp mod modNotes">
        <pc:chgData name="Ragnhild Halvorsrud" userId="917ea340-fd63-490f-a7db-68428d24cf32" providerId="ADAL" clId="{6FA999E9-229C-4E9A-8ABA-655365537A19}" dt="2026-09-15T08:40:34.935" v="9370" actId="790"/>
        <pc:sldMkLst>
          <pc:docMk/>
          <pc:sldMk cId="3503037485" sldId="3873"/>
        </pc:sldMkLst>
        <pc:spChg chg="mod">
          <ac:chgData name="Ragnhild Halvorsrud" userId="917ea340-fd63-490f-a7db-68428d24cf32" providerId="ADAL" clId="{6FA999E9-229C-4E9A-8ABA-655365537A19}" dt="2026-09-15T08:40:34.905" v="9350" actId="790"/>
          <ac:spMkLst>
            <pc:docMk/>
            <pc:sldMk cId="3503037485" sldId="3873"/>
            <ac:spMk id="2" creationId="{00000000-0000-0000-0000-000000000000}"/>
          </ac:spMkLst>
        </pc:spChg>
        <pc:spChg chg="mod">
          <ac:chgData name="Ragnhild Halvorsrud" userId="917ea340-fd63-490f-a7db-68428d24cf32" providerId="ADAL" clId="{6FA999E9-229C-4E9A-8ABA-655365537A19}" dt="2026-09-15T08:40:34.919" v="9364" actId="790"/>
          <ac:spMkLst>
            <pc:docMk/>
            <pc:sldMk cId="3503037485" sldId="3873"/>
            <ac:spMk id="3" creationId="{490043F2-1C25-E63C-4940-F402FF40E152}"/>
          </ac:spMkLst>
        </pc:spChg>
        <pc:spChg chg="mod">
          <ac:chgData name="Ragnhild Halvorsrud" userId="917ea340-fd63-490f-a7db-68428d24cf32" providerId="ADAL" clId="{6FA999E9-229C-4E9A-8ABA-655365537A19}" dt="2026-09-15T08:40:34.905" v="9351" actId="790"/>
          <ac:spMkLst>
            <pc:docMk/>
            <pc:sldMk cId="3503037485" sldId="3873"/>
            <ac:spMk id="4" creationId="{00000000-0000-0000-0000-000000000000}"/>
          </ac:spMkLst>
        </pc:spChg>
        <pc:spChg chg="mod">
          <ac:chgData name="Ragnhild Halvorsrud" userId="917ea340-fd63-490f-a7db-68428d24cf32" providerId="ADAL" clId="{6FA999E9-229C-4E9A-8ABA-655365537A19}" dt="2026-09-15T08:40:34.919" v="9365" actId="790"/>
          <ac:spMkLst>
            <pc:docMk/>
            <pc:sldMk cId="3503037485" sldId="3873"/>
            <ac:spMk id="5" creationId="{94E8E10C-95F5-10C4-301A-C9E2E0D369A9}"/>
          </ac:spMkLst>
        </pc:spChg>
        <pc:spChg chg="mod">
          <ac:chgData name="Ragnhild Halvorsrud" userId="917ea340-fd63-490f-a7db-68428d24cf32" providerId="ADAL" clId="{6FA999E9-229C-4E9A-8ABA-655365537A19}" dt="2026-09-15T08:40:34.935" v="9367" actId="790"/>
          <ac:spMkLst>
            <pc:docMk/>
            <pc:sldMk cId="3503037485" sldId="3873"/>
            <ac:spMk id="15" creationId="{997C251A-96FA-3C45-879B-91A54BB31CDE}"/>
          </ac:spMkLst>
        </pc:spChg>
        <pc:graphicFrameChg chg="modGraphic">
          <ac:chgData name="Ragnhild Halvorsrud" userId="917ea340-fd63-490f-a7db-68428d24cf32" providerId="ADAL" clId="{6FA999E9-229C-4E9A-8ABA-655365537A19}" dt="2026-09-15T08:40:34.919" v="9366" actId="790"/>
          <ac:graphicFrameMkLst>
            <pc:docMk/>
            <pc:sldMk cId="3503037485" sldId="3873"/>
            <ac:graphicFrameMk id="6" creationId="{8D4FFF1C-0D0F-8817-A8B7-17E21C231B5A}"/>
          </ac:graphicFrameMkLst>
        </pc:graphicFrameChg>
        <pc:graphicFrameChg chg="modGraphic">
          <ac:chgData name="Ragnhild Halvorsrud" userId="917ea340-fd63-490f-a7db-68428d24cf32" providerId="ADAL" clId="{6FA999E9-229C-4E9A-8ABA-655365537A19}" dt="2026-09-15T08:40:34.919" v="9363" actId="790"/>
          <ac:graphicFrameMkLst>
            <pc:docMk/>
            <pc:sldMk cId="3503037485" sldId="3873"/>
            <ac:graphicFrameMk id="12" creationId="{B70003D9-5801-4BA3-843F-6AAC4F798DB5}"/>
          </ac:graphicFrameMkLst>
        </pc:graphicFrameChg>
        <pc:graphicFrameChg chg="modGraphic">
          <ac:chgData name="Ragnhild Halvorsrud" userId="917ea340-fd63-490f-a7db-68428d24cf32" providerId="ADAL" clId="{6FA999E9-229C-4E9A-8ABA-655365537A19}" dt="2026-09-15T08:40:34.919" v="9353" actId="790"/>
          <ac:graphicFrameMkLst>
            <pc:docMk/>
            <pc:sldMk cId="3503037485" sldId="3873"/>
            <ac:graphicFrameMk id="14" creationId="{67010AB5-1C56-42FC-9F00-7B4EB2DFC3C1}"/>
          </ac:graphicFrameMkLst>
        </pc:graphicFrameChg>
        <pc:graphicFrameChg chg="modGraphic">
          <ac:chgData name="Ragnhild Halvorsrud" userId="917ea340-fd63-490f-a7db-68428d24cf32" providerId="ADAL" clId="{6FA999E9-229C-4E9A-8ABA-655365537A19}" dt="2026-09-15T08:40:34.935" v="9368" actId="790"/>
          <ac:graphicFrameMkLst>
            <pc:docMk/>
            <pc:sldMk cId="3503037485" sldId="3873"/>
            <ac:graphicFrameMk id="16" creationId="{A63FBF27-2FF4-C2E8-B296-AD1E62144E7A}"/>
          </ac:graphicFrameMkLst>
        </pc:graphicFrameChg>
      </pc:sldChg>
      <pc:sldChg chg="modSp mod modNotes">
        <pc:chgData name="Ragnhild Halvorsrud" userId="917ea340-fd63-490f-a7db-68428d24cf32" providerId="ADAL" clId="{6FA999E9-229C-4E9A-8ABA-655365537A19}" dt="2026-09-15T08:40:34.615" v="9081" actId="790"/>
        <pc:sldMkLst>
          <pc:docMk/>
          <pc:sldMk cId="3658276302" sldId="3877"/>
        </pc:sldMkLst>
        <pc:spChg chg="mod">
          <ac:chgData name="Ragnhild Halvorsrud" userId="917ea340-fd63-490f-a7db-68428d24cf32" providerId="ADAL" clId="{6FA999E9-229C-4E9A-8ABA-655365537A19}" dt="2026-09-15T08:40:34.584" v="9049" actId="790"/>
          <ac:spMkLst>
            <pc:docMk/>
            <pc:sldMk cId="3658276302" sldId="3877"/>
            <ac:spMk id="2" creationId="{00000000-0000-0000-0000-000000000000}"/>
          </ac:spMkLst>
        </pc:spChg>
        <pc:spChg chg="mod">
          <ac:chgData name="Ragnhild Halvorsrud" userId="917ea340-fd63-490f-a7db-68428d24cf32" providerId="ADAL" clId="{6FA999E9-229C-4E9A-8ABA-655365537A19}" dt="2026-09-15T08:40:34.584" v="9050" actId="790"/>
          <ac:spMkLst>
            <pc:docMk/>
            <pc:sldMk cId="3658276302" sldId="3877"/>
            <ac:spMk id="4" creationId="{00000000-0000-0000-0000-000000000000}"/>
          </ac:spMkLst>
        </pc:spChg>
        <pc:spChg chg="mod">
          <ac:chgData name="Ragnhild Halvorsrud" userId="917ea340-fd63-490f-a7db-68428d24cf32" providerId="ADAL" clId="{6FA999E9-229C-4E9A-8ABA-655365537A19}" dt="2026-09-15T08:40:34.584" v="9051" actId="790"/>
          <ac:spMkLst>
            <pc:docMk/>
            <pc:sldMk cId="3658276302" sldId="3877"/>
            <ac:spMk id="7" creationId="{232F3C5C-CBFE-8CA4-78F8-40AEC1362647}"/>
          </ac:spMkLst>
        </pc:spChg>
        <pc:spChg chg="mod">
          <ac:chgData name="Ragnhild Halvorsrud" userId="917ea340-fd63-490f-a7db-68428d24cf32" providerId="ADAL" clId="{6FA999E9-229C-4E9A-8ABA-655365537A19}" dt="2026-09-15T08:40:34.584" v="9052" actId="790"/>
          <ac:spMkLst>
            <pc:docMk/>
            <pc:sldMk cId="3658276302" sldId="3877"/>
            <ac:spMk id="9" creationId="{7E457062-A3C7-5E95-B3CE-D7970B1CA4B1}"/>
          </ac:spMkLst>
        </pc:spChg>
        <pc:spChg chg="mod">
          <ac:chgData name="Ragnhild Halvorsrud" userId="917ea340-fd63-490f-a7db-68428d24cf32" providerId="ADAL" clId="{6FA999E9-229C-4E9A-8ABA-655365537A19}" dt="2026-09-15T08:40:34.584" v="9053" actId="790"/>
          <ac:spMkLst>
            <pc:docMk/>
            <pc:sldMk cId="3658276302" sldId="3877"/>
            <ac:spMk id="10" creationId="{395E7A47-D9F5-060B-F904-127F7ADEA53B}"/>
          </ac:spMkLst>
        </pc:spChg>
        <pc:spChg chg="mod">
          <ac:chgData name="Ragnhild Halvorsrud" userId="917ea340-fd63-490f-a7db-68428d24cf32" providerId="ADAL" clId="{6FA999E9-229C-4E9A-8ABA-655365537A19}" dt="2026-09-15T08:40:34.584" v="9054" actId="790"/>
          <ac:spMkLst>
            <pc:docMk/>
            <pc:sldMk cId="3658276302" sldId="3877"/>
            <ac:spMk id="12" creationId="{3D711899-D16B-0D36-42AB-4FBF16A726CF}"/>
          </ac:spMkLst>
        </pc:spChg>
        <pc:spChg chg="mod">
          <ac:chgData name="Ragnhild Halvorsrud" userId="917ea340-fd63-490f-a7db-68428d24cf32" providerId="ADAL" clId="{6FA999E9-229C-4E9A-8ABA-655365537A19}" dt="2026-09-15T08:40:34.584" v="9055" actId="790"/>
          <ac:spMkLst>
            <pc:docMk/>
            <pc:sldMk cId="3658276302" sldId="3877"/>
            <ac:spMk id="68" creationId="{E66CCEB7-EB34-E430-3153-48E0C3ED1DE3}"/>
          </ac:spMkLst>
        </pc:spChg>
        <pc:spChg chg="mod">
          <ac:chgData name="Ragnhild Halvorsrud" userId="917ea340-fd63-490f-a7db-68428d24cf32" providerId="ADAL" clId="{6FA999E9-229C-4E9A-8ABA-655365537A19}" dt="2026-09-15T08:40:34.600" v="9056" actId="790"/>
          <ac:spMkLst>
            <pc:docMk/>
            <pc:sldMk cId="3658276302" sldId="3877"/>
            <ac:spMk id="70" creationId="{9D0AA564-685E-2D8E-C2B6-06557344219B}"/>
          </ac:spMkLst>
        </pc:spChg>
        <pc:spChg chg="mod">
          <ac:chgData name="Ragnhild Halvorsrud" userId="917ea340-fd63-490f-a7db-68428d24cf32" providerId="ADAL" clId="{6FA999E9-229C-4E9A-8ABA-655365537A19}" dt="2026-09-15T08:40:34.600" v="9057" actId="790"/>
          <ac:spMkLst>
            <pc:docMk/>
            <pc:sldMk cId="3658276302" sldId="3877"/>
            <ac:spMk id="71" creationId="{B3E73A06-C017-2AC1-6A39-14E9A306ECBC}"/>
          </ac:spMkLst>
        </pc:spChg>
        <pc:spChg chg="mod">
          <ac:chgData name="Ragnhild Halvorsrud" userId="917ea340-fd63-490f-a7db-68428d24cf32" providerId="ADAL" clId="{6FA999E9-229C-4E9A-8ABA-655365537A19}" dt="2026-09-15T08:40:34.600" v="9058" actId="790"/>
          <ac:spMkLst>
            <pc:docMk/>
            <pc:sldMk cId="3658276302" sldId="3877"/>
            <ac:spMk id="73" creationId="{9E2ADCC4-B844-3B3D-2F37-09B084CF7A0A}"/>
          </ac:spMkLst>
        </pc:spChg>
        <pc:spChg chg="mod">
          <ac:chgData name="Ragnhild Halvorsrud" userId="917ea340-fd63-490f-a7db-68428d24cf32" providerId="ADAL" clId="{6FA999E9-229C-4E9A-8ABA-655365537A19}" dt="2026-09-15T08:40:34.600" v="9059" actId="790"/>
          <ac:spMkLst>
            <pc:docMk/>
            <pc:sldMk cId="3658276302" sldId="3877"/>
            <ac:spMk id="75" creationId="{132288E6-ED12-895C-6EB3-16EB0AA9420A}"/>
          </ac:spMkLst>
        </pc:spChg>
        <pc:spChg chg="mod">
          <ac:chgData name="Ragnhild Halvorsrud" userId="917ea340-fd63-490f-a7db-68428d24cf32" providerId="ADAL" clId="{6FA999E9-229C-4E9A-8ABA-655365537A19}" dt="2026-09-15T08:40:34.600" v="9060" actId="790"/>
          <ac:spMkLst>
            <pc:docMk/>
            <pc:sldMk cId="3658276302" sldId="3877"/>
            <ac:spMk id="77" creationId="{A3EF9C49-5B51-67F4-11CD-08C8BB35F09F}"/>
          </ac:spMkLst>
        </pc:spChg>
        <pc:spChg chg="mod">
          <ac:chgData name="Ragnhild Halvorsrud" userId="917ea340-fd63-490f-a7db-68428d24cf32" providerId="ADAL" clId="{6FA999E9-229C-4E9A-8ABA-655365537A19}" dt="2026-09-15T08:40:34.600" v="9061" actId="790"/>
          <ac:spMkLst>
            <pc:docMk/>
            <pc:sldMk cId="3658276302" sldId="3877"/>
            <ac:spMk id="78" creationId="{838360D4-1704-EDAB-F243-007FF464DD8D}"/>
          </ac:spMkLst>
        </pc:spChg>
        <pc:spChg chg="mod">
          <ac:chgData name="Ragnhild Halvorsrud" userId="917ea340-fd63-490f-a7db-68428d24cf32" providerId="ADAL" clId="{6FA999E9-229C-4E9A-8ABA-655365537A19}" dt="2026-09-15T08:40:34.600" v="9062" actId="790"/>
          <ac:spMkLst>
            <pc:docMk/>
            <pc:sldMk cId="3658276302" sldId="3877"/>
            <ac:spMk id="79" creationId="{D59FCE32-16D8-D2C7-F830-61487CF641DA}"/>
          </ac:spMkLst>
        </pc:spChg>
        <pc:spChg chg="mod">
          <ac:chgData name="Ragnhild Halvorsrud" userId="917ea340-fd63-490f-a7db-68428d24cf32" providerId="ADAL" clId="{6FA999E9-229C-4E9A-8ABA-655365537A19}" dt="2026-09-15T08:40:34.600" v="9063" actId="790"/>
          <ac:spMkLst>
            <pc:docMk/>
            <pc:sldMk cId="3658276302" sldId="3877"/>
            <ac:spMk id="82" creationId="{5908AD1E-42D1-EC46-9209-8EFFA0F1F0DF}"/>
          </ac:spMkLst>
        </pc:spChg>
        <pc:spChg chg="mod">
          <ac:chgData name="Ragnhild Halvorsrud" userId="917ea340-fd63-490f-a7db-68428d24cf32" providerId="ADAL" clId="{6FA999E9-229C-4E9A-8ABA-655365537A19}" dt="2026-09-15T08:40:34.600" v="9064" actId="790"/>
          <ac:spMkLst>
            <pc:docMk/>
            <pc:sldMk cId="3658276302" sldId="3877"/>
            <ac:spMk id="84" creationId="{DAE1555A-B2CA-DC6A-0FF7-FF54DC63561F}"/>
          </ac:spMkLst>
        </pc:spChg>
        <pc:spChg chg="mod">
          <ac:chgData name="Ragnhild Halvorsrud" userId="917ea340-fd63-490f-a7db-68428d24cf32" providerId="ADAL" clId="{6FA999E9-229C-4E9A-8ABA-655365537A19}" dt="2026-09-15T08:40:34.605" v="9065" actId="790"/>
          <ac:spMkLst>
            <pc:docMk/>
            <pc:sldMk cId="3658276302" sldId="3877"/>
            <ac:spMk id="85" creationId="{5BA2392F-3515-B0D5-0E5D-20AEC8F15586}"/>
          </ac:spMkLst>
        </pc:spChg>
        <pc:spChg chg="mod">
          <ac:chgData name="Ragnhild Halvorsrud" userId="917ea340-fd63-490f-a7db-68428d24cf32" providerId="ADAL" clId="{6FA999E9-229C-4E9A-8ABA-655365537A19}" dt="2026-09-15T08:40:34.605" v="9066" actId="790"/>
          <ac:spMkLst>
            <pc:docMk/>
            <pc:sldMk cId="3658276302" sldId="3877"/>
            <ac:spMk id="87" creationId="{DFE85D38-22F5-18BC-395B-00241E22CDD3}"/>
          </ac:spMkLst>
        </pc:spChg>
        <pc:spChg chg="mod">
          <ac:chgData name="Ragnhild Halvorsrud" userId="917ea340-fd63-490f-a7db-68428d24cf32" providerId="ADAL" clId="{6FA999E9-229C-4E9A-8ABA-655365537A19}" dt="2026-09-15T08:40:34.605" v="9067" actId="790"/>
          <ac:spMkLst>
            <pc:docMk/>
            <pc:sldMk cId="3658276302" sldId="3877"/>
            <ac:spMk id="95" creationId="{9F45061C-2431-CD7B-7EA1-602A88B58889}"/>
          </ac:spMkLst>
        </pc:spChg>
        <pc:spChg chg="mod">
          <ac:chgData name="Ragnhild Halvorsrud" userId="917ea340-fd63-490f-a7db-68428d24cf32" providerId="ADAL" clId="{6FA999E9-229C-4E9A-8ABA-655365537A19}" dt="2026-09-15T08:40:34.605" v="9068" actId="790"/>
          <ac:spMkLst>
            <pc:docMk/>
            <pc:sldMk cId="3658276302" sldId="3877"/>
            <ac:spMk id="96" creationId="{5A4B36A0-90CF-5B3D-5133-3C92CFF1239C}"/>
          </ac:spMkLst>
        </pc:spChg>
        <pc:spChg chg="mod">
          <ac:chgData name="Ragnhild Halvorsrud" userId="917ea340-fd63-490f-a7db-68428d24cf32" providerId="ADAL" clId="{6FA999E9-229C-4E9A-8ABA-655365537A19}" dt="2026-09-15T08:40:34.605" v="9069" actId="790"/>
          <ac:spMkLst>
            <pc:docMk/>
            <pc:sldMk cId="3658276302" sldId="3877"/>
            <ac:spMk id="101" creationId="{A60F7BE5-C1B2-F35E-48C2-958876364E1B}"/>
          </ac:spMkLst>
        </pc:spChg>
        <pc:spChg chg="mod">
          <ac:chgData name="Ragnhild Halvorsrud" userId="917ea340-fd63-490f-a7db-68428d24cf32" providerId="ADAL" clId="{6FA999E9-229C-4E9A-8ABA-655365537A19}" dt="2026-09-15T08:40:34.605" v="9070" actId="790"/>
          <ac:spMkLst>
            <pc:docMk/>
            <pc:sldMk cId="3658276302" sldId="3877"/>
            <ac:spMk id="102" creationId="{60FC4F86-0A5B-FBF9-4B21-E696DEEE3F98}"/>
          </ac:spMkLst>
        </pc:spChg>
        <pc:spChg chg="mod">
          <ac:chgData name="Ragnhild Halvorsrud" userId="917ea340-fd63-490f-a7db-68428d24cf32" providerId="ADAL" clId="{6FA999E9-229C-4E9A-8ABA-655365537A19}" dt="2026-09-15T08:40:34.605" v="9071" actId="790"/>
          <ac:spMkLst>
            <pc:docMk/>
            <pc:sldMk cId="3658276302" sldId="3877"/>
            <ac:spMk id="103" creationId="{46887A1F-BB75-472A-35EB-A6E1F92AA201}"/>
          </ac:spMkLst>
        </pc:spChg>
        <pc:spChg chg="mod">
          <ac:chgData name="Ragnhild Halvorsrud" userId="917ea340-fd63-490f-a7db-68428d24cf32" providerId="ADAL" clId="{6FA999E9-229C-4E9A-8ABA-655365537A19}" dt="2026-09-15T08:40:34.605" v="9072" actId="790"/>
          <ac:spMkLst>
            <pc:docMk/>
            <pc:sldMk cId="3658276302" sldId="3877"/>
            <ac:spMk id="104" creationId="{EC56B6F0-78F8-0F6D-EE8B-0DE1CCE951B9}"/>
          </ac:spMkLst>
        </pc:spChg>
        <pc:spChg chg="mod">
          <ac:chgData name="Ragnhild Halvorsrud" userId="917ea340-fd63-490f-a7db-68428d24cf32" providerId="ADAL" clId="{6FA999E9-229C-4E9A-8ABA-655365537A19}" dt="2026-09-15T08:40:34.605" v="9073" actId="790"/>
          <ac:spMkLst>
            <pc:docMk/>
            <pc:sldMk cId="3658276302" sldId="3877"/>
            <ac:spMk id="105" creationId="{0C16682E-04D1-185E-CB49-6358A667E5E8}"/>
          </ac:spMkLst>
        </pc:spChg>
        <pc:spChg chg="mod">
          <ac:chgData name="Ragnhild Halvorsrud" userId="917ea340-fd63-490f-a7db-68428d24cf32" providerId="ADAL" clId="{6FA999E9-229C-4E9A-8ABA-655365537A19}" dt="2026-09-15T08:40:34.605" v="9074" actId="790"/>
          <ac:spMkLst>
            <pc:docMk/>
            <pc:sldMk cId="3658276302" sldId="3877"/>
            <ac:spMk id="106" creationId="{5587BE2C-1B4B-9F46-1C75-CBC6825FA5EE}"/>
          </ac:spMkLst>
        </pc:spChg>
        <pc:spChg chg="mod">
          <ac:chgData name="Ragnhild Halvorsrud" userId="917ea340-fd63-490f-a7db-68428d24cf32" providerId="ADAL" clId="{6FA999E9-229C-4E9A-8ABA-655365537A19}" dt="2026-09-15T08:40:34.605" v="9075" actId="790"/>
          <ac:spMkLst>
            <pc:docMk/>
            <pc:sldMk cId="3658276302" sldId="3877"/>
            <ac:spMk id="110" creationId="{9E2E8116-A3A3-D9B8-1635-8D105DCA13CC}"/>
          </ac:spMkLst>
        </pc:spChg>
        <pc:spChg chg="mod">
          <ac:chgData name="Ragnhild Halvorsrud" userId="917ea340-fd63-490f-a7db-68428d24cf32" providerId="ADAL" clId="{6FA999E9-229C-4E9A-8ABA-655365537A19}" dt="2026-09-15T08:40:34.605" v="9076" actId="790"/>
          <ac:spMkLst>
            <pc:docMk/>
            <pc:sldMk cId="3658276302" sldId="3877"/>
            <ac:spMk id="111" creationId="{722F2FD6-5F60-24AF-0F10-18C7F57848E0}"/>
          </ac:spMkLst>
        </pc:spChg>
        <pc:spChg chg="mod">
          <ac:chgData name="Ragnhild Halvorsrud" userId="917ea340-fd63-490f-a7db-68428d24cf32" providerId="ADAL" clId="{6FA999E9-229C-4E9A-8ABA-655365537A19}" dt="2026-09-15T08:40:34.605" v="9077" actId="790"/>
          <ac:spMkLst>
            <pc:docMk/>
            <pc:sldMk cId="3658276302" sldId="3877"/>
            <ac:spMk id="112" creationId="{3977CCAE-381F-8689-94E1-A0E1884ADABB}"/>
          </ac:spMkLst>
        </pc:spChg>
        <pc:spChg chg="mod">
          <ac:chgData name="Ragnhild Halvorsrud" userId="917ea340-fd63-490f-a7db-68428d24cf32" providerId="ADAL" clId="{6FA999E9-229C-4E9A-8ABA-655365537A19}" dt="2026-09-15T08:40:34.605" v="9078" actId="790"/>
          <ac:spMkLst>
            <pc:docMk/>
            <pc:sldMk cId="3658276302" sldId="3877"/>
            <ac:spMk id="113" creationId="{CB9BEC6F-6884-1014-BC17-E304468D5D5D}"/>
          </ac:spMkLst>
        </pc:spChg>
        <pc:spChg chg="mod">
          <ac:chgData name="Ragnhild Halvorsrud" userId="917ea340-fd63-490f-a7db-68428d24cf32" providerId="ADAL" clId="{6FA999E9-229C-4E9A-8ABA-655365537A19}" dt="2026-09-15T08:40:34.615" v="9079" actId="790"/>
          <ac:spMkLst>
            <pc:docMk/>
            <pc:sldMk cId="3658276302" sldId="3877"/>
            <ac:spMk id="114" creationId="{E62B46A2-58AC-9B63-9F49-A1C2A9F327BF}"/>
          </ac:spMkLst>
        </pc:spChg>
      </pc:sldChg>
      <pc:sldChg chg="modSp mod modNotes">
        <pc:chgData name="Ragnhild Halvorsrud" userId="917ea340-fd63-490f-a7db-68428d24cf32" providerId="ADAL" clId="{6FA999E9-229C-4E9A-8ABA-655365537A19}" dt="2026-09-15T08:40:35.206" v="9649" actId="790"/>
        <pc:sldMkLst>
          <pc:docMk/>
          <pc:sldMk cId="3366647404" sldId="3878"/>
        </pc:sldMkLst>
        <pc:spChg chg="mod">
          <ac:chgData name="Ragnhild Halvorsrud" userId="917ea340-fd63-490f-a7db-68428d24cf32" providerId="ADAL" clId="{6FA999E9-229C-4E9A-8ABA-655365537A19}" dt="2026-09-15T08:40:35.156" v="9577" actId="790"/>
          <ac:spMkLst>
            <pc:docMk/>
            <pc:sldMk cId="3366647404" sldId="3878"/>
            <ac:spMk id="2" creationId="{005C3D75-5C0A-4A98-B845-83A2AFEE594C}"/>
          </ac:spMkLst>
        </pc:spChg>
        <pc:spChg chg="mod">
          <ac:chgData name="Ragnhild Halvorsrud" userId="917ea340-fd63-490f-a7db-68428d24cf32" providerId="ADAL" clId="{6FA999E9-229C-4E9A-8ABA-655365537A19}" dt="2026-09-15T08:40:35.206" v="9646" actId="790"/>
          <ac:spMkLst>
            <pc:docMk/>
            <pc:sldMk cId="3366647404" sldId="3878"/>
            <ac:spMk id="3" creationId="{F247B9F7-3C2A-6091-B3E2-EB74D3DAC7BD}"/>
          </ac:spMkLst>
        </pc:spChg>
        <pc:spChg chg="mod">
          <ac:chgData name="Ragnhild Halvorsrud" userId="917ea340-fd63-490f-a7db-68428d24cf32" providerId="ADAL" clId="{6FA999E9-229C-4E9A-8ABA-655365537A19}" dt="2026-09-15T08:40:35.156" v="9582" actId="790"/>
          <ac:spMkLst>
            <pc:docMk/>
            <pc:sldMk cId="3366647404" sldId="3878"/>
            <ac:spMk id="6" creationId="{DC8F60E2-DF70-AC34-949F-5B6D6F119193}"/>
          </ac:spMkLst>
        </pc:spChg>
        <pc:spChg chg="mod">
          <ac:chgData name="Ragnhild Halvorsrud" userId="917ea340-fd63-490f-a7db-68428d24cf32" providerId="ADAL" clId="{6FA999E9-229C-4E9A-8ABA-655365537A19}" dt="2026-09-15T08:40:35.156" v="9583" actId="790"/>
          <ac:spMkLst>
            <pc:docMk/>
            <pc:sldMk cId="3366647404" sldId="3878"/>
            <ac:spMk id="8" creationId="{562DC132-BA5D-DB00-F6D7-6EC2BF16BF47}"/>
          </ac:spMkLst>
        </pc:spChg>
        <pc:spChg chg="mod">
          <ac:chgData name="Ragnhild Halvorsrud" userId="917ea340-fd63-490f-a7db-68428d24cf32" providerId="ADAL" clId="{6FA999E9-229C-4E9A-8ABA-655365537A19}" dt="2026-09-15T08:40:35.206" v="9647" actId="790"/>
          <ac:spMkLst>
            <pc:docMk/>
            <pc:sldMk cId="3366647404" sldId="3878"/>
            <ac:spMk id="9" creationId="{7C43D5E9-C1BB-D821-350F-EFB2DE77B68B}"/>
          </ac:spMkLst>
        </pc:spChg>
        <pc:spChg chg="mod">
          <ac:chgData name="Ragnhild Halvorsrud" userId="917ea340-fd63-490f-a7db-68428d24cf32" providerId="ADAL" clId="{6FA999E9-229C-4E9A-8ABA-655365537A19}" dt="2026-09-15T08:40:35.156" v="9584" actId="790"/>
          <ac:spMkLst>
            <pc:docMk/>
            <pc:sldMk cId="3366647404" sldId="3878"/>
            <ac:spMk id="11" creationId="{96731419-E42C-01C3-EF25-22ADB2F33E58}"/>
          </ac:spMkLst>
        </pc:spChg>
        <pc:spChg chg="mod">
          <ac:chgData name="Ragnhild Halvorsrud" userId="917ea340-fd63-490f-a7db-68428d24cf32" providerId="ADAL" clId="{6FA999E9-229C-4E9A-8ABA-655365537A19}" dt="2026-09-15T08:40:35.156" v="9585" actId="790"/>
          <ac:spMkLst>
            <pc:docMk/>
            <pc:sldMk cId="3366647404" sldId="3878"/>
            <ac:spMk id="16" creationId="{FCF81A29-D3ED-8A42-29A8-009767027402}"/>
          </ac:spMkLst>
        </pc:spChg>
        <pc:spChg chg="mod">
          <ac:chgData name="Ragnhild Halvorsrud" userId="917ea340-fd63-490f-a7db-68428d24cf32" providerId="ADAL" clId="{6FA999E9-229C-4E9A-8ABA-655365537A19}" dt="2026-09-15T08:40:35.156" v="9586" actId="790"/>
          <ac:spMkLst>
            <pc:docMk/>
            <pc:sldMk cId="3366647404" sldId="3878"/>
            <ac:spMk id="17" creationId="{9953D1E1-DA40-E343-1A71-9F2707F09755}"/>
          </ac:spMkLst>
        </pc:spChg>
        <pc:spChg chg="mod">
          <ac:chgData name="Ragnhild Halvorsrud" userId="917ea340-fd63-490f-a7db-68428d24cf32" providerId="ADAL" clId="{6FA999E9-229C-4E9A-8ABA-655365537A19}" dt="2026-09-15T08:40:35.156" v="9587" actId="790"/>
          <ac:spMkLst>
            <pc:docMk/>
            <pc:sldMk cId="3366647404" sldId="3878"/>
            <ac:spMk id="18" creationId="{C3AF0A2A-565A-D5AE-CCFE-2AEC2406748A}"/>
          </ac:spMkLst>
        </pc:spChg>
        <pc:spChg chg="mod">
          <ac:chgData name="Ragnhild Halvorsrud" userId="917ea340-fd63-490f-a7db-68428d24cf32" providerId="ADAL" clId="{6FA999E9-229C-4E9A-8ABA-655365537A19}" dt="2026-09-15T08:40:35.156" v="9588" actId="790"/>
          <ac:spMkLst>
            <pc:docMk/>
            <pc:sldMk cId="3366647404" sldId="3878"/>
            <ac:spMk id="21" creationId="{A8ED1503-2465-CD03-0F4D-EF80569B51AF}"/>
          </ac:spMkLst>
        </pc:spChg>
        <pc:spChg chg="mod">
          <ac:chgData name="Ragnhild Halvorsrud" userId="917ea340-fd63-490f-a7db-68428d24cf32" providerId="ADAL" clId="{6FA999E9-229C-4E9A-8ABA-655365537A19}" dt="2026-09-15T08:40:35.156" v="9589" actId="790"/>
          <ac:spMkLst>
            <pc:docMk/>
            <pc:sldMk cId="3366647404" sldId="3878"/>
            <ac:spMk id="22" creationId="{B25711BD-5515-7480-9732-2403E1D11016}"/>
          </ac:spMkLst>
        </pc:spChg>
        <pc:spChg chg="mod">
          <ac:chgData name="Ragnhild Halvorsrud" userId="917ea340-fd63-490f-a7db-68428d24cf32" providerId="ADAL" clId="{6FA999E9-229C-4E9A-8ABA-655365537A19}" dt="2026-09-15T08:40:35.156" v="9580" actId="790"/>
          <ac:spMkLst>
            <pc:docMk/>
            <pc:sldMk cId="3366647404" sldId="3878"/>
            <ac:spMk id="28" creationId="{D5045D7F-A4B8-4543-96E0-C2E505012DDB}"/>
          </ac:spMkLst>
        </pc:spChg>
        <pc:spChg chg="mod">
          <ac:chgData name="Ragnhild Halvorsrud" userId="917ea340-fd63-490f-a7db-68428d24cf32" providerId="ADAL" clId="{6FA999E9-229C-4E9A-8ABA-655365537A19}" dt="2026-09-15T08:40:35.156" v="9581" actId="790"/>
          <ac:spMkLst>
            <pc:docMk/>
            <pc:sldMk cId="3366647404" sldId="3878"/>
            <ac:spMk id="31" creationId="{5A056DF6-3C31-4BD7-ACC3-2D0A93AE2A95}"/>
          </ac:spMkLst>
        </pc:spChg>
        <pc:spChg chg="mod">
          <ac:chgData name="Ragnhild Halvorsrud" userId="917ea340-fd63-490f-a7db-68428d24cf32" providerId="ADAL" clId="{6FA999E9-229C-4E9A-8ABA-655365537A19}" dt="2026-09-15T08:40:35.172" v="9597" actId="790"/>
          <ac:spMkLst>
            <pc:docMk/>
            <pc:sldMk cId="3366647404" sldId="3878"/>
            <ac:spMk id="34" creationId="{D601D67C-C14A-DA8F-9EB7-1363402FF19F}"/>
          </ac:spMkLst>
        </pc:spChg>
        <pc:spChg chg="mod">
          <ac:chgData name="Ragnhild Halvorsrud" userId="917ea340-fd63-490f-a7db-68428d24cf32" providerId="ADAL" clId="{6FA999E9-229C-4E9A-8ABA-655365537A19}" dt="2026-09-15T08:40:35.156" v="9578" actId="790"/>
          <ac:spMkLst>
            <pc:docMk/>
            <pc:sldMk cId="3366647404" sldId="3878"/>
            <ac:spMk id="42" creationId="{4D811AE7-F2B9-4CC6-9DCA-931A73BA77B1}"/>
          </ac:spMkLst>
        </pc:spChg>
        <pc:spChg chg="mod">
          <ac:chgData name="Ragnhild Halvorsrud" userId="917ea340-fd63-490f-a7db-68428d24cf32" providerId="ADAL" clId="{6FA999E9-229C-4E9A-8ABA-655365537A19}" dt="2026-09-15T08:40:35.172" v="9598" actId="790"/>
          <ac:spMkLst>
            <pc:docMk/>
            <pc:sldMk cId="3366647404" sldId="3878"/>
            <ac:spMk id="63" creationId="{25448CD3-BB0C-5F0A-9F0F-B194B45E3D74}"/>
          </ac:spMkLst>
        </pc:spChg>
        <pc:spChg chg="mod">
          <ac:chgData name="Ragnhild Halvorsrud" userId="917ea340-fd63-490f-a7db-68428d24cf32" providerId="ADAL" clId="{6FA999E9-229C-4E9A-8ABA-655365537A19}" dt="2026-09-15T08:40:35.156" v="9579" actId="790"/>
          <ac:spMkLst>
            <pc:docMk/>
            <pc:sldMk cId="3366647404" sldId="3878"/>
            <ac:spMk id="64" creationId="{48D20334-A416-469E-8FC3-05961DE621B1}"/>
          </ac:spMkLst>
        </pc:spChg>
        <pc:spChg chg="mod">
          <ac:chgData name="Ragnhild Halvorsrud" userId="917ea340-fd63-490f-a7db-68428d24cf32" providerId="ADAL" clId="{6FA999E9-229C-4E9A-8ABA-655365537A19}" dt="2026-09-15T08:40:35.172" v="9599" actId="790"/>
          <ac:spMkLst>
            <pc:docMk/>
            <pc:sldMk cId="3366647404" sldId="3878"/>
            <ac:spMk id="120" creationId="{C7159804-0054-A01F-D8BE-BF6D62A11A75}"/>
          </ac:spMkLst>
        </pc:spChg>
        <pc:spChg chg="mod">
          <ac:chgData name="Ragnhild Halvorsrud" userId="917ea340-fd63-490f-a7db-68428d24cf32" providerId="ADAL" clId="{6FA999E9-229C-4E9A-8ABA-655365537A19}" dt="2026-09-15T08:40:35.156" v="9590" actId="790"/>
          <ac:spMkLst>
            <pc:docMk/>
            <pc:sldMk cId="3366647404" sldId="3878"/>
            <ac:spMk id="227" creationId="{9B2006B3-9409-E9FC-1F50-728648AA0CA4}"/>
          </ac:spMkLst>
        </pc:spChg>
        <pc:spChg chg="mod">
          <ac:chgData name="Ragnhild Halvorsrud" userId="917ea340-fd63-490f-a7db-68428d24cf32" providerId="ADAL" clId="{6FA999E9-229C-4E9A-8ABA-655365537A19}" dt="2026-09-15T08:40:35.156" v="9591" actId="790"/>
          <ac:spMkLst>
            <pc:docMk/>
            <pc:sldMk cId="3366647404" sldId="3878"/>
            <ac:spMk id="229" creationId="{0151A0C4-EC46-41B4-25B2-117CD8EE5A0A}"/>
          </ac:spMkLst>
        </pc:spChg>
        <pc:spChg chg="mod">
          <ac:chgData name="Ragnhild Halvorsrud" userId="917ea340-fd63-490f-a7db-68428d24cf32" providerId="ADAL" clId="{6FA999E9-229C-4E9A-8ABA-655365537A19}" dt="2026-09-15T08:40:35.156" v="9592" actId="790"/>
          <ac:spMkLst>
            <pc:docMk/>
            <pc:sldMk cId="3366647404" sldId="3878"/>
            <ac:spMk id="234" creationId="{2B83E9B9-00A3-798A-08B2-0552A95F7959}"/>
          </ac:spMkLst>
        </pc:spChg>
        <pc:spChg chg="mod">
          <ac:chgData name="Ragnhild Halvorsrud" userId="917ea340-fd63-490f-a7db-68428d24cf32" providerId="ADAL" clId="{6FA999E9-229C-4E9A-8ABA-655365537A19}" dt="2026-09-15T08:40:35.172" v="9593" actId="790"/>
          <ac:spMkLst>
            <pc:docMk/>
            <pc:sldMk cId="3366647404" sldId="3878"/>
            <ac:spMk id="237" creationId="{F471A84D-F0E0-B716-B7D7-86E06235DF81}"/>
          </ac:spMkLst>
        </pc:spChg>
        <pc:spChg chg="mod">
          <ac:chgData name="Ragnhild Halvorsrud" userId="917ea340-fd63-490f-a7db-68428d24cf32" providerId="ADAL" clId="{6FA999E9-229C-4E9A-8ABA-655365537A19}" dt="2026-09-15T08:40:35.172" v="9594" actId="790"/>
          <ac:spMkLst>
            <pc:docMk/>
            <pc:sldMk cId="3366647404" sldId="3878"/>
            <ac:spMk id="238" creationId="{0E4CAC85-04E0-04AA-E183-01C8B3F17AB1}"/>
          </ac:spMkLst>
        </pc:spChg>
        <pc:spChg chg="mod">
          <ac:chgData name="Ragnhild Halvorsrud" userId="917ea340-fd63-490f-a7db-68428d24cf32" providerId="ADAL" clId="{6FA999E9-229C-4E9A-8ABA-655365537A19}" dt="2026-09-15T08:40:35.172" v="9595" actId="790"/>
          <ac:spMkLst>
            <pc:docMk/>
            <pc:sldMk cId="3366647404" sldId="3878"/>
            <ac:spMk id="244" creationId="{CE5FDFDD-D7E5-5523-4BBF-72FD5F7A6EF2}"/>
          </ac:spMkLst>
        </pc:spChg>
        <pc:spChg chg="mod">
          <ac:chgData name="Ragnhild Halvorsrud" userId="917ea340-fd63-490f-a7db-68428d24cf32" providerId="ADAL" clId="{6FA999E9-229C-4E9A-8ABA-655365537A19}" dt="2026-09-15T08:40:35.172" v="9596" actId="790"/>
          <ac:spMkLst>
            <pc:docMk/>
            <pc:sldMk cId="3366647404" sldId="3878"/>
            <ac:spMk id="255" creationId="{C00A3D26-23D0-5366-6037-8F807CE8ED6F}"/>
          </ac:spMkLst>
        </pc:spChg>
        <pc:spChg chg="mod">
          <ac:chgData name="Ragnhild Halvorsrud" userId="917ea340-fd63-490f-a7db-68428d24cf32" providerId="ADAL" clId="{6FA999E9-229C-4E9A-8ABA-655365537A19}" dt="2026-09-15T08:40:35.172" v="9600" actId="790"/>
          <ac:spMkLst>
            <pc:docMk/>
            <pc:sldMk cId="3366647404" sldId="3878"/>
            <ac:spMk id="468" creationId="{845FCE46-F913-7E3A-BFF7-4DAA484BB55E}"/>
          </ac:spMkLst>
        </pc:spChg>
        <pc:spChg chg="mod">
          <ac:chgData name="Ragnhild Halvorsrud" userId="917ea340-fd63-490f-a7db-68428d24cf32" providerId="ADAL" clId="{6FA999E9-229C-4E9A-8ABA-655365537A19}" dt="2026-09-15T08:40:35.172" v="9601" actId="790"/>
          <ac:spMkLst>
            <pc:docMk/>
            <pc:sldMk cId="3366647404" sldId="3878"/>
            <ac:spMk id="470" creationId="{C1C3B087-5B08-B132-1FD7-66961B301CD9}"/>
          </ac:spMkLst>
        </pc:spChg>
        <pc:spChg chg="mod">
          <ac:chgData name="Ragnhild Halvorsrud" userId="917ea340-fd63-490f-a7db-68428d24cf32" providerId="ADAL" clId="{6FA999E9-229C-4E9A-8ABA-655365537A19}" dt="2026-09-15T08:40:35.172" v="9602" actId="790"/>
          <ac:spMkLst>
            <pc:docMk/>
            <pc:sldMk cId="3366647404" sldId="3878"/>
            <ac:spMk id="475" creationId="{038670EB-41E9-280D-3100-E37CC2B589CF}"/>
          </ac:spMkLst>
        </pc:spChg>
        <pc:spChg chg="mod">
          <ac:chgData name="Ragnhild Halvorsrud" userId="917ea340-fd63-490f-a7db-68428d24cf32" providerId="ADAL" clId="{6FA999E9-229C-4E9A-8ABA-655365537A19}" dt="2026-09-15T08:40:35.172" v="9603" actId="790"/>
          <ac:spMkLst>
            <pc:docMk/>
            <pc:sldMk cId="3366647404" sldId="3878"/>
            <ac:spMk id="477" creationId="{FA6FAF86-EB37-06E2-C797-2B008EC8E0C2}"/>
          </ac:spMkLst>
        </pc:spChg>
        <pc:spChg chg="mod">
          <ac:chgData name="Ragnhild Halvorsrud" userId="917ea340-fd63-490f-a7db-68428d24cf32" providerId="ADAL" clId="{6FA999E9-229C-4E9A-8ABA-655365537A19}" dt="2026-09-15T08:40:35.172" v="9604" actId="790"/>
          <ac:spMkLst>
            <pc:docMk/>
            <pc:sldMk cId="3366647404" sldId="3878"/>
            <ac:spMk id="632" creationId="{AC38A1E3-4671-A08A-0DF5-6025AD990529}"/>
          </ac:spMkLst>
        </pc:spChg>
        <pc:spChg chg="mod">
          <ac:chgData name="Ragnhild Halvorsrud" userId="917ea340-fd63-490f-a7db-68428d24cf32" providerId="ADAL" clId="{6FA999E9-229C-4E9A-8ABA-655365537A19}" dt="2026-09-15T08:40:35.172" v="9605" actId="790"/>
          <ac:spMkLst>
            <pc:docMk/>
            <pc:sldMk cId="3366647404" sldId="3878"/>
            <ac:spMk id="635" creationId="{22E99820-D046-6BEA-E9B9-7B108442BB62}"/>
          </ac:spMkLst>
        </pc:spChg>
        <pc:spChg chg="mod">
          <ac:chgData name="Ragnhild Halvorsrud" userId="917ea340-fd63-490f-a7db-68428d24cf32" providerId="ADAL" clId="{6FA999E9-229C-4E9A-8ABA-655365537A19}" dt="2026-09-15T08:40:35.172" v="9606" actId="790"/>
          <ac:spMkLst>
            <pc:docMk/>
            <pc:sldMk cId="3366647404" sldId="3878"/>
            <ac:spMk id="636" creationId="{A9697C57-5F62-87D3-56C2-84E9A729CB51}"/>
          </ac:spMkLst>
        </pc:spChg>
        <pc:spChg chg="mod">
          <ac:chgData name="Ragnhild Halvorsrud" userId="917ea340-fd63-490f-a7db-68428d24cf32" providerId="ADAL" clId="{6FA999E9-229C-4E9A-8ABA-655365537A19}" dt="2026-09-15T08:40:35.172" v="9607" actId="790"/>
          <ac:spMkLst>
            <pc:docMk/>
            <pc:sldMk cId="3366647404" sldId="3878"/>
            <ac:spMk id="703" creationId="{9BFEBF78-EBCB-6171-42B0-27D7CDEB41BF}"/>
          </ac:spMkLst>
        </pc:spChg>
        <pc:spChg chg="mod">
          <ac:chgData name="Ragnhild Halvorsrud" userId="917ea340-fd63-490f-a7db-68428d24cf32" providerId="ADAL" clId="{6FA999E9-229C-4E9A-8ABA-655365537A19}" dt="2026-09-15T08:40:35.172" v="9608" actId="790"/>
          <ac:spMkLst>
            <pc:docMk/>
            <pc:sldMk cId="3366647404" sldId="3878"/>
            <ac:spMk id="704" creationId="{35F0B60D-2E40-C822-4853-7083FD15F801}"/>
          </ac:spMkLst>
        </pc:spChg>
        <pc:spChg chg="mod">
          <ac:chgData name="Ragnhild Halvorsrud" userId="917ea340-fd63-490f-a7db-68428d24cf32" providerId="ADAL" clId="{6FA999E9-229C-4E9A-8ABA-655365537A19}" dt="2026-09-15T08:40:35.172" v="9609" actId="790"/>
          <ac:spMkLst>
            <pc:docMk/>
            <pc:sldMk cId="3366647404" sldId="3878"/>
            <ac:spMk id="705" creationId="{5C0791D0-C9C8-AEC0-19EB-71C58F4382B6}"/>
          </ac:spMkLst>
        </pc:spChg>
        <pc:spChg chg="mod">
          <ac:chgData name="Ragnhild Halvorsrud" userId="917ea340-fd63-490f-a7db-68428d24cf32" providerId="ADAL" clId="{6FA999E9-229C-4E9A-8ABA-655365537A19}" dt="2026-09-15T08:40:35.172" v="9610" actId="790"/>
          <ac:spMkLst>
            <pc:docMk/>
            <pc:sldMk cId="3366647404" sldId="3878"/>
            <ac:spMk id="706" creationId="{AEFCF190-C9BA-D12F-041A-3D2148F59156}"/>
          </ac:spMkLst>
        </pc:spChg>
        <pc:spChg chg="mod">
          <ac:chgData name="Ragnhild Halvorsrud" userId="917ea340-fd63-490f-a7db-68428d24cf32" providerId="ADAL" clId="{6FA999E9-229C-4E9A-8ABA-655365537A19}" dt="2026-09-15T08:40:35.172" v="9611" actId="790"/>
          <ac:spMkLst>
            <pc:docMk/>
            <pc:sldMk cId="3366647404" sldId="3878"/>
            <ac:spMk id="707" creationId="{175A5781-0444-F734-191B-10ED1BD7D2C6}"/>
          </ac:spMkLst>
        </pc:spChg>
        <pc:spChg chg="mod">
          <ac:chgData name="Ragnhild Halvorsrud" userId="917ea340-fd63-490f-a7db-68428d24cf32" providerId="ADAL" clId="{6FA999E9-229C-4E9A-8ABA-655365537A19}" dt="2026-09-15T08:40:35.172" v="9612" actId="790"/>
          <ac:spMkLst>
            <pc:docMk/>
            <pc:sldMk cId="3366647404" sldId="3878"/>
            <ac:spMk id="708" creationId="{8845BDF6-E556-C122-9AA1-CAE9FCAC4148}"/>
          </ac:spMkLst>
        </pc:spChg>
        <pc:spChg chg="mod">
          <ac:chgData name="Ragnhild Halvorsrud" userId="917ea340-fd63-490f-a7db-68428d24cf32" providerId="ADAL" clId="{6FA999E9-229C-4E9A-8ABA-655365537A19}" dt="2026-09-15T08:40:35.172" v="9613" actId="790"/>
          <ac:spMkLst>
            <pc:docMk/>
            <pc:sldMk cId="3366647404" sldId="3878"/>
            <ac:spMk id="709" creationId="{EF6A6513-DA6D-AFCA-6396-1E7081BFAB0F}"/>
          </ac:spMkLst>
        </pc:spChg>
        <pc:spChg chg="mod">
          <ac:chgData name="Ragnhild Halvorsrud" userId="917ea340-fd63-490f-a7db-68428d24cf32" providerId="ADAL" clId="{6FA999E9-229C-4E9A-8ABA-655365537A19}" dt="2026-09-15T08:40:35.172" v="9614" actId="790"/>
          <ac:spMkLst>
            <pc:docMk/>
            <pc:sldMk cId="3366647404" sldId="3878"/>
            <ac:spMk id="710" creationId="{B2C02A16-8051-724C-3DCA-319EA9C55C3D}"/>
          </ac:spMkLst>
        </pc:spChg>
        <pc:spChg chg="mod">
          <ac:chgData name="Ragnhild Halvorsrud" userId="917ea340-fd63-490f-a7db-68428d24cf32" providerId="ADAL" clId="{6FA999E9-229C-4E9A-8ABA-655365537A19}" dt="2026-09-15T08:40:35.188" v="9615" actId="790"/>
          <ac:spMkLst>
            <pc:docMk/>
            <pc:sldMk cId="3366647404" sldId="3878"/>
            <ac:spMk id="711" creationId="{161B6897-AA9F-605A-98AA-05566921F512}"/>
          </ac:spMkLst>
        </pc:spChg>
        <pc:spChg chg="mod">
          <ac:chgData name="Ragnhild Halvorsrud" userId="917ea340-fd63-490f-a7db-68428d24cf32" providerId="ADAL" clId="{6FA999E9-229C-4E9A-8ABA-655365537A19}" dt="2026-09-15T08:40:35.188" v="9616" actId="790"/>
          <ac:spMkLst>
            <pc:docMk/>
            <pc:sldMk cId="3366647404" sldId="3878"/>
            <ac:spMk id="712" creationId="{1971EFB8-3C74-A69F-BB77-17F5A689DD4D}"/>
          </ac:spMkLst>
        </pc:spChg>
        <pc:spChg chg="mod">
          <ac:chgData name="Ragnhild Halvorsrud" userId="917ea340-fd63-490f-a7db-68428d24cf32" providerId="ADAL" clId="{6FA999E9-229C-4E9A-8ABA-655365537A19}" dt="2026-09-15T08:40:35.188" v="9617" actId="790"/>
          <ac:spMkLst>
            <pc:docMk/>
            <pc:sldMk cId="3366647404" sldId="3878"/>
            <ac:spMk id="714" creationId="{4B4B20EA-9A82-B984-93AF-06C170361469}"/>
          </ac:spMkLst>
        </pc:spChg>
        <pc:spChg chg="mod">
          <ac:chgData name="Ragnhild Halvorsrud" userId="917ea340-fd63-490f-a7db-68428d24cf32" providerId="ADAL" clId="{6FA999E9-229C-4E9A-8ABA-655365537A19}" dt="2026-09-15T08:40:35.188" v="9618" actId="790"/>
          <ac:spMkLst>
            <pc:docMk/>
            <pc:sldMk cId="3366647404" sldId="3878"/>
            <ac:spMk id="715" creationId="{E61F08A4-547B-4D4B-2E7C-55CBE6ECAC57}"/>
          </ac:spMkLst>
        </pc:spChg>
        <pc:spChg chg="mod">
          <ac:chgData name="Ragnhild Halvorsrud" userId="917ea340-fd63-490f-a7db-68428d24cf32" providerId="ADAL" clId="{6FA999E9-229C-4E9A-8ABA-655365537A19}" dt="2026-09-15T08:40:35.188" v="9619" actId="790"/>
          <ac:spMkLst>
            <pc:docMk/>
            <pc:sldMk cId="3366647404" sldId="3878"/>
            <ac:spMk id="783" creationId="{6A733D14-32F5-A6C1-D2AC-D496BFABAAAD}"/>
          </ac:spMkLst>
        </pc:spChg>
        <pc:spChg chg="mod">
          <ac:chgData name="Ragnhild Halvorsrud" userId="917ea340-fd63-490f-a7db-68428d24cf32" providerId="ADAL" clId="{6FA999E9-229C-4E9A-8ABA-655365537A19}" dt="2026-09-15T08:40:35.188" v="9620" actId="790"/>
          <ac:spMkLst>
            <pc:docMk/>
            <pc:sldMk cId="3366647404" sldId="3878"/>
            <ac:spMk id="791" creationId="{53395C0F-AF66-07C7-BF06-16D588C508F8}"/>
          </ac:spMkLst>
        </pc:spChg>
        <pc:spChg chg="mod">
          <ac:chgData name="Ragnhild Halvorsrud" userId="917ea340-fd63-490f-a7db-68428d24cf32" providerId="ADAL" clId="{6FA999E9-229C-4E9A-8ABA-655365537A19}" dt="2026-09-15T08:40:35.188" v="9621" actId="790"/>
          <ac:spMkLst>
            <pc:docMk/>
            <pc:sldMk cId="3366647404" sldId="3878"/>
            <ac:spMk id="792" creationId="{13786ECD-9C1A-B19C-6328-3A37CCD401F3}"/>
          </ac:spMkLst>
        </pc:spChg>
        <pc:spChg chg="mod">
          <ac:chgData name="Ragnhild Halvorsrud" userId="917ea340-fd63-490f-a7db-68428d24cf32" providerId="ADAL" clId="{6FA999E9-229C-4E9A-8ABA-655365537A19}" dt="2026-09-15T08:40:35.188" v="9622" actId="790"/>
          <ac:spMkLst>
            <pc:docMk/>
            <pc:sldMk cId="3366647404" sldId="3878"/>
            <ac:spMk id="834" creationId="{3C9D86F7-C3FA-FD53-375C-683C3AF1FDA6}"/>
          </ac:spMkLst>
        </pc:spChg>
        <pc:spChg chg="mod">
          <ac:chgData name="Ragnhild Halvorsrud" userId="917ea340-fd63-490f-a7db-68428d24cf32" providerId="ADAL" clId="{6FA999E9-229C-4E9A-8ABA-655365537A19}" dt="2026-09-15T08:40:35.188" v="9623" actId="790"/>
          <ac:spMkLst>
            <pc:docMk/>
            <pc:sldMk cId="3366647404" sldId="3878"/>
            <ac:spMk id="838" creationId="{148B8CB9-A2E7-D19A-9DA7-82BDA095D932}"/>
          </ac:spMkLst>
        </pc:spChg>
        <pc:spChg chg="mod">
          <ac:chgData name="Ragnhild Halvorsrud" userId="917ea340-fd63-490f-a7db-68428d24cf32" providerId="ADAL" clId="{6FA999E9-229C-4E9A-8ABA-655365537A19}" dt="2026-09-15T08:40:35.188" v="9624" actId="790"/>
          <ac:spMkLst>
            <pc:docMk/>
            <pc:sldMk cId="3366647404" sldId="3878"/>
            <ac:spMk id="851" creationId="{F8C0F244-CE6B-9A59-5171-58A40F1E35BA}"/>
          </ac:spMkLst>
        </pc:spChg>
        <pc:spChg chg="mod">
          <ac:chgData name="Ragnhild Halvorsrud" userId="917ea340-fd63-490f-a7db-68428d24cf32" providerId="ADAL" clId="{6FA999E9-229C-4E9A-8ABA-655365537A19}" dt="2026-09-15T08:40:35.188" v="9625" actId="790"/>
          <ac:spMkLst>
            <pc:docMk/>
            <pc:sldMk cId="3366647404" sldId="3878"/>
            <ac:spMk id="852" creationId="{E8B35086-B26B-F4C8-FDEF-7F7954FB5D72}"/>
          </ac:spMkLst>
        </pc:spChg>
        <pc:spChg chg="mod">
          <ac:chgData name="Ragnhild Halvorsrud" userId="917ea340-fd63-490f-a7db-68428d24cf32" providerId="ADAL" clId="{6FA999E9-229C-4E9A-8ABA-655365537A19}" dt="2026-09-15T08:40:35.188" v="9626" actId="790"/>
          <ac:spMkLst>
            <pc:docMk/>
            <pc:sldMk cId="3366647404" sldId="3878"/>
            <ac:spMk id="853" creationId="{A2D97777-7032-9AF2-6296-28516E920BE9}"/>
          </ac:spMkLst>
        </pc:spChg>
        <pc:spChg chg="mod">
          <ac:chgData name="Ragnhild Halvorsrud" userId="917ea340-fd63-490f-a7db-68428d24cf32" providerId="ADAL" clId="{6FA999E9-229C-4E9A-8ABA-655365537A19}" dt="2026-09-15T08:40:35.188" v="9627" actId="790"/>
          <ac:spMkLst>
            <pc:docMk/>
            <pc:sldMk cId="3366647404" sldId="3878"/>
            <ac:spMk id="863" creationId="{3E44A657-075A-46A3-2ECF-2820B5D83576}"/>
          </ac:spMkLst>
        </pc:spChg>
        <pc:spChg chg="mod">
          <ac:chgData name="Ragnhild Halvorsrud" userId="917ea340-fd63-490f-a7db-68428d24cf32" providerId="ADAL" clId="{6FA999E9-229C-4E9A-8ABA-655365537A19}" dt="2026-09-15T08:40:35.188" v="9628" actId="790"/>
          <ac:spMkLst>
            <pc:docMk/>
            <pc:sldMk cId="3366647404" sldId="3878"/>
            <ac:spMk id="864" creationId="{F7EEB9A4-1E18-EB47-6A3F-33487FA16F46}"/>
          </ac:spMkLst>
        </pc:spChg>
        <pc:spChg chg="mod">
          <ac:chgData name="Ragnhild Halvorsrud" userId="917ea340-fd63-490f-a7db-68428d24cf32" providerId="ADAL" clId="{6FA999E9-229C-4E9A-8ABA-655365537A19}" dt="2026-09-15T08:40:35.188" v="9629" actId="790"/>
          <ac:spMkLst>
            <pc:docMk/>
            <pc:sldMk cId="3366647404" sldId="3878"/>
            <ac:spMk id="867" creationId="{92737CA1-0D95-8A9D-9BA9-9BF21BC8CE56}"/>
          </ac:spMkLst>
        </pc:spChg>
        <pc:spChg chg="mod">
          <ac:chgData name="Ragnhild Halvorsrud" userId="917ea340-fd63-490f-a7db-68428d24cf32" providerId="ADAL" clId="{6FA999E9-229C-4E9A-8ABA-655365537A19}" dt="2026-09-15T08:40:35.188" v="9630" actId="790"/>
          <ac:spMkLst>
            <pc:docMk/>
            <pc:sldMk cId="3366647404" sldId="3878"/>
            <ac:spMk id="868" creationId="{A41935B1-920E-6AAB-2D4A-9F35F8E08831}"/>
          </ac:spMkLst>
        </pc:spChg>
        <pc:spChg chg="mod">
          <ac:chgData name="Ragnhild Halvorsrud" userId="917ea340-fd63-490f-a7db-68428d24cf32" providerId="ADAL" clId="{6FA999E9-229C-4E9A-8ABA-655365537A19}" dt="2026-09-15T08:40:35.188" v="9631" actId="790"/>
          <ac:spMkLst>
            <pc:docMk/>
            <pc:sldMk cId="3366647404" sldId="3878"/>
            <ac:spMk id="869" creationId="{B4052FF1-92D5-B525-ACE4-840E118FC096}"/>
          </ac:spMkLst>
        </pc:spChg>
        <pc:spChg chg="mod">
          <ac:chgData name="Ragnhild Halvorsrud" userId="917ea340-fd63-490f-a7db-68428d24cf32" providerId="ADAL" clId="{6FA999E9-229C-4E9A-8ABA-655365537A19}" dt="2026-09-15T08:40:35.188" v="9632" actId="790"/>
          <ac:spMkLst>
            <pc:docMk/>
            <pc:sldMk cId="3366647404" sldId="3878"/>
            <ac:spMk id="870" creationId="{3CE8B04E-E188-D708-EEF6-44D40798BA06}"/>
          </ac:spMkLst>
        </pc:spChg>
        <pc:spChg chg="mod">
          <ac:chgData name="Ragnhild Halvorsrud" userId="917ea340-fd63-490f-a7db-68428d24cf32" providerId="ADAL" clId="{6FA999E9-229C-4E9A-8ABA-655365537A19}" dt="2026-09-15T08:40:35.188" v="9633" actId="790"/>
          <ac:spMkLst>
            <pc:docMk/>
            <pc:sldMk cId="3366647404" sldId="3878"/>
            <ac:spMk id="884" creationId="{137BED68-7BEE-8B2C-D076-03A33FB7A0DF}"/>
          </ac:spMkLst>
        </pc:spChg>
        <pc:spChg chg="mod">
          <ac:chgData name="Ragnhild Halvorsrud" userId="917ea340-fd63-490f-a7db-68428d24cf32" providerId="ADAL" clId="{6FA999E9-229C-4E9A-8ABA-655365537A19}" dt="2026-09-15T08:40:35.188" v="9634" actId="790"/>
          <ac:spMkLst>
            <pc:docMk/>
            <pc:sldMk cId="3366647404" sldId="3878"/>
            <ac:spMk id="885" creationId="{C19516CF-5843-0967-9B1E-AC1180FB7BF9}"/>
          </ac:spMkLst>
        </pc:spChg>
        <pc:spChg chg="mod">
          <ac:chgData name="Ragnhild Halvorsrud" userId="917ea340-fd63-490f-a7db-68428d24cf32" providerId="ADAL" clId="{6FA999E9-229C-4E9A-8ABA-655365537A19}" dt="2026-09-15T08:40:35.203" v="9635" actId="790"/>
          <ac:spMkLst>
            <pc:docMk/>
            <pc:sldMk cId="3366647404" sldId="3878"/>
            <ac:spMk id="895" creationId="{B74614D9-FFA3-3468-CC28-686BF732145A}"/>
          </ac:spMkLst>
        </pc:spChg>
        <pc:spChg chg="mod">
          <ac:chgData name="Ragnhild Halvorsrud" userId="917ea340-fd63-490f-a7db-68428d24cf32" providerId="ADAL" clId="{6FA999E9-229C-4E9A-8ABA-655365537A19}" dt="2026-09-15T08:40:35.203" v="9636" actId="790"/>
          <ac:spMkLst>
            <pc:docMk/>
            <pc:sldMk cId="3366647404" sldId="3878"/>
            <ac:spMk id="896" creationId="{C5CC8F00-BA78-F558-75C9-02F7DAB15BBB}"/>
          </ac:spMkLst>
        </pc:spChg>
        <pc:spChg chg="mod">
          <ac:chgData name="Ragnhild Halvorsrud" userId="917ea340-fd63-490f-a7db-68428d24cf32" providerId="ADAL" clId="{6FA999E9-229C-4E9A-8ABA-655365537A19}" dt="2026-09-15T08:40:35.203" v="9637" actId="790"/>
          <ac:spMkLst>
            <pc:docMk/>
            <pc:sldMk cId="3366647404" sldId="3878"/>
            <ac:spMk id="911" creationId="{6A3CFB0A-A503-702E-68CE-03ABD4E2667E}"/>
          </ac:spMkLst>
        </pc:spChg>
        <pc:spChg chg="mod">
          <ac:chgData name="Ragnhild Halvorsrud" userId="917ea340-fd63-490f-a7db-68428d24cf32" providerId="ADAL" clId="{6FA999E9-229C-4E9A-8ABA-655365537A19}" dt="2026-09-15T08:40:35.203" v="9638" actId="790"/>
          <ac:spMkLst>
            <pc:docMk/>
            <pc:sldMk cId="3366647404" sldId="3878"/>
            <ac:spMk id="912" creationId="{E7F6BA6E-B086-6639-7F28-83CA30C557BA}"/>
          </ac:spMkLst>
        </pc:spChg>
        <pc:spChg chg="mod">
          <ac:chgData name="Ragnhild Halvorsrud" userId="917ea340-fd63-490f-a7db-68428d24cf32" providerId="ADAL" clId="{6FA999E9-229C-4E9A-8ABA-655365537A19}" dt="2026-09-15T08:40:35.206" v="9639" actId="790"/>
          <ac:spMkLst>
            <pc:docMk/>
            <pc:sldMk cId="3366647404" sldId="3878"/>
            <ac:spMk id="919" creationId="{B54B014F-1AE1-91E9-162B-3E293652FD98}"/>
          </ac:spMkLst>
        </pc:spChg>
        <pc:spChg chg="mod">
          <ac:chgData name="Ragnhild Halvorsrud" userId="917ea340-fd63-490f-a7db-68428d24cf32" providerId="ADAL" clId="{6FA999E9-229C-4E9A-8ABA-655365537A19}" dt="2026-09-15T08:40:35.206" v="9640" actId="790"/>
          <ac:spMkLst>
            <pc:docMk/>
            <pc:sldMk cId="3366647404" sldId="3878"/>
            <ac:spMk id="922" creationId="{1D1ED4F0-6B90-767A-EB36-D1C207B43283}"/>
          </ac:spMkLst>
        </pc:spChg>
        <pc:spChg chg="mod">
          <ac:chgData name="Ragnhild Halvorsrud" userId="917ea340-fd63-490f-a7db-68428d24cf32" providerId="ADAL" clId="{6FA999E9-229C-4E9A-8ABA-655365537A19}" dt="2026-09-15T08:40:35.206" v="9641" actId="790"/>
          <ac:spMkLst>
            <pc:docMk/>
            <pc:sldMk cId="3366647404" sldId="3878"/>
            <ac:spMk id="926" creationId="{89D4D789-A2EC-F74B-0A8E-B1C91EED6E51}"/>
          </ac:spMkLst>
        </pc:spChg>
        <pc:spChg chg="mod">
          <ac:chgData name="Ragnhild Halvorsrud" userId="917ea340-fd63-490f-a7db-68428d24cf32" providerId="ADAL" clId="{6FA999E9-229C-4E9A-8ABA-655365537A19}" dt="2026-09-15T08:40:35.206" v="9642" actId="790"/>
          <ac:spMkLst>
            <pc:docMk/>
            <pc:sldMk cId="3366647404" sldId="3878"/>
            <ac:spMk id="927" creationId="{D9A2C646-EC3C-DD17-358A-8AD180C8DC90}"/>
          </ac:spMkLst>
        </pc:spChg>
        <pc:spChg chg="mod">
          <ac:chgData name="Ragnhild Halvorsrud" userId="917ea340-fd63-490f-a7db-68428d24cf32" providerId="ADAL" clId="{6FA999E9-229C-4E9A-8ABA-655365537A19}" dt="2026-09-15T08:40:35.206" v="9643" actId="790"/>
          <ac:spMkLst>
            <pc:docMk/>
            <pc:sldMk cId="3366647404" sldId="3878"/>
            <ac:spMk id="928" creationId="{E4CF0999-9C19-39BD-3BAB-836E265985F7}"/>
          </ac:spMkLst>
        </pc:spChg>
        <pc:spChg chg="mod">
          <ac:chgData name="Ragnhild Halvorsrud" userId="917ea340-fd63-490f-a7db-68428d24cf32" providerId="ADAL" clId="{6FA999E9-229C-4E9A-8ABA-655365537A19}" dt="2026-09-15T08:40:35.206" v="9644" actId="790"/>
          <ac:spMkLst>
            <pc:docMk/>
            <pc:sldMk cId="3366647404" sldId="3878"/>
            <ac:spMk id="929" creationId="{0A3864F0-798D-1458-D3EC-67B4C9B07A26}"/>
          </ac:spMkLst>
        </pc:spChg>
        <pc:spChg chg="mod">
          <ac:chgData name="Ragnhild Halvorsrud" userId="917ea340-fd63-490f-a7db-68428d24cf32" providerId="ADAL" clId="{6FA999E9-229C-4E9A-8ABA-655365537A19}" dt="2026-09-15T08:40:35.206" v="9645" actId="790"/>
          <ac:spMkLst>
            <pc:docMk/>
            <pc:sldMk cId="3366647404" sldId="3878"/>
            <ac:spMk id="930" creationId="{7DD75843-4D45-8666-AD6D-78F83E75A988}"/>
          </ac:spMkLst>
        </pc:spChg>
      </pc:sldChg>
      <pc:sldChg chg="modSp mod ord modNotes">
        <pc:chgData name="Ragnhild Halvorsrud" userId="917ea340-fd63-490f-a7db-68428d24cf32" providerId="ADAL" clId="{6FA999E9-229C-4E9A-8ABA-655365537A19}" dt="2026-09-15T08:40:34.405" v="8870" actId="790"/>
        <pc:sldMkLst>
          <pc:docMk/>
          <pc:sldMk cId="1218619273" sldId="3879"/>
        </pc:sldMkLst>
        <pc:spChg chg="mod">
          <ac:chgData name="Ragnhild Halvorsrud" userId="917ea340-fd63-490f-a7db-68428d24cf32" providerId="ADAL" clId="{6FA999E9-229C-4E9A-8ABA-655365537A19}" dt="2026-09-15T08:40:34.373" v="8842" actId="790"/>
          <ac:spMkLst>
            <pc:docMk/>
            <pc:sldMk cId="1218619273" sldId="3879"/>
            <ac:spMk id="2" creationId="{005C3D75-5C0A-4A98-B845-83A2AFEE594C}"/>
          </ac:spMkLst>
        </pc:spChg>
        <pc:spChg chg="mod">
          <ac:chgData name="Ragnhild Halvorsrud" userId="917ea340-fd63-490f-a7db-68428d24cf32" providerId="ADAL" clId="{6FA999E9-229C-4E9A-8ABA-655365537A19}" dt="2026-09-15T08:40:34.390" v="8847" actId="790"/>
          <ac:spMkLst>
            <pc:docMk/>
            <pc:sldMk cId="1218619273" sldId="3879"/>
            <ac:spMk id="6" creationId="{DC8F60E2-DF70-AC34-949F-5B6D6F119193}"/>
          </ac:spMkLst>
        </pc:spChg>
        <pc:spChg chg="mod">
          <ac:chgData name="Ragnhild Halvorsrud" userId="917ea340-fd63-490f-a7db-68428d24cf32" providerId="ADAL" clId="{6FA999E9-229C-4E9A-8ABA-655365537A19}" dt="2026-09-15T08:40:34.390" v="8848" actId="790"/>
          <ac:spMkLst>
            <pc:docMk/>
            <pc:sldMk cId="1218619273" sldId="3879"/>
            <ac:spMk id="8" creationId="{562DC132-BA5D-DB00-F6D7-6EC2BF16BF47}"/>
          </ac:spMkLst>
        </pc:spChg>
        <pc:spChg chg="mod">
          <ac:chgData name="Ragnhild Halvorsrud" userId="917ea340-fd63-490f-a7db-68428d24cf32" providerId="ADAL" clId="{6FA999E9-229C-4E9A-8ABA-655365537A19}" dt="2026-09-15T08:40:34.390" v="8849" actId="790"/>
          <ac:spMkLst>
            <pc:docMk/>
            <pc:sldMk cId="1218619273" sldId="3879"/>
            <ac:spMk id="11" creationId="{96731419-E42C-01C3-EF25-22ADB2F33E58}"/>
          </ac:spMkLst>
        </pc:spChg>
        <pc:spChg chg="mod">
          <ac:chgData name="Ragnhild Halvorsrud" userId="917ea340-fd63-490f-a7db-68428d24cf32" providerId="ADAL" clId="{6FA999E9-229C-4E9A-8ABA-655365537A19}" dt="2026-09-15T08:40:34.390" v="8850" actId="790"/>
          <ac:spMkLst>
            <pc:docMk/>
            <pc:sldMk cId="1218619273" sldId="3879"/>
            <ac:spMk id="16" creationId="{FCF81A29-D3ED-8A42-29A8-009767027402}"/>
          </ac:spMkLst>
        </pc:spChg>
        <pc:spChg chg="mod">
          <ac:chgData name="Ragnhild Halvorsrud" userId="917ea340-fd63-490f-a7db-68428d24cf32" providerId="ADAL" clId="{6FA999E9-229C-4E9A-8ABA-655365537A19}" dt="2026-09-15T08:40:34.390" v="8851" actId="790"/>
          <ac:spMkLst>
            <pc:docMk/>
            <pc:sldMk cId="1218619273" sldId="3879"/>
            <ac:spMk id="17" creationId="{9953D1E1-DA40-E343-1A71-9F2707F09755}"/>
          </ac:spMkLst>
        </pc:spChg>
        <pc:spChg chg="mod">
          <ac:chgData name="Ragnhild Halvorsrud" userId="917ea340-fd63-490f-a7db-68428d24cf32" providerId="ADAL" clId="{6FA999E9-229C-4E9A-8ABA-655365537A19}" dt="2026-09-15T08:40:34.390" v="8852" actId="790"/>
          <ac:spMkLst>
            <pc:docMk/>
            <pc:sldMk cId="1218619273" sldId="3879"/>
            <ac:spMk id="18" creationId="{C3AF0A2A-565A-D5AE-CCFE-2AEC2406748A}"/>
          </ac:spMkLst>
        </pc:spChg>
        <pc:spChg chg="mod">
          <ac:chgData name="Ragnhild Halvorsrud" userId="917ea340-fd63-490f-a7db-68428d24cf32" providerId="ADAL" clId="{6FA999E9-229C-4E9A-8ABA-655365537A19}" dt="2026-09-15T08:40:34.390" v="8853" actId="790"/>
          <ac:spMkLst>
            <pc:docMk/>
            <pc:sldMk cId="1218619273" sldId="3879"/>
            <ac:spMk id="21" creationId="{A8ED1503-2465-CD03-0F4D-EF80569B51AF}"/>
          </ac:spMkLst>
        </pc:spChg>
        <pc:spChg chg="mod">
          <ac:chgData name="Ragnhild Halvorsrud" userId="917ea340-fd63-490f-a7db-68428d24cf32" providerId="ADAL" clId="{6FA999E9-229C-4E9A-8ABA-655365537A19}" dt="2026-09-15T08:40:34.390" v="8854" actId="790"/>
          <ac:spMkLst>
            <pc:docMk/>
            <pc:sldMk cId="1218619273" sldId="3879"/>
            <ac:spMk id="22" creationId="{B25711BD-5515-7480-9732-2403E1D11016}"/>
          </ac:spMkLst>
        </pc:spChg>
        <pc:spChg chg="mod">
          <ac:chgData name="Ragnhild Halvorsrud" userId="917ea340-fd63-490f-a7db-68428d24cf32" providerId="ADAL" clId="{6FA999E9-229C-4E9A-8ABA-655365537A19}" dt="2026-09-15T08:40:34.390" v="8845" actId="790"/>
          <ac:spMkLst>
            <pc:docMk/>
            <pc:sldMk cId="1218619273" sldId="3879"/>
            <ac:spMk id="28" creationId="{D5045D7F-A4B8-4543-96E0-C2E505012DDB}"/>
          </ac:spMkLst>
        </pc:spChg>
        <pc:spChg chg="mod">
          <ac:chgData name="Ragnhild Halvorsrud" userId="917ea340-fd63-490f-a7db-68428d24cf32" providerId="ADAL" clId="{6FA999E9-229C-4E9A-8ABA-655365537A19}" dt="2026-09-15T08:40:34.390" v="8846" actId="790"/>
          <ac:spMkLst>
            <pc:docMk/>
            <pc:sldMk cId="1218619273" sldId="3879"/>
            <ac:spMk id="31" creationId="{5A056DF6-3C31-4BD7-ACC3-2D0A93AE2A95}"/>
          </ac:spMkLst>
        </pc:spChg>
        <pc:spChg chg="mod">
          <ac:chgData name="Ragnhild Halvorsrud" userId="917ea340-fd63-490f-a7db-68428d24cf32" providerId="ADAL" clId="{6FA999E9-229C-4E9A-8ABA-655365537A19}" dt="2026-09-15T08:40:34.390" v="8859" actId="790"/>
          <ac:spMkLst>
            <pc:docMk/>
            <pc:sldMk cId="1218619273" sldId="3879"/>
            <ac:spMk id="34" creationId="{D601D67C-C14A-DA8F-9EB7-1363402FF19F}"/>
          </ac:spMkLst>
        </pc:spChg>
        <pc:spChg chg="mod">
          <ac:chgData name="Ragnhild Halvorsrud" userId="917ea340-fd63-490f-a7db-68428d24cf32" providerId="ADAL" clId="{6FA999E9-229C-4E9A-8ABA-655365537A19}" dt="2026-09-15T08:40:34.388" v="8843" actId="790"/>
          <ac:spMkLst>
            <pc:docMk/>
            <pc:sldMk cId="1218619273" sldId="3879"/>
            <ac:spMk id="42" creationId="{4D811AE7-F2B9-4CC6-9DCA-931A73BA77B1}"/>
          </ac:spMkLst>
        </pc:spChg>
        <pc:spChg chg="mod">
          <ac:chgData name="Ragnhild Halvorsrud" userId="917ea340-fd63-490f-a7db-68428d24cf32" providerId="ADAL" clId="{6FA999E9-229C-4E9A-8ABA-655365537A19}" dt="2026-09-15T08:40:34.390" v="8860" actId="790"/>
          <ac:spMkLst>
            <pc:docMk/>
            <pc:sldMk cId="1218619273" sldId="3879"/>
            <ac:spMk id="63" creationId="{25448CD3-BB0C-5F0A-9F0F-B194B45E3D74}"/>
          </ac:spMkLst>
        </pc:spChg>
        <pc:spChg chg="mod">
          <ac:chgData name="Ragnhild Halvorsrud" userId="917ea340-fd63-490f-a7db-68428d24cf32" providerId="ADAL" clId="{6FA999E9-229C-4E9A-8ABA-655365537A19}" dt="2026-09-15T08:40:34.389" v="8844" actId="790"/>
          <ac:spMkLst>
            <pc:docMk/>
            <pc:sldMk cId="1218619273" sldId="3879"/>
            <ac:spMk id="64" creationId="{48D20334-A416-469E-8FC3-05961DE621B1}"/>
          </ac:spMkLst>
        </pc:spChg>
        <pc:spChg chg="mod">
          <ac:chgData name="Ragnhild Halvorsrud" userId="917ea340-fd63-490f-a7db-68428d24cf32" providerId="ADAL" clId="{6FA999E9-229C-4E9A-8ABA-655365537A19}" dt="2026-09-15T08:40:34.373" v="8841" actId="790"/>
          <ac:spMkLst>
            <pc:docMk/>
            <pc:sldMk cId="1218619273" sldId="3879"/>
            <ac:spMk id="84" creationId="{978D75B0-8353-49FB-6EAB-0753D7360DB0}"/>
          </ac:spMkLst>
        </pc:spChg>
        <pc:spChg chg="mod">
          <ac:chgData name="Ragnhild Halvorsrud" userId="917ea340-fd63-490f-a7db-68428d24cf32" providerId="ADAL" clId="{6FA999E9-229C-4E9A-8ABA-655365537A19}" dt="2026-09-15T08:40:34.373" v="8840" actId="790"/>
          <ac:spMkLst>
            <pc:docMk/>
            <pc:sldMk cId="1218619273" sldId="3879"/>
            <ac:spMk id="85" creationId="{BEFA5215-8990-E81C-7452-BC7895F07854}"/>
          </ac:spMkLst>
        </pc:spChg>
        <pc:spChg chg="mod">
          <ac:chgData name="Ragnhild Halvorsrud" userId="917ea340-fd63-490f-a7db-68428d24cf32" providerId="ADAL" clId="{6FA999E9-229C-4E9A-8ABA-655365537A19}" dt="2026-09-15T08:40:34.390" v="8861" actId="790"/>
          <ac:spMkLst>
            <pc:docMk/>
            <pc:sldMk cId="1218619273" sldId="3879"/>
            <ac:spMk id="120" creationId="{C7159804-0054-A01F-D8BE-BF6D62A11A75}"/>
          </ac:spMkLst>
        </pc:spChg>
        <pc:spChg chg="mod">
          <ac:chgData name="Ragnhild Halvorsrud" userId="917ea340-fd63-490f-a7db-68428d24cf32" providerId="ADAL" clId="{6FA999E9-229C-4E9A-8ABA-655365537A19}" dt="2026-09-15T08:40:34.390" v="8855" actId="790"/>
          <ac:spMkLst>
            <pc:docMk/>
            <pc:sldMk cId="1218619273" sldId="3879"/>
            <ac:spMk id="227" creationId="{9B2006B3-9409-E9FC-1F50-728648AA0CA4}"/>
          </ac:spMkLst>
        </pc:spChg>
        <pc:spChg chg="mod">
          <ac:chgData name="Ragnhild Halvorsrud" userId="917ea340-fd63-490f-a7db-68428d24cf32" providerId="ADAL" clId="{6FA999E9-229C-4E9A-8ABA-655365537A19}" dt="2026-09-15T08:40:34.390" v="8856" actId="790"/>
          <ac:spMkLst>
            <pc:docMk/>
            <pc:sldMk cId="1218619273" sldId="3879"/>
            <ac:spMk id="229" creationId="{0151A0C4-EC46-41B4-25B2-117CD8EE5A0A}"/>
          </ac:spMkLst>
        </pc:spChg>
        <pc:spChg chg="mod">
          <ac:chgData name="Ragnhild Halvorsrud" userId="917ea340-fd63-490f-a7db-68428d24cf32" providerId="ADAL" clId="{6FA999E9-229C-4E9A-8ABA-655365537A19}" dt="2026-09-15T08:40:34.390" v="8857" actId="790"/>
          <ac:spMkLst>
            <pc:docMk/>
            <pc:sldMk cId="1218619273" sldId="3879"/>
            <ac:spMk id="244" creationId="{CE5FDFDD-D7E5-5523-4BBF-72FD5F7A6EF2}"/>
          </ac:spMkLst>
        </pc:spChg>
        <pc:spChg chg="mod">
          <ac:chgData name="Ragnhild Halvorsrud" userId="917ea340-fd63-490f-a7db-68428d24cf32" providerId="ADAL" clId="{6FA999E9-229C-4E9A-8ABA-655365537A19}" dt="2026-09-15T08:40:34.390" v="8858" actId="790"/>
          <ac:spMkLst>
            <pc:docMk/>
            <pc:sldMk cId="1218619273" sldId="3879"/>
            <ac:spMk id="255" creationId="{C00A3D26-23D0-5366-6037-8F807CE8ED6F}"/>
          </ac:spMkLst>
        </pc:spChg>
        <pc:spChg chg="mod">
          <ac:chgData name="Ragnhild Halvorsrud" userId="917ea340-fd63-490f-a7db-68428d24cf32" providerId="ADAL" clId="{6FA999E9-229C-4E9A-8ABA-655365537A19}" dt="2026-09-15T08:40:34.390" v="8862" actId="790"/>
          <ac:spMkLst>
            <pc:docMk/>
            <pc:sldMk cId="1218619273" sldId="3879"/>
            <ac:spMk id="632" creationId="{AC38A1E3-4671-A08A-0DF5-6025AD990529}"/>
          </ac:spMkLst>
        </pc:spChg>
        <pc:spChg chg="mod">
          <ac:chgData name="Ragnhild Halvorsrud" userId="917ea340-fd63-490f-a7db-68428d24cf32" providerId="ADAL" clId="{6FA999E9-229C-4E9A-8ABA-655365537A19}" dt="2026-09-15T08:40:34.390" v="8863" actId="790"/>
          <ac:spMkLst>
            <pc:docMk/>
            <pc:sldMk cId="1218619273" sldId="3879"/>
            <ac:spMk id="635" creationId="{22E99820-D046-6BEA-E9B9-7B108442BB62}"/>
          </ac:spMkLst>
        </pc:spChg>
        <pc:spChg chg="mod">
          <ac:chgData name="Ragnhild Halvorsrud" userId="917ea340-fd63-490f-a7db-68428d24cf32" providerId="ADAL" clId="{6FA999E9-229C-4E9A-8ABA-655365537A19}" dt="2026-09-15T08:40:34.390" v="8864" actId="790"/>
          <ac:spMkLst>
            <pc:docMk/>
            <pc:sldMk cId="1218619273" sldId="3879"/>
            <ac:spMk id="636" creationId="{A9697C57-5F62-87D3-56C2-84E9A729CB51}"/>
          </ac:spMkLst>
        </pc:spChg>
        <pc:spChg chg="mod">
          <ac:chgData name="Ragnhild Halvorsrud" userId="917ea340-fd63-490f-a7db-68428d24cf32" providerId="ADAL" clId="{6FA999E9-229C-4E9A-8ABA-655365537A19}" dt="2026-09-15T08:40:34.390" v="8865" actId="790"/>
          <ac:spMkLst>
            <pc:docMk/>
            <pc:sldMk cId="1218619273" sldId="3879"/>
            <ac:spMk id="714" creationId="{4B4B20EA-9A82-B984-93AF-06C170361469}"/>
          </ac:spMkLst>
        </pc:spChg>
        <pc:spChg chg="mod">
          <ac:chgData name="Ragnhild Halvorsrud" userId="917ea340-fd63-490f-a7db-68428d24cf32" providerId="ADAL" clId="{6FA999E9-229C-4E9A-8ABA-655365537A19}" dt="2026-09-15T08:40:34.405" v="8866" actId="790"/>
          <ac:spMkLst>
            <pc:docMk/>
            <pc:sldMk cId="1218619273" sldId="3879"/>
            <ac:spMk id="715" creationId="{E61F08A4-547B-4D4B-2E7C-55CBE6ECAC57}"/>
          </ac:spMkLst>
        </pc:spChg>
        <pc:spChg chg="mod">
          <ac:chgData name="Ragnhild Halvorsrud" userId="917ea340-fd63-490f-a7db-68428d24cf32" providerId="ADAL" clId="{6FA999E9-229C-4E9A-8ABA-655365537A19}" dt="2026-09-15T08:40:34.405" v="8867" actId="790"/>
          <ac:spMkLst>
            <pc:docMk/>
            <pc:sldMk cId="1218619273" sldId="3879"/>
            <ac:spMk id="716" creationId="{0A3CE49C-D664-E0DF-2022-7B0F636F809C}"/>
          </ac:spMkLst>
        </pc:spChg>
        <pc:spChg chg="mod">
          <ac:chgData name="Ragnhild Halvorsrud" userId="917ea340-fd63-490f-a7db-68428d24cf32" providerId="ADAL" clId="{6FA999E9-229C-4E9A-8ABA-655365537A19}" dt="2026-09-15T08:40:34.405" v="8868" actId="790"/>
          <ac:spMkLst>
            <pc:docMk/>
            <pc:sldMk cId="1218619273" sldId="3879"/>
            <ac:spMk id="717" creationId="{A8412D25-8DD2-A69F-6BD0-5274CAD30EF4}"/>
          </ac:spMkLst>
        </pc:spChg>
      </pc:sldChg>
      <pc:sldChg chg="addSp delSp modSp mod ord chgLayout modNotes">
        <pc:chgData name="Ragnhild Halvorsrud" userId="917ea340-fd63-490f-a7db-68428d24cf32" providerId="ADAL" clId="{6FA999E9-229C-4E9A-8ABA-655365537A19}" dt="2026-09-15T08:40:34.405" v="8875" actId="790"/>
        <pc:sldMkLst>
          <pc:docMk/>
          <pc:sldMk cId="3172976359" sldId="3903"/>
        </pc:sldMkLst>
        <pc:spChg chg="mod ord">
          <ac:chgData name="Ragnhild Halvorsrud" userId="917ea340-fd63-490f-a7db-68428d24cf32" providerId="ADAL" clId="{6FA999E9-229C-4E9A-8ABA-655365537A19}" dt="2026-09-15T08:40:34.405" v="8871" actId="790"/>
          <ac:spMkLst>
            <pc:docMk/>
            <pc:sldMk cId="3172976359" sldId="3903"/>
            <ac:spMk id="2" creationId="{00000000-0000-0000-0000-000000000000}"/>
          </ac:spMkLst>
        </pc:spChg>
        <pc:spChg chg="mod ord">
          <ac:chgData name="Ragnhild Halvorsrud" userId="917ea340-fd63-490f-a7db-68428d24cf32" providerId="ADAL" clId="{6FA999E9-229C-4E9A-8ABA-655365537A19}" dt="2026-09-15T08:40:34.405" v="8872" actId="790"/>
          <ac:spMkLst>
            <pc:docMk/>
            <pc:sldMk cId="3172976359" sldId="3903"/>
            <ac:spMk id="3" creationId="{00000000-0000-0000-0000-000000000000}"/>
          </ac:spMkLst>
        </pc:spChg>
        <pc:spChg chg="mod ord">
          <ac:chgData name="Ragnhild Halvorsrud" userId="917ea340-fd63-490f-a7db-68428d24cf32" providerId="ADAL" clId="{6FA999E9-229C-4E9A-8ABA-655365537A19}" dt="2026-09-15T08:40:34.405" v="8873" actId="790"/>
          <ac:spMkLst>
            <pc:docMk/>
            <pc:sldMk cId="3172976359" sldId="3903"/>
            <ac:spMk id="4" creationId="{00000000-0000-0000-0000-000000000000}"/>
          </ac:spMkLst>
        </pc:spChg>
        <pc:picChg chg="mod">
          <ac:chgData name="Ragnhild Halvorsrud" userId="917ea340-fd63-490f-a7db-68428d24cf32" providerId="ADAL" clId="{6FA999E9-229C-4E9A-8ABA-655365537A19}" dt="2026-09-08T15:25:15.770" v="3744" actId="1076"/>
          <ac:picMkLst>
            <pc:docMk/>
            <pc:sldMk cId="3172976359" sldId="3903"/>
            <ac:picMk id="6" creationId="{ABA3CAF1-7A21-CF7E-7485-BAE0E761BC99}"/>
          </ac:picMkLst>
        </pc:picChg>
        <pc:picChg chg="mod">
          <ac:chgData name="Ragnhild Halvorsrud" userId="917ea340-fd63-490f-a7db-68428d24cf32" providerId="ADAL" clId="{6FA999E9-229C-4E9A-8ABA-655365537A19}" dt="2026-09-08T14:20:55.891" v="2902" actId="1076"/>
          <ac:picMkLst>
            <pc:docMk/>
            <pc:sldMk cId="3172976359" sldId="3903"/>
            <ac:picMk id="8" creationId="{A2B3E931-5089-9B6B-EAED-8D4296C81850}"/>
          </ac:picMkLst>
        </pc:picChg>
      </pc:sldChg>
      <pc:sldChg chg="addSp delSp modSp mod ord modNotes">
        <pc:chgData name="Ragnhild Halvorsrud" userId="917ea340-fd63-490f-a7db-68428d24cf32" providerId="ADAL" clId="{6FA999E9-229C-4E9A-8ABA-655365537A19}" dt="2026-09-15T08:40:34.373" v="8839" actId="790"/>
        <pc:sldMkLst>
          <pc:docMk/>
          <pc:sldMk cId="2142157795" sldId="3905"/>
        </pc:sldMkLst>
        <pc:spChg chg="mod">
          <ac:chgData name="Ragnhild Halvorsrud" userId="917ea340-fd63-490f-a7db-68428d24cf32" providerId="ADAL" clId="{6FA999E9-229C-4E9A-8ABA-655365537A19}" dt="2026-09-15T08:40:34.356" v="8804" actId="790"/>
          <ac:spMkLst>
            <pc:docMk/>
            <pc:sldMk cId="2142157795" sldId="3905"/>
            <ac:spMk id="2" creationId="{00000000-0000-0000-0000-000000000000}"/>
          </ac:spMkLst>
        </pc:spChg>
        <pc:spChg chg="mod">
          <ac:chgData name="Ragnhild Halvorsrud" userId="917ea340-fd63-490f-a7db-68428d24cf32" providerId="ADAL" clId="{6FA999E9-229C-4E9A-8ABA-655365537A19}" dt="2026-09-15T08:40:34.356" v="8805" actId="790"/>
          <ac:spMkLst>
            <pc:docMk/>
            <pc:sldMk cId="2142157795" sldId="3905"/>
            <ac:spMk id="4" creationId="{00000000-0000-0000-0000-000000000000}"/>
          </ac:spMkLst>
        </pc:spChg>
        <pc:spChg chg="mod">
          <ac:chgData name="Ragnhild Halvorsrud" userId="917ea340-fd63-490f-a7db-68428d24cf32" providerId="ADAL" clId="{6FA999E9-229C-4E9A-8ABA-655365537A19}" dt="2026-09-15T08:40:34.373" v="8837" actId="790"/>
          <ac:spMkLst>
            <pc:docMk/>
            <pc:sldMk cId="2142157795" sldId="3905"/>
            <ac:spMk id="8" creationId="{3D32EAC8-5025-2821-A899-BDC9CC4A0236}"/>
          </ac:spMkLst>
        </pc:spChg>
        <pc:spChg chg="mod">
          <ac:chgData name="Ragnhild Halvorsrud" userId="917ea340-fd63-490f-a7db-68428d24cf32" providerId="ADAL" clId="{6FA999E9-229C-4E9A-8ABA-655365537A19}" dt="2026-09-15T08:40:34.356" v="8810" actId="790"/>
          <ac:spMkLst>
            <pc:docMk/>
            <pc:sldMk cId="2142157795" sldId="3905"/>
            <ac:spMk id="11" creationId="{BC5181DE-1240-B1D6-41EE-1688AAA7CEE8}"/>
          </ac:spMkLst>
        </pc:spChg>
        <pc:spChg chg="mod">
          <ac:chgData name="Ragnhild Halvorsrud" userId="917ea340-fd63-490f-a7db-68428d24cf32" providerId="ADAL" clId="{6FA999E9-229C-4E9A-8ABA-655365537A19}" dt="2026-09-15T08:40:34.356" v="8811" actId="790"/>
          <ac:spMkLst>
            <pc:docMk/>
            <pc:sldMk cId="2142157795" sldId="3905"/>
            <ac:spMk id="13" creationId="{D41B6541-0DE8-E48A-5A8E-8D4387CCCF19}"/>
          </ac:spMkLst>
        </pc:spChg>
        <pc:spChg chg="mod">
          <ac:chgData name="Ragnhild Halvorsrud" userId="917ea340-fd63-490f-a7db-68428d24cf32" providerId="ADAL" clId="{6FA999E9-229C-4E9A-8ABA-655365537A19}" dt="2026-09-15T08:40:34.356" v="8812" actId="790"/>
          <ac:spMkLst>
            <pc:docMk/>
            <pc:sldMk cId="2142157795" sldId="3905"/>
            <ac:spMk id="14" creationId="{756D5205-A55C-54CF-8BCC-686A81EBBCA4}"/>
          </ac:spMkLst>
        </pc:spChg>
        <pc:spChg chg="mod">
          <ac:chgData name="Ragnhild Halvorsrud" userId="917ea340-fd63-490f-a7db-68428d24cf32" providerId="ADAL" clId="{6FA999E9-229C-4E9A-8ABA-655365537A19}" dt="2026-09-15T08:40:34.373" v="8836" actId="790"/>
          <ac:spMkLst>
            <pc:docMk/>
            <pc:sldMk cId="2142157795" sldId="3905"/>
            <ac:spMk id="21" creationId="{A0E9CB17-FB99-5018-47C3-0A69B3550C76}"/>
          </ac:spMkLst>
        </pc:spChg>
        <pc:spChg chg="mod">
          <ac:chgData name="Ragnhild Halvorsrud" userId="917ea340-fd63-490f-a7db-68428d24cf32" providerId="ADAL" clId="{6FA999E9-229C-4E9A-8ABA-655365537A19}" dt="2026-09-15T08:40:34.356" v="8815" actId="790"/>
          <ac:spMkLst>
            <pc:docMk/>
            <pc:sldMk cId="2142157795" sldId="3905"/>
            <ac:spMk id="30" creationId="{C131C59F-49C7-B44F-CE00-7F1302AF0264}"/>
          </ac:spMkLst>
        </pc:spChg>
        <pc:spChg chg="mod">
          <ac:chgData name="Ragnhild Halvorsrud" userId="917ea340-fd63-490f-a7db-68428d24cf32" providerId="ADAL" clId="{6FA999E9-229C-4E9A-8ABA-655365537A19}" dt="2026-09-15T08:40:34.356" v="8816" actId="790"/>
          <ac:spMkLst>
            <pc:docMk/>
            <pc:sldMk cId="2142157795" sldId="3905"/>
            <ac:spMk id="34" creationId="{CC31DD5D-9898-F232-EF8D-83D183B86F80}"/>
          </ac:spMkLst>
        </pc:spChg>
        <pc:spChg chg="mod">
          <ac:chgData name="Ragnhild Halvorsrud" userId="917ea340-fd63-490f-a7db-68428d24cf32" providerId="ADAL" clId="{6FA999E9-229C-4E9A-8ABA-655365537A19}" dt="2026-09-15T08:40:34.356" v="8817" actId="790"/>
          <ac:spMkLst>
            <pc:docMk/>
            <pc:sldMk cId="2142157795" sldId="3905"/>
            <ac:spMk id="35" creationId="{809150FE-0D8A-1F3F-C0E4-8690F8E0F0BC}"/>
          </ac:spMkLst>
        </pc:spChg>
        <pc:spChg chg="mod">
          <ac:chgData name="Ragnhild Halvorsrud" userId="917ea340-fd63-490f-a7db-68428d24cf32" providerId="ADAL" clId="{6FA999E9-229C-4E9A-8ABA-655365537A19}" dt="2026-09-15T08:40:34.356" v="8818" actId="790"/>
          <ac:spMkLst>
            <pc:docMk/>
            <pc:sldMk cId="2142157795" sldId="3905"/>
            <ac:spMk id="41" creationId="{D535E3A5-4113-A940-C8D0-7988E6516113}"/>
          </ac:spMkLst>
        </pc:spChg>
        <pc:spChg chg="mod">
          <ac:chgData name="Ragnhild Halvorsrud" userId="917ea340-fd63-490f-a7db-68428d24cf32" providerId="ADAL" clId="{6FA999E9-229C-4E9A-8ABA-655365537A19}" dt="2026-09-15T08:40:34.356" v="8819" actId="790"/>
          <ac:spMkLst>
            <pc:docMk/>
            <pc:sldMk cId="2142157795" sldId="3905"/>
            <ac:spMk id="42" creationId="{30233956-851E-DC93-272D-90830ACB3304}"/>
          </ac:spMkLst>
        </pc:spChg>
        <pc:spChg chg="mod">
          <ac:chgData name="Ragnhild Halvorsrud" userId="917ea340-fd63-490f-a7db-68428d24cf32" providerId="ADAL" clId="{6FA999E9-229C-4E9A-8ABA-655365537A19}" dt="2026-09-15T08:40:34.356" v="8820" actId="790"/>
          <ac:spMkLst>
            <pc:docMk/>
            <pc:sldMk cId="2142157795" sldId="3905"/>
            <ac:spMk id="45" creationId="{DF8088FB-D27A-D4FB-B742-449A9A8EC9B8}"/>
          </ac:spMkLst>
        </pc:spChg>
        <pc:spChg chg="mod">
          <ac:chgData name="Ragnhild Halvorsrud" userId="917ea340-fd63-490f-a7db-68428d24cf32" providerId="ADAL" clId="{6FA999E9-229C-4E9A-8ABA-655365537A19}" dt="2026-09-15T08:40:34.356" v="8821" actId="790"/>
          <ac:spMkLst>
            <pc:docMk/>
            <pc:sldMk cId="2142157795" sldId="3905"/>
            <ac:spMk id="48" creationId="{A62595C7-E427-52C5-F659-0BEEE2459C63}"/>
          </ac:spMkLst>
        </pc:spChg>
        <pc:spChg chg="mod">
          <ac:chgData name="Ragnhild Halvorsrud" userId="917ea340-fd63-490f-a7db-68428d24cf32" providerId="ADAL" clId="{6FA999E9-229C-4E9A-8ABA-655365537A19}" dt="2026-09-15T08:40:34.372" v="8822" actId="790"/>
          <ac:spMkLst>
            <pc:docMk/>
            <pc:sldMk cId="2142157795" sldId="3905"/>
            <ac:spMk id="53" creationId="{3244D67B-E8CD-1905-2BAC-20A0D323D6D1}"/>
          </ac:spMkLst>
        </pc:spChg>
        <pc:spChg chg="mod">
          <ac:chgData name="Ragnhild Halvorsrud" userId="917ea340-fd63-490f-a7db-68428d24cf32" providerId="ADAL" clId="{6FA999E9-229C-4E9A-8ABA-655365537A19}" dt="2026-09-15T08:40:34.372" v="8823" actId="790"/>
          <ac:spMkLst>
            <pc:docMk/>
            <pc:sldMk cId="2142157795" sldId="3905"/>
            <ac:spMk id="58" creationId="{B2DA3083-21D7-50F1-74CF-765132569F23}"/>
          </ac:spMkLst>
        </pc:spChg>
        <pc:graphicFrameChg chg="modGraphic">
          <ac:chgData name="Ragnhild Halvorsrud" userId="917ea340-fd63-490f-a7db-68428d24cf32" providerId="ADAL" clId="{6FA999E9-229C-4E9A-8ABA-655365537A19}" dt="2026-09-15T08:40:34.356" v="8807" actId="790"/>
          <ac:graphicFrameMkLst>
            <pc:docMk/>
            <pc:sldMk cId="2142157795" sldId="3905"/>
            <ac:graphicFrameMk id="3" creationId="{FBCA00F3-2DF6-5F94-0EAD-837C4B23EC0D}"/>
          </ac:graphicFrameMkLst>
        </pc:graphicFrameChg>
        <pc:graphicFrameChg chg="modGraphic">
          <ac:chgData name="Ragnhild Halvorsrud" userId="917ea340-fd63-490f-a7db-68428d24cf32" providerId="ADAL" clId="{6FA999E9-229C-4E9A-8ABA-655365537A19}" dt="2026-09-15T08:40:34.356" v="8808" actId="790"/>
          <ac:graphicFrameMkLst>
            <pc:docMk/>
            <pc:sldMk cId="2142157795" sldId="3905"/>
            <ac:graphicFrameMk id="5" creationId="{C91B9E2E-DAB2-C053-69A6-C1D17E8313AA}"/>
          </ac:graphicFrameMkLst>
        </pc:graphicFrameChg>
        <pc:graphicFrameChg chg="modGraphic">
          <ac:chgData name="Ragnhild Halvorsrud" userId="917ea340-fd63-490f-a7db-68428d24cf32" providerId="ADAL" clId="{6FA999E9-229C-4E9A-8ABA-655365537A19}" dt="2026-09-15T08:40:34.356" v="8809" actId="790"/>
          <ac:graphicFrameMkLst>
            <pc:docMk/>
            <pc:sldMk cId="2142157795" sldId="3905"/>
            <ac:graphicFrameMk id="6" creationId="{57A75B92-2AEA-6C63-A6C1-86D3D942C920}"/>
          </ac:graphicFrameMkLst>
        </pc:graphicFrameChg>
        <pc:graphicFrameChg chg="modGraphic">
          <ac:chgData name="Ragnhild Halvorsrud" userId="917ea340-fd63-490f-a7db-68428d24cf32" providerId="ADAL" clId="{6FA999E9-229C-4E9A-8ABA-655365537A19}" dt="2026-09-15T08:40:34.356" v="8813" actId="790"/>
          <ac:graphicFrameMkLst>
            <pc:docMk/>
            <pc:sldMk cId="2142157795" sldId="3905"/>
            <ac:graphicFrameMk id="15" creationId="{3F474EDC-27B5-98C7-FF38-FB1FBC911D5A}"/>
          </ac:graphicFrameMkLst>
        </pc:graphicFrameChg>
        <pc:graphicFrameChg chg="modGraphic">
          <ac:chgData name="Ragnhild Halvorsrud" userId="917ea340-fd63-490f-a7db-68428d24cf32" providerId="ADAL" clId="{6FA999E9-229C-4E9A-8ABA-655365537A19}" dt="2026-09-15T08:40:34.356" v="8814" actId="790"/>
          <ac:graphicFrameMkLst>
            <pc:docMk/>
            <pc:sldMk cId="2142157795" sldId="3905"/>
            <ac:graphicFrameMk id="22" creationId="{7C535CAC-9B23-ED83-466C-17B2513AA4DC}"/>
          </ac:graphicFrameMkLst>
        </pc:graphicFrameChg>
        <pc:graphicFrameChg chg="mod modGraphic">
          <ac:chgData name="Ragnhild Halvorsrud" userId="917ea340-fd63-490f-a7db-68428d24cf32" providerId="ADAL" clId="{6FA999E9-229C-4E9A-8ABA-655365537A19}" dt="2026-09-15T08:40:34.373" v="8835" actId="790"/>
          <ac:graphicFrameMkLst>
            <pc:docMk/>
            <pc:sldMk cId="2142157795" sldId="3905"/>
            <ac:graphicFrameMk id="65" creationId="{97E46455-1578-6387-1C14-651936CAFC1A}"/>
          </ac:graphicFrameMkLst>
        </pc:graphicFrameChg>
      </pc:sldChg>
      <pc:sldChg chg="addSp delSp modSp mod ord modNotes">
        <pc:chgData name="Ragnhild Halvorsrud" userId="917ea340-fd63-490f-a7db-68428d24cf32" providerId="ADAL" clId="{6FA999E9-229C-4E9A-8ABA-655365537A19}" dt="2026-09-15T08:40:34.336" v="8787" actId="790"/>
        <pc:sldMkLst>
          <pc:docMk/>
          <pc:sldMk cId="1062478927" sldId="3909"/>
        </pc:sldMkLst>
        <pc:spChg chg="mod">
          <ac:chgData name="Ragnhild Halvorsrud" userId="917ea340-fd63-490f-a7db-68428d24cf32" providerId="ADAL" clId="{6FA999E9-229C-4E9A-8ABA-655365537A19}" dt="2026-09-15T08:40:34.329" v="8783" actId="790"/>
          <ac:spMkLst>
            <pc:docMk/>
            <pc:sldMk cId="1062478927" sldId="3909"/>
            <ac:spMk id="2" creationId="{00000000-0000-0000-0000-000000000000}"/>
          </ac:spMkLst>
        </pc:spChg>
        <pc:spChg chg="mod">
          <ac:chgData name="Ragnhild Halvorsrud" userId="917ea340-fd63-490f-a7db-68428d24cf32" providerId="ADAL" clId="{6FA999E9-229C-4E9A-8ABA-655365537A19}" dt="2026-09-15T08:40:34.331" v="8784" actId="790"/>
          <ac:spMkLst>
            <pc:docMk/>
            <pc:sldMk cId="1062478927" sldId="3909"/>
            <ac:spMk id="3" creationId="{00000000-0000-0000-0000-000000000000}"/>
          </ac:spMkLst>
        </pc:spChg>
        <pc:spChg chg="add mod">
          <ac:chgData name="Ragnhild Halvorsrud" userId="917ea340-fd63-490f-a7db-68428d24cf32" providerId="ADAL" clId="{6FA999E9-229C-4E9A-8ABA-655365537A19}" dt="2026-09-15T08:40:34.335" v="8785" actId="790"/>
          <ac:spMkLst>
            <pc:docMk/>
            <pc:sldMk cId="1062478927" sldId="3909"/>
            <ac:spMk id="7" creationId="{68C2AB9C-1BD8-5702-29F7-CFF1C40A3CA3}"/>
          </ac:spMkLst>
        </pc:spChg>
      </pc:sldChg>
      <pc:sldChg chg="modSp mod modNotes">
        <pc:chgData name="Ragnhild Halvorsrud" userId="917ea340-fd63-490f-a7db-68428d24cf32" providerId="ADAL" clId="{6FA999E9-229C-4E9A-8ABA-655365537A19}" dt="2026-09-15T08:40:34.905" v="9349" actId="790"/>
        <pc:sldMkLst>
          <pc:docMk/>
          <pc:sldMk cId="3803258594" sldId="3910"/>
        </pc:sldMkLst>
        <pc:spChg chg="mod">
          <ac:chgData name="Ragnhild Halvorsrud" userId="917ea340-fd63-490f-a7db-68428d24cf32" providerId="ADAL" clId="{6FA999E9-229C-4E9A-8ABA-655365537A19}" dt="2026-09-15T08:40:34.887" v="9329" actId="790"/>
          <ac:spMkLst>
            <pc:docMk/>
            <pc:sldMk cId="3803258594" sldId="3910"/>
            <ac:spMk id="2" creationId="{00000000-0000-0000-0000-000000000000}"/>
          </ac:spMkLst>
        </pc:spChg>
        <pc:spChg chg="mod">
          <ac:chgData name="Ragnhild Halvorsrud" userId="917ea340-fd63-490f-a7db-68428d24cf32" providerId="ADAL" clId="{6FA999E9-229C-4E9A-8ABA-655365537A19}" dt="2026-09-15T08:40:34.887" v="9330" actId="790"/>
          <ac:spMkLst>
            <pc:docMk/>
            <pc:sldMk cId="3803258594" sldId="3910"/>
            <ac:spMk id="4" creationId="{00000000-0000-0000-0000-000000000000}"/>
          </ac:spMkLst>
        </pc:spChg>
        <pc:spChg chg="mod">
          <ac:chgData name="Ragnhild Halvorsrud" userId="917ea340-fd63-490f-a7db-68428d24cf32" providerId="ADAL" clId="{6FA999E9-229C-4E9A-8ABA-655365537A19}" dt="2026-09-15T08:40:34.905" v="9343" actId="790"/>
          <ac:spMkLst>
            <pc:docMk/>
            <pc:sldMk cId="3803258594" sldId="3910"/>
            <ac:spMk id="6" creationId="{B4CEE8C5-97E4-9A8A-2B7E-CC39CF153B8C}"/>
          </ac:spMkLst>
        </pc:spChg>
        <pc:spChg chg="mod">
          <ac:chgData name="Ragnhild Halvorsrud" userId="917ea340-fd63-490f-a7db-68428d24cf32" providerId="ADAL" clId="{6FA999E9-229C-4E9A-8ABA-655365537A19}" dt="2026-09-15T08:40:34.905" v="9345" actId="790"/>
          <ac:spMkLst>
            <pc:docMk/>
            <pc:sldMk cId="3803258594" sldId="3910"/>
            <ac:spMk id="19" creationId="{32CCEC20-BFCE-6861-0340-EA6DC3A68649}"/>
          </ac:spMkLst>
        </pc:spChg>
        <pc:spChg chg="mod">
          <ac:chgData name="Ragnhild Halvorsrud" userId="917ea340-fd63-490f-a7db-68428d24cf32" providerId="ADAL" clId="{6FA999E9-229C-4E9A-8ABA-655365537A19}" dt="2026-09-15T08:40:34.905" v="9346" actId="790"/>
          <ac:spMkLst>
            <pc:docMk/>
            <pc:sldMk cId="3803258594" sldId="3910"/>
            <ac:spMk id="26" creationId="{312F76FB-AEE7-3F76-575A-B1D0129339C6}"/>
          </ac:spMkLst>
        </pc:spChg>
        <pc:graphicFrameChg chg="modGraphic">
          <ac:chgData name="Ragnhild Halvorsrud" userId="917ea340-fd63-490f-a7db-68428d24cf32" providerId="ADAL" clId="{6FA999E9-229C-4E9A-8ABA-655365537A19}" dt="2026-09-15T08:40:34.905" v="9342" actId="790"/>
          <ac:graphicFrameMkLst>
            <pc:docMk/>
            <pc:sldMk cId="3803258594" sldId="3910"/>
            <ac:graphicFrameMk id="12" creationId="{B70003D9-5801-4BA3-843F-6AAC4F798DB5}"/>
          </ac:graphicFrameMkLst>
        </pc:graphicFrameChg>
        <pc:graphicFrameChg chg="modGraphic">
          <ac:chgData name="Ragnhild Halvorsrud" userId="917ea340-fd63-490f-a7db-68428d24cf32" providerId="ADAL" clId="{6FA999E9-229C-4E9A-8ABA-655365537A19}" dt="2026-09-15T08:40:34.887" v="9332" actId="790"/>
          <ac:graphicFrameMkLst>
            <pc:docMk/>
            <pc:sldMk cId="3803258594" sldId="3910"/>
            <ac:graphicFrameMk id="14" creationId="{67010AB5-1C56-42FC-9F00-7B4EB2DFC3C1}"/>
          </ac:graphicFrameMkLst>
        </pc:graphicFrameChg>
        <pc:graphicFrameChg chg="modGraphic">
          <ac:chgData name="Ragnhild Halvorsrud" userId="917ea340-fd63-490f-a7db-68428d24cf32" providerId="ADAL" clId="{6FA999E9-229C-4E9A-8ABA-655365537A19}" dt="2026-09-15T08:40:34.905" v="9344" actId="790"/>
          <ac:graphicFrameMkLst>
            <pc:docMk/>
            <pc:sldMk cId="3803258594" sldId="3910"/>
            <ac:graphicFrameMk id="18" creationId="{1A963C2A-7C10-7AA4-F2F0-F490F2A3D886}"/>
          </ac:graphicFrameMkLst>
        </pc:graphicFrameChg>
        <pc:graphicFrameChg chg="modGraphic">
          <ac:chgData name="Ragnhild Halvorsrud" userId="917ea340-fd63-490f-a7db-68428d24cf32" providerId="ADAL" clId="{6FA999E9-229C-4E9A-8ABA-655365537A19}" dt="2026-09-15T08:40:34.905" v="9347" actId="790"/>
          <ac:graphicFrameMkLst>
            <pc:docMk/>
            <pc:sldMk cId="3803258594" sldId="3910"/>
            <ac:graphicFrameMk id="28" creationId="{2FBC17F8-8DC8-A415-C760-DE98C9185CD2}"/>
          </ac:graphicFrameMkLst>
        </pc:graphicFrameChg>
      </pc:sldChg>
      <pc:sldChg chg="modSp mod modNotes">
        <pc:chgData name="Ragnhild Halvorsrud" userId="917ea340-fd63-490f-a7db-68428d24cf32" providerId="ADAL" clId="{6FA999E9-229C-4E9A-8ABA-655365537A19}" dt="2026-09-15T08:40:35.306" v="9717" actId="790"/>
        <pc:sldMkLst>
          <pc:docMk/>
          <pc:sldMk cId="3010980831" sldId="3911"/>
        </pc:sldMkLst>
        <pc:spChg chg="mod">
          <ac:chgData name="Ragnhild Halvorsrud" userId="917ea340-fd63-490f-a7db-68428d24cf32" providerId="ADAL" clId="{6FA999E9-229C-4E9A-8ABA-655365537A19}" dt="2026-09-15T08:40:35.290" v="9713" actId="790"/>
          <ac:spMkLst>
            <pc:docMk/>
            <pc:sldMk cId="3010980831" sldId="3911"/>
            <ac:spMk id="2" creationId="{00000000-0000-0000-0000-000000000000}"/>
          </ac:spMkLst>
        </pc:spChg>
        <pc:spChg chg="mod">
          <ac:chgData name="Ragnhild Halvorsrud" userId="917ea340-fd63-490f-a7db-68428d24cf32" providerId="ADAL" clId="{6FA999E9-229C-4E9A-8ABA-655365537A19}" dt="2026-09-15T08:40:35.306" v="9714" actId="790"/>
          <ac:spMkLst>
            <pc:docMk/>
            <pc:sldMk cId="3010980831" sldId="3911"/>
            <ac:spMk id="3" creationId="{00000000-0000-0000-0000-000000000000}"/>
          </ac:spMkLst>
        </pc:spChg>
        <pc:spChg chg="mod">
          <ac:chgData name="Ragnhild Halvorsrud" userId="917ea340-fd63-490f-a7db-68428d24cf32" providerId="ADAL" clId="{6FA999E9-229C-4E9A-8ABA-655365537A19}" dt="2026-09-15T08:40:35.306" v="9715" actId="790"/>
          <ac:spMkLst>
            <pc:docMk/>
            <pc:sldMk cId="3010980831" sldId="3911"/>
            <ac:spMk id="4" creationId="{00000000-0000-0000-0000-000000000000}"/>
          </ac:spMkLst>
        </pc:spChg>
      </pc:sldChg>
      <pc:sldChg chg="modSp mod modNotes">
        <pc:chgData name="Ragnhild Halvorsrud" userId="917ea340-fd63-490f-a7db-68428d24cf32" providerId="ADAL" clId="{6FA999E9-229C-4E9A-8ABA-655365537A19}" dt="2026-09-15T08:40:34.710" v="9171" actId="790"/>
        <pc:sldMkLst>
          <pc:docMk/>
          <pc:sldMk cId="871489958" sldId="3915"/>
        </pc:sldMkLst>
        <pc:spChg chg="mod">
          <ac:chgData name="Ragnhild Halvorsrud" userId="917ea340-fd63-490f-a7db-68428d24cf32" providerId="ADAL" clId="{6FA999E9-229C-4E9A-8ABA-655365537A19}" dt="2026-09-15T08:40:34.694" v="9151" actId="790"/>
          <ac:spMkLst>
            <pc:docMk/>
            <pc:sldMk cId="871489958" sldId="3915"/>
            <ac:spMk id="2" creationId="{7EDEFF1E-F290-55AB-E0CA-4230112D3688}"/>
          </ac:spMkLst>
        </pc:spChg>
        <pc:spChg chg="mod">
          <ac:chgData name="Ragnhild Halvorsrud" userId="917ea340-fd63-490f-a7db-68428d24cf32" providerId="ADAL" clId="{6FA999E9-229C-4E9A-8ABA-655365537A19}" dt="2026-09-15T08:40:34.694" v="9152" actId="790"/>
          <ac:spMkLst>
            <pc:docMk/>
            <pc:sldMk cId="871489958" sldId="3915"/>
            <ac:spMk id="4" creationId="{1FE97057-C094-36B0-6D67-63CC7CD727FC}"/>
          </ac:spMkLst>
        </pc:spChg>
        <pc:spChg chg="mod">
          <ac:chgData name="Ragnhild Halvorsrud" userId="917ea340-fd63-490f-a7db-68428d24cf32" providerId="ADAL" clId="{6FA999E9-229C-4E9A-8ABA-655365537A19}" dt="2026-09-15T08:40:34.710" v="9163" actId="790"/>
          <ac:spMkLst>
            <pc:docMk/>
            <pc:sldMk cId="871489958" sldId="3915"/>
            <ac:spMk id="81" creationId="{41F8BA83-01CD-3373-FF81-5F6A41A9B53E}"/>
          </ac:spMkLst>
        </pc:spChg>
        <pc:spChg chg="mod">
          <ac:chgData name="Ragnhild Halvorsrud" userId="917ea340-fd63-490f-a7db-68428d24cf32" providerId="ADAL" clId="{6FA999E9-229C-4E9A-8ABA-655365537A19}" dt="2026-09-15T08:40:34.710" v="9164" actId="790"/>
          <ac:spMkLst>
            <pc:docMk/>
            <pc:sldMk cId="871489958" sldId="3915"/>
            <ac:spMk id="82" creationId="{999A7870-8012-AC28-A0DD-2E8579FCD1C6}"/>
          </ac:spMkLst>
        </pc:spChg>
        <pc:spChg chg="mod">
          <ac:chgData name="Ragnhild Halvorsrud" userId="917ea340-fd63-490f-a7db-68428d24cf32" providerId="ADAL" clId="{6FA999E9-229C-4E9A-8ABA-655365537A19}" dt="2026-09-15T08:40:34.710" v="9165" actId="790"/>
          <ac:spMkLst>
            <pc:docMk/>
            <pc:sldMk cId="871489958" sldId="3915"/>
            <ac:spMk id="83" creationId="{9DB6A1E7-4174-8839-B8F8-C896FB22AC59}"/>
          </ac:spMkLst>
        </pc:spChg>
        <pc:spChg chg="mod">
          <ac:chgData name="Ragnhild Halvorsrud" userId="917ea340-fd63-490f-a7db-68428d24cf32" providerId="ADAL" clId="{6FA999E9-229C-4E9A-8ABA-655365537A19}" dt="2026-09-15T08:40:34.710" v="9166" actId="790"/>
          <ac:spMkLst>
            <pc:docMk/>
            <pc:sldMk cId="871489958" sldId="3915"/>
            <ac:spMk id="84" creationId="{0B4CF41D-E878-CFD7-0A2F-DF0609D753B7}"/>
          </ac:spMkLst>
        </pc:spChg>
        <pc:spChg chg="mod">
          <ac:chgData name="Ragnhild Halvorsrud" userId="917ea340-fd63-490f-a7db-68428d24cf32" providerId="ADAL" clId="{6FA999E9-229C-4E9A-8ABA-655365537A19}" dt="2026-09-15T08:40:34.710" v="9167" actId="790"/>
          <ac:spMkLst>
            <pc:docMk/>
            <pc:sldMk cId="871489958" sldId="3915"/>
            <ac:spMk id="85" creationId="{F903D861-70D7-46FD-019C-6B8508AB6408}"/>
          </ac:spMkLst>
        </pc:spChg>
        <pc:graphicFrameChg chg="modGraphic">
          <ac:chgData name="Ragnhild Halvorsrud" userId="917ea340-fd63-490f-a7db-68428d24cf32" providerId="ADAL" clId="{6FA999E9-229C-4E9A-8ABA-655365537A19}" dt="2026-09-15T08:40:34.710" v="9169" actId="790"/>
          <ac:graphicFrameMkLst>
            <pc:docMk/>
            <pc:sldMk cId="871489958" sldId="3915"/>
            <ac:graphicFrameMk id="3" creationId="{A6010B66-FD9C-13DE-BAC8-C81D5C25F250}"/>
          </ac:graphicFrameMkLst>
        </pc:graphicFrameChg>
        <pc:graphicFrameChg chg="modGraphic">
          <ac:chgData name="Ragnhild Halvorsrud" userId="917ea340-fd63-490f-a7db-68428d24cf32" providerId="ADAL" clId="{6FA999E9-229C-4E9A-8ABA-655365537A19}" dt="2026-09-15T08:40:34.694" v="9154" actId="790"/>
          <ac:graphicFrameMkLst>
            <pc:docMk/>
            <pc:sldMk cId="871489958" sldId="3915"/>
            <ac:graphicFrameMk id="24" creationId="{C2BE8492-B8AB-71BB-4572-269567881050}"/>
          </ac:graphicFrameMkLst>
        </pc:graphicFrameChg>
        <pc:graphicFrameChg chg="modGraphic">
          <ac:chgData name="Ragnhild Halvorsrud" userId="917ea340-fd63-490f-a7db-68428d24cf32" providerId="ADAL" clId="{6FA999E9-229C-4E9A-8ABA-655365537A19}" dt="2026-09-15T08:40:34.694" v="9156" actId="790"/>
          <ac:graphicFrameMkLst>
            <pc:docMk/>
            <pc:sldMk cId="871489958" sldId="3915"/>
            <ac:graphicFrameMk id="26" creationId="{A260B605-E496-6732-2762-24F44AC30AB9}"/>
          </ac:graphicFrameMkLst>
        </pc:graphicFrameChg>
        <pc:graphicFrameChg chg="modGraphic">
          <ac:chgData name="Ragnhild Halvorsrud" userId="917ea340-fd63-490f-a7db-68428d24cf32" providerId="ADAL" clId="{6FA999E9-229C-4E9A-8ABA-655365537A19}" dt="2026-09-15T08:40:34.705" v="9157" actId="790"/>
          <ac:graphicFrameMkLst>
            <pc:docMk/>
            <pc:sldMk cId="871489958" sldId="3915"/>
            <ac:graphicFrameMk id="27" creationId="{1E62A47F-3A7D-0574-E0C9-9C18D9AF2F12}"/>
          </ac:graphicFrameMkLst>
        </pc:graphicFrameChg>
        <pc:graphicFrameChg chg="modGraphic">
          <ac:chgData name="Ragnhild Halvorsrud" userId="917ea340-fd63-490f-a7db-68428d24cf32" providerId="ADAL" clId="{6FA999E9-229C-4E9A-8ABA-655365537A19}" dt="2026-09-15T08:40:34.705" v="9158" actId="790"/>
          <ac:graphicFrameMkLst>
            <pc:docMk/>
            <pc:sldMk cId="871489958" sldId="3915"/>
            <ac:graphicFrameMk id="35" creationId="{EA78DF16-6D17-F7DA-86D6-34E2123F5B5C}"/>
          </ac:graphicFrameMkLst>
        </pc:graphicFrameChg>
        <pc:graphicFrameChg chg="modGraphic">
          <ac:chgData name="Ragnhild Halvorsrud" userId="917ea340-fd63-490f-a7db-68428d24cf32" providerId="ADAL" clId="{6FA999E9-229C-4E9A-8ABA-655365537A19}" dt="2026-09-15T08:40:34.705" v="9159" actId="790"/>
          <ac:graphicFrameMkLst>
            <pc:docMk/>
            <pc:sldMk cId="871489958" sldId="3915"/>
            <ac:graphicFrameMk id="36" creationId="{E3FFAF73-4C77-F08F-6BC3-C6112F8FED02}"/>
          </ac:graphicFrameMkLst>
        </pc:graphicFrameChg>
        <pc:graphicFrameChg chg="modGraphic">
          <ac:chgData name="Ragnhild Halvorsrud" userId="917ea340-fd63-490f-a7db-68428d24cf32" providerId="ADAL" clId="{6FA999E9-229C-4E9A-8ABA-655365537A19}" dt="2026-09-15T08:40:34.705" v="9160" actId="790"/>
          <ac:graphicFrameMkLst>
            <pc:docMk/>
            <pc:sldMk cId="871489958" sldId="3915"/>
            <ac:graphicFrameMk id="41" creationId="{E925E81E-D6A3-BE1F-F973-13C243C71BC4}"/>
          </ac:graphicFrameMkLst>
        </pc:graphicFrameChg>
        <pc:graphicFrameChg chg="modGraphic">
          <ac:chgData name="Ragnhild Halvorsrud" userId="917ea340-fd63-490f-a7db-68428d24cf32" providerId="ADAL" clId="{6FA999E9-229C-4E9A-8ABA-655365537A19}" dt="2026-09-15T08:40:34.710" v="9162" actId="790"/>
          <ac:graphicFrameMkLst>
            <pc:docMk/>
            <pc:sldMk cId="871489958" sldId="3915"/>
            <ac:graphicFrameMk id="44" creationId="{4B42134B-0B5C-7C73-3324-0D69C38554B2}"/>
          </ac:graphicFrameMkLst>
        </pc:graphicFrameChg>
      </pc:sldChg>
      <pc:sldChg chg="modSp mod modNotes">
        <pc:chgData name="Ragnhild Halvorsrud" userId="917ea340-fd63-490f-a7db-68428d24cf32" providerId="ADAL" clId="{6FA999E9-229C-4E9A-8ABA-655365537A19}" dt="2026-09-15T08:40:34.757" v="9207" actId="790"/>
        <pc:sldMkLst>
          <pc:docMk/>
          <pc:sldMk cId="2475061825" sldId="3916"/>
        </pc:sldMkLst>
        <pc:spChg chg="mod">
          <ac:chgData name="Ragnhild Halvorsrud" userId="917ea340-fd63-490f-a7db-68428d24cf32" providerId="ADAL" clId="{6FA999E9-229C-4E9A-8ABA-655365537A19}" dt="2026-09-15T08:40:34.741" v="9193" actId="790"/>
          <ac:spMkLst>
            <pc:docMk/>
            <pc:sldMk cId="2475061825" sldId="3916"/>
            <ac:spMk id="2" creationId="{FF580DB4-881B-69C9-1D18-732F9EB6A614}"/>
          </ac:spMkLst>
        </pc:spChg>
        <pc:spChg chg="mod">
          <ac:chgData name="Ragnhild Halvorsrud" userId="917ea340-fd63-490f-a7db-68428d24cf32" providerId="ADAL" clId="{6FA999E9-229C-4E9A-8ABA-655365537A19}" dt="2026-09-15T08:40:34.757" v="9205" actId="790"/>
          <ac:spMkLst>
            <pc:docMk/>
            <pc:sldMk cId="2475061825" sldId="3916"/>
            <ac:spMk id="3" creationId="{D569EC37-7666-4FCD-EDC7-830112F69778}"/>
          </ac:spMkLst>
        </pc:spChg>
        <pc:spChg chg="mod">
          <ac:chgData name="Ragnhild Halvorsrud" userId="917ea340-fd63-490f-a7db-68428d24cf32" providerId="ADAL" clId="{6FA999E9-229C-4E9A-8ABA-655365537A19}" dt="2026-09-15T08:40:34.741" v="9194" actId="790"/>
          <ac:spMkLst>
            <pc:docMk/>
            <pc:sldMk cId="2475061825" sldId="3916"/>
            <ac:spMk id="4" creationId="{F8A3858A-669C-0556-1093-A932AE9E6F85}"/>
          </ac:spMkLst>
        </pc:spChg>
        <pc:graphicFrameChg chg="modGraphic">
          <ac:chgData name="Ragnhild Halvorsrud" userId="917ea340-fd63-490f-a7db-68428d24cf32" providerId="ADAL" clId="{6FA999E9-229C-4E9A-8ABA-655365537A19}" dt="2026-09-15T08:40:34.757" v="9204" actId="790"/>
          <ac:graphicFrameMkLst>
            <pc:docMk/>
            <pc:sldMk cId="2475061825" sldId="3916"/>
            <ac:graphicFrameMk id="5" creationId="{78B25323-97F6-66C2-0577-860DB0D45A7B}"/>
          </ac:graphicFrameMkLst>
        </pc:graphicFrameChg>
      </pc:sldChg>
      <pc:sldChg chg="addSp delSp modSp mod ord chgLayout modNotes">
        <pc:chgData name="Ragnhild Halvorsrud" userId="917ea340-fd63-490f-a7db-68428d24cf32" providerId="ADAL" clId="{6FA999E9-229C-4E9A-8ABA-655365537A19}" dt="2026-09-15T08:40:34.356" v="8803" actId="790"/>
        <pc:sldMkLst>
          <pc:docMk/>
          <pc:sldMk cId="2831569151" sldId="3918"/>
        </pc:sldMkLst>
        <pc:spChg chg="mod ord">
          <ac:chgData name="Ragnhild Halvorsrud" userId="917ea340-fd63-490f-a7db-68428d24cf32" providerId="ADAL" clId="{6FA999E9-229C-4E9A-8ABA-655365537A19}" dt="2026-09-15T08:40:34.349" v="8796" actId="790"/>
          <ac:spMkLst>
            <pc:docMk/>
            <pc:sldMk cId="2831569151" sldId="3918"/>
            <ac:spMk id="2" creationId="{C0339936-0F4E-305A-82E2-13174EBDE839}"/>
          </ac:spMkLst>
        </pc:spChg>
        <pc:spChg chg="mod ord">
          <ac:chgData name="Ragnhild Halvorsrud" userId="917ea340-fd63-490f-a7db-68428d24cf32" providerId="ADAL" clId="{6FA999E9-229C-4E9A-8ABA-655365537A19}" dt="2026-09-15T08:40:34.351" v="8797" actId="790"/>
          <ac:spMkLst>
            <pc:docMk/>
            <pc:sldMk cId="2831569151" sldId="3918"/>
            <ac:spMk id="3" creationId="{F1956871-44B2-3AFD-BB75-0B00C9C85FC0}"/>
          </ac:spMkLst>
        </pc:spChg>
        <pc:spChg chg="mod ord">
          <ac:chgData name="Ragnhild Halvorsrud" userId="917ea340-fd63-490f-a7db-68428d24cf32" providerId="ADAL" clId="{6FA999E9-229C-4E9A-8ABA-655365537A19}" dt="2026-09-15T08:40:34.351" v="8798" actId="790"/>
          <ac:spMkLst>
            <pc:docMk/>
            <pc:sldMk cId="2831569151" sldId="3918"/>
            <ac:spMk id="4" creationId="{20AD4B9C-56FD-01A5-BE51-DCEE3AF5B8F4}"/>
          </ac:spMkLst>
        </pc:spChg>
      </pc:sldChg>
      <pc:sldChg chg="modSp mod modNotes">
        <pc:chgData name="Ragnhild Halvorsrud" userId="917ea340-fd63-490f-a7db-68428d24cf32" providerId="ADAL" clId="{6FA999E9-229C-4E9A-8ABA-655365537A19}" dt="2026-09-15T08:40:35.061" v="9491" actId="790"/>
        <pc:sldMkLst>
          <pc:docMk/>
          <pc:sldMk cId="3495050518" sldId="3919"/>
        </pc:sldMkLst>
        <pc:spChg chg="mod">
          <ac:chgData name="Ragnhild Halvorsrud" userId="917ea340-fd63-490f-a7db-68428d24cf32" providerId="ADAL" clId="{6FA999E9-229C-4E9A-8ABA-655365537A19}" dt="2026-09-15T08:40:35.045" v="9475" actId="790"/>
          <ac:spMkLst>
            <pc:docMk/>
            <pc:sldMk cId="3495050518" sldId="3919"/>
            <ac:spMk id="2" creationId="{00000000-0000-0000-0000-000000000000}"/>
          </ac:spMkLst>
        </pc:spChg>
        <pc:graphicFrameChg chg="modGraphic">
          <ac:chgData name="Ragnhild Halvorsrud" userId="917ea340-fd63-490f-a7db-68428d24cf32" providerId="ADAL" clId="{6FA999E9-229C-4E9A-8ABA-655365537A19}" dt="2026-09-15T08:40:35.061" v="9487" actId="790"/>
          <ac:graphicFrameMkLst>
            <pc:docMk/>
            <pc:sldMk cId="3495050518" sldId="3919"/>
            <ac:graphicFrameMk id="16" creationId="{9F7835CD-E296-461B-F8AB-1E0A6B25C6CB}"/>
          </ac:graphicFrameMkLst>
        </pc:graphicFrameChg>
        <pc:graphicFrameChg chg="modGraphic">
          <ac:chgData name="Ragnhild Halvorsrud" userId="917ea340-fd63-490f-a7db-68428d24cf32" providerId="ADAL" clId="{6FA999E9-229C-4E9A-8ABA-655365537A19}" dt="2026-09-15T08:40:35.061" v="9489" actId="790"/>
          <ac:graphicFrameMkLst>
            <pc:docMk/>
            <pc:sldMk cId="3495050518" sldId="3919"/>
            <ac:graphicFrameMk id="18" creationId="{73657C91-916B-EA56-C6E2-304161946F7B}"/>
          </ac:graphicFrameMkLst>
        </pc:graphicFrameChg>
        <pc:graphicFrameChg chg="modGraphic">
          <ac:chgData name="Ragnhild Halvorsrud" userId="917ea340-fd63-490f-a7db-68428d24cf32" providerId="ADAL" clId="{6FA999E9-229C-4E9A-8ABA-655365537A19}" dt="2026-09-15T08:40:35.045" v="9485" actId="790"/>
          <ac:graphicFrameMkLst>
            <pc:docMk/>
            <pc:sldMk cId="3495050518" sldId="3919"/>
            <ac:graphicFrameMk id="19" creationId="{93A5B4E0-B309-4D73-A30F-8A5787D3C99D}"/>
          </ac:graphicFrameMkLst>
        </pc:graphicFrameChg>
      </pc:sldChg>
      <pc:sldChg chg="addSp delSp modSp mod modNotes">
        <pc:chgData name="Ragnhild Halvorsrud" userId="917ea340-fd63-490f-a7db-68428d24cf32" providerId="ADAL" clId="{6FA999E9-229C-4E9A-8ABA-655365537A19}" dt="2026-09-15T08:40:34.290" v="8755" actId="790"/>
        <pc:sldMkLst>
          <pc:docMk/>
          <pc:sldMk cId="1167943503" sldId="3972"/>
        </pc:sldMkLst>
        <pc:spChg chg="mod">
          <ac:chgData name="Ragnhild Halvorsrud" userId="917ea340-fd63-490f-a7db-68428d24cf32" providerId="ADAL" clId="{6FA999E9-229C-4E9A-8ABA-655365537A19}" dt="2026-09-15T08:40:34.273" v="8736" actId="790"/>
          <ac:spMkLst>
            <pc:docMk/>
            <pc:sldMk cId="1167943503" sldId="3972"/>
            <ac:spMk id="2" creationId="{875854B3-DE36-257E-3E93-3E67CDD677A8}"/>
          </ac:spMkLst>
        </pc:spChg>
        <pc:spChg chg="mod">
          <ac:chgData name="Ragnhild Halvorsrud" userId="917ea340-fd63-490f-a7db-68428d24cf32" providerId="ADAL" clId="{6FA999E9-229C-4E9A-8ABA-655365537A19}" dt="2026-09-15T08:40:34.290" v="8745" actId="790"/>
          <ac:spMkLst>
            <pc:docMk/>
            <pc:sldMk cId="1167943503" sldId="3972"/>
            <ac:spMk id="5" creationId="{5FBD91B3-0190-91F1-939F-256327D80F25}"/>
          </ac:spMkLst>
        </pc:spChg>
        <pc:spChg chg="mod">
          <ac:chgData name="Ragnhild Halvorsrud" userId="917ea340-fd63-490f-a7db-68428d24cf32" providerId="ADAL" clId="{6FA999E9-229C-4E9A-8ABA-655365537A19}" dt="2026-09-15T08:40:34.290" v="8746" actId="790"/>
          <ac:spMkLst>
            <pc:docMk/>
            <pc:sldMk cId="1167943503" sldId="3972"/>
            <ac:spMk id="9" creationId="{27929398-793F-2AA2-AB94-E8F75E5964A8}"/>
          </ac:spMkLst>
        </pc:spChg>
        <pc:spChg chg="add mod">
          <ac:chgData name="Ragnhild Halvorsrud" userId="917ea340-fd63-490f-a7db-68428d24cf32" providerId="ADAL" clId="{6FA999E9-229C-4E9A-8ABA-655365537A19}" dt="2026-09-15T08:40:34.290" v="8747" actId="790"/>
          <ac:spMkLst>
            <pc:docMk/>
            <pc:sldMk cId="1167943503" sldId="3972"/>
            <ac:spMk id="10" creationId="{357B3A29-1168-3D3B-F66B-A7CCA4466E60}"/>
          </ac:spMkLst>
        </pc:spChg>
        <pc:spChg chg="mod">
          <ac:chgData name="Ragnhild Halvorsrud" userId="917ea340-fd63-490f-a7db-68428d24cf32" providerId="ADAL" clId="{6FA999E9-229C-4E9A-8ABA-655365537A19}" dt="2026-09-15T08:40:34.288" v="8744" actId="790"/>
          <ac:spMkLst>
            <pc:docMk/>
            <pc:sldMk cId="1167943503" sldId="3972"/>
            <ac:spMk id="12" creationId="{80E269DA-0B25-7732-FDF4-EBF5047B84FE}"/>
          </ac:spMkLst>
        </pc:spChg>
        <pc:spChg chg="add mod">
          <ac:chgData name="Ragnhild Halvorsrud" userId="917ea340-fd63-490f-a7db-68428d24cf32" providerId="ADAL" clId="{6FA999E9-229C-4E9A-8ABA-655365537A19}" dt="2026-09-15T08:40:34.290" v="8748" actId="790"/>
          <ac:spMkLst>
            <pc:docMk/>
            <pc:sldMk cId="1167943503" sldId="3972"/>
            <ac:spMk id="17" creationId="{242ADCEB-61DB-198E-240A-7A2E41CBECC1}"/>
          </ac:spMkLst>
        </pc:spChg>
        <pc:spChg chg="mod">
          <ac:chgData name="Ragnhild Halvorsrud" userId="917ea340-fd63-490f-a7db-68428d24cf32" providerId="ADAL" clId="{6FA999E9-229C-4E9A-8ABA-655365537A19}" dt="2026-09-15T08:40:34.273" v="8737" actId="790"/>
          <ac:spMkLst>
            <pc:docMk/>
            <pc:sldMk cId="1167943503" sldId="3972"/>
            <ac:spMk id="19" creationId="{52FDDC58-5652-A048-2112-AF4606F5577F}"/>
          </ac:spMkLst>
        </pc:spChg>
        <pc:spChg chg="mod">
          <ac:chgData name="Ragnhild Halvorsrud" userId="917ea340-fd63-490f-a7db-68428d24cf32" providerId="ADAL" clId="{6FA999E9-229C-4E9A-8ABA-655365537A19}" dt="2026-09-15T08:40:34.273" v="8738" actId="790"/>
          <ac:spMkLst>
            <pc:docMk/>
            <pc:sldMk cId="1167943503" sldId="3972"/>
            <ac:spMk id="24" creationId="{C887EDE1-6EFA-4D95-B397-56B559EE764C}"/>
          </ac:spMkLst>
        </pc:spChg>
        <pc:spChg chg="add mod">
          <ac:chgData name="Ragnhild Halvorsrud" userId="917ea340-fd63-490f-a7db-68428d24cf32" providerId="ADAL" clId="{6FA999E9-229C-4E9A-8ABA-655365537A19}" dt="2026-09-15T08:40:34.290" v="8749" actId="790"/>
          <ac:spMkLst>
            <pc:docMk/>
            <pc:sldMk cId="1167943503" sldId="3972"/>
            <ac:spMk id="25" creationId="{D819F2AB-4C6B-C78B-C712-C876798A13AA}"/>
          </ac:spMkLst>
        </pc:spChg>
        <pc:spChg chg="add mod">
          <ac:chgData name="Ragnhild Halvorsrud" userId="917ea340-fd63-490f-a7db-68428d24cf32" providerId="ADAL" clId="{6FA999E9-229C-4E9A-8ABA-655365537A19}" dt="2026-09-15T08:40:34.290" v="8750" actId="790"/>
          <ac:spMkLst>
            <pc:docMk/>
            <pc:sldMk cId="1167943503" sldId="3972"/>
            <ac:spMk id="27" creationId="{B9BC2722-A32B-AC69-FAEF-4F4E21D23812}"/>
          </ac:spMkLst>
        </pc:spChg>
        <pc:spChg chg="mod">
          <ac:chgData name="Ragnhild Halvorsrud" userId="917ea340-fd63-490f-a7db-68428d24cf32" providerId="ADAL" clId="{6FA999E9-229C-4E9A-8ABA-655365537A19}" dt="2026-09-15T08:40:34.273" v="8739" actId="790"/>
          <ac:spMkLst>
            <pc:docMk/>
            <pc:sldMk cId="1167943503" sldId="3972"/>
            <ac:spMk id="29" creationId="{2F72146E-C909-D9C1-F5B6-2C88C8177002}"/>
          </ac:spMkLst>
        </pc:spChg>
        <pc:spChg chg="mod">
          <ac:chgData name="Ragnhild Halvorsrud" userId="917ea340-fd63-490f-a7db-68428d24cf32" providerId="ADAL" clId="{6FA999E9-229C-4E9A-8ABA-655365537A19}" dt="2026-09-15T08:40:34.273" v="8740" actId="790"/>
          <ac:spMkLst>
            <pc:docMk/>
            <pc:sldMk cId="1167943503" sldId="3972"/>
            <ac:spMk id="34" creationId="{740334F8-7310-0DD2-9871-1B5254AA8104}"/>
          </ac:spMkLst>
        </pc:spChg>
        <pc:spChg chg="mod">
          <ac:chgData name="Ragnhild Halvorsrud" userId="917ea340-fd63-490f-a7db-68428d24cf32" providerId="ADAL" clId="{6FA999E9-229C-4E9A-8ABA-655365537A19}" dt="2026-09-15T08:40:34.273" v="8741" actId="790"/>
          <ac:spMkLst>
            <pc:docMk/>
            <pc:sldMk cId="1167943503" sldId="3972"/>
            <ac:spMk id="37" creationId="{867646E7-C23D-1DEE-26BE-BE650462DEFC}"/>
          </ac:spMkLst>
        </pc:spChg>
        <pc:spChg chg="mod">
          <ac:chgData name="Ragnhild Halvorsrud" userId="917ea340-fd63-490f-a7db-68428d24cf32" providerId="ADAL" clId="{6FA999E9-229C-4E9A-8ABA-655365537A19}" dt="2026-09-15T08:40:34.273" v="8742" actId="790"/>
          <ac:spMkLst>
            <pc:docMk/>
            <pc:sldMk cId="1167943503" sldId="3972"/>
            <ac:spMk id="43" creationId="{E678DE8C-1E7E-8CD7-0E03-634863E8BC54}"/>
          </ac:spMkLst>
        </pc:spChg>
        <pc:spChg chg="mod">
          <ac:chgData name="Ragnhild Halvorsrud" userId="917ea340-fd63-490f-a7db-68428d24cf32" providerId="ADAL" clId="{6FA999E9-229C-4E9A-8ABA-655365537A19}" dt="2026-09-15T08:40:34.273" v="8743" actId="790"/>
          <ac:spMkLst>
            <pc:docMk/>
            <pc:sldMk cId="1167943503" sldId="3972"/>
            <ac:spMk id="50" creationId="{7247C9A6-53FA-7678-D443-D12375CE9790}"/>
          </ac:spMkLst>
        </pc:spChg>
        <pc:picChg chg="add">
          <ac:chgData name="Ragnhild Halvorsrud" userId="917ea340-fd63-490f-a7db-68428d24cf32" providerId="ADAL" clId="{6FA999E9-229C-4E9A-8ABA-655365537A19}" dt="2026-09-08T11:05:46.261" v="1650" actId="22"/>
          <ac:picMkLst>
            <pc:docMk/>
            <pc:sldMk cId="1167943503" sldId="3972"/>
            <ac:picMk id="13" creationId="{2197FB44-DC6F-3D9A-DD14-3EF65ACA2AE1}"/>
          </ac:picMkLst>
        </pc:picChg>
      </pc:sldChg>
      <pc:sldChg chg="modSp mod modNotes">
        <pc:chgData name="Ragnhild Halvorsrud" userId="917ea340-fd63-490f-a7db-68428d24cf32" providerId="ADAL" clId="{6FA999E9-229C-4E9A-8ABA-655365537A19}" dt="2026-09-15T08:40:34.568" v="9027" actId="790"/>
        <pc:sldMkLst>
          <pc:docMk/>
          <pc:sldMk cId="68359549" sldId="3975"/>
        </pc:sldMkLst>
        <pc:spChg chg="mod">
          <ac:chgData name="Ragnhild Halvorsrud" userId="917ea340-fd63-490f-a7db-68428d24cf32" providerId="ADAL" clId="{6FA999E9-229C-4E9A-8ABA-655365537A19}" dt="2026-09-15T08:40:34.530" v="8986" actId="790"/>
          <ac:spMkLst>
            <pc:docMk/>
            <pc:sldMk cId="68359549" sldId="3975"/>
            <ac:spMk id="4" creationId="{A19A5ED0-FA14-9D0D-73E3-7B799B8BA18B}"/>
          </ac:spMkLst>
        </pc:spChg>
        <pc:spChg chg="mod">
          <ac:chgData name="Ragnhild Halvorsrud" userId="917ea340-fd63-490f-a7db-68428d24cf32" providerId="ADAL" clId="{6FA999E9-229C-4E9A-8ABA-655365537A19}" dt="2026-09-15T08:40:34.530" v="8985" actId="790"/>
          <ac:spMkLst>
            <pc:docMk/>
            <pc:sldMk cId="68359549" sldId="3975"/>
            <ac:spMk id="5" creationId="{EA532693-C785-C003-1D45-EC4C0CA6EC38}"/>
          </ac:spMkLst>
        </pc:spChg>
        <pc:graphicFrameChg chg="modGraphic">
          <ac:chgData name="Ragnhild Halvorsrud" userId="917ea340-fd63-490f-a7db-68428d24cf32" providerId="ADAL" clId="{6FA999E9-229C-4E9A-8ABA-655365537A19}" dt="2026-09-15T08:40:34.553" v="9022" actId="790"/>
          <ac:graphicFrameMkLst>
            <pc:docMk/>
            <pc:sldMk cId="68359549" sldId="3975"/>
            <ac:graphicFrameMk id="7" creationId="{700619FF-6D57-C02B-973E-D81523463727}"/>
          </ac:graphicFrameMkLst>
        </pc:graphicFrameChg>
      </pc:sldChg>
      <pc:sldChg chg="modSp mod modNotes">
        <pc:chgData name="Ragnhild Halvorsrud" userId="917ea340-fd63-490f-a7db-68428d24cf32" providerId="ADAL" clId="{6FA999E9-229C-4E9A-8ABA-655365537A19}" dt="2026-09-15T08:40:34.325" v="8778" actId="790"/>
        <pc:sldMkLst>
          <pc:docMk/>
          <pc:sldMk cId="4271290846" sldId="3979"/>
        </pc:sldMkLst>
        <pc:spChg chg="mod">
          <ac:chgData name="Ragnhild Halvorsrud" userId="917ea340-fd63-490f-a7db-68428d24cf32" providerId="ADAL" clId="{6FA999E9-229C-4E9A-8ABA-655365537A19}" dt="2026-09-15T08:40:34.320" v="8773" actId="790"/>
          <ac:spMkLst>
            <pc:docMk/>
            <pc:sldMk cId="4271290846" sldId="3979"/>
            <ac:spMk id="2" creationId="{904FB08C-08BD-80E1-F0E1-8C0B71851F67}"/>
          </ac:spMkLst>
        </pc:spChg>
        <pc:spChg chg="mod">
          <ac:chgData name="Ragnhild Halvorsrud" userId="917ea340-fd63-490f-a7db-68428d24cf32" providerId="ADAL" clId="{6FA999E9-229C-4E9A-8ABA-655365537A19}" dt="2026-09-15T08:40:34.311" v="8765" actId="790"/>
          <ac:spMkLst>
            <pc:docMk/>
            <pc:sldMk cId="4271290846" sldId="3979"/>
            <ac:spMk id="3" creationId="{53714493-225E-0B53-06B8-A7945C02631F}"/>
          </ac:spMkLst>
        </pc:spChg>
        <pc:spChg chg="mod">
          <ac:chgData name="Ragnhild Halvorsrud" userId="917ea340-fd63-490f-a7db-68428d24cf32" providerId="ADAL" clId="{6FA999E9-229C-4E9A-8ABA-655365537A19}" dt="2026-09-15T08:40:34.311" v="8766" actId="790"/>
          <ac:spMkLst>
            <pc:docMk/>
            <pc:sldMk cId="4271290846" sldId="3979"/>
            <ac:spMk id="4" creationId="{AB98DD1E-F362-B283-56A6-96A46EB9E86A}"/>
          </ac:spMkLst>
        </pc:spChg>
        <pc:spChg chg="mod">
          <ac:chgData name="Ragnhild Halvorsrud" userId="917ea340-fd63-490f-a7db-68428d24cf32" providerId="ADAL" clId="{6FA999E9-229C-4E9A-8ABA-655365537A19}" dt="2026-09-15T08:40:34.311" v="8764" actId="790"/>
          <ac:spMkLst>
            <pc:docMk/>
            <pc:sldMk cId="4271290846" sldId="3979"/>
            <ac:spMk id="5" creationId="{DD1E7AB4-E0C1-56E3-6884-4470E04567A4}"/>
          </ac:spMkLst>
        </pc:spChg>
        <pc:spChg chg="mod">
          <ac:chgData name="Ragnhild Halvorsrud" userId="917ea340-fd63-490f-a7db-68428d24cf32" providerId="ADAL" clId="{6FA999E9-229C-4E9A-8ABA-655365537A19}" dt="2026-09-15T08:40:34.311" v="8767" actId="790"/>
          <ac:spMkLst>
            <pc:docMk/>
            <pc:sldMk cId="4271290846" sldId="3979"/>
            <ac:spMk id="10" creationId="{337FA410-2D41-9C04-8AFD-0CB85BF9182D}"/>
          </ac:spMkLst>
        </pc:spChg>
        <pc:spChg chg="mod">
          <ac:chgData name="Ragnhild Halvorsrud" userId="917ea340-fd63-490f-a7db-68428d24cf32" providerId="ADAL" clId="{6FA999E9-229C-4E9A-8ABA-655365537A19}" dt="2026-09-15T08:40:34.311" v="8768" actId="790"/>
          <ac:spMkLst>
            <pc:docMk/>
            <pc:sldMk cId="4271290846" sldId="3979"/>
            <ac:spMk id="11" creationId="{43FC7376-4643-0DD5-6B0E-641CF40DC949}"/>
          </ac:spMkLst>
        </pc:spChg>
        <pc:spChg chg="mod">
          <ac:chgData name="Ragnhild Halvorsrud" userId="917ea340-fd63-490f-a7db-68428d24cf32" providerId="ADAL" clId="{6FA999E9-229C-4E9A-8ABA-655365537A19}" dt="2026-09-15T08:40:34.311" v="8769" actId="790"/>
          <ac:spMkLst>
            <pc:docMk/>
            <pc:sldMk cId="4271290846" sldId="3979"/>
            <ac:spMk id="12" creationId="{695DA73D-6D24-ABD6-8740-6D27A27F153F}"/>
          </ac:spMkLst>
        </pc:spChg>
        <pc:spChg chg="mod">
          <ac:chgData name="Ragnhild Halvorsrud" userId="917ea340-fd63-490f-a7db-68428d24cf32" providerId="ADAL" clId="{6FA999E9-229C-4E9A-8ABA-655365537A19}" dt="2026-09-15T08:40:34.311" v="8770" actId="790"/>
          <ac:spMkLst>
            <pc:docMk/>
            <pc:sldMk cId="4271290846" sldId="3979"/>
            <ac:spMk id="13" creationId="{0F6BEA74-10E4-5A9C-0327-A0FACB6ECF33}"/>
          </ac:spMkLst>
        </pc:spChg>
        <pc:spChg chg="mod">
          <ac:chgData name="Ragnhild Halvorsrud" userId="917ea340-fd63-490f-a7db-68428d24cf32" providerId="ADAL" clId="{6FA999E9-229C-4E9A-8ABA-655365537A19}" dt="2026-09-15T08:40:34.311" v="8771" actId="790"/>
          <ac:spMkLst>
            <pc:docMk/>
            <pc:sldMk cId="4271290846" sldId="3979"/>
            <ac:spMk id="14" creationId="{3A0BBA40-BB8A-07D4-BE10-75510D1DE1DF}"/>
          </ac:spMkLst>
        </pc:spChg>
        <pc:spChg chg="mod">
          <ac:chgData name="Ragnhild Halvorsrud" userId="917ea340-fd63-490f-a7db-68428d24cf32" providerId="ADAL" clId="{6FA999E9-229C-4E9A-8ABA-655365537A19}" dt="2026-09-15T08:40:34.320" v="8772" actId="790"/>
          <ac:spMkLst>
            <pc:docMk/>
            <pc:sldMk cId="4271290846" sldId="3979"/>
            <ac:spMk id="41" creationId="{12DEC05F-FC72-9896-CC01-77FA3A268823}"/>
          </ac:spMkLst>
        </pc:spChg>
      </pc:sldChg>
      <pc:sldChg chg="modSp mod modNotes">
        <pc:chgData name="Ragnhild Halvorsrud" userId="917ea340-fd63-490f-a7db-68428d24cf32" providerId="ADAL" clId="{6FA999E9-229C-4E9A-8ABA-655365537A19}" dt="2026-09-15T08:40:34.329" v="8782" actId="790"/>
        <pc:sldMkLst>
          <pc:docMk/>
          <pc:sldMk cId="3549058113" sldId="4005"/>
        </pc:sldMkLst>
        <pc:spChg chg="mod">
          <ac:chgData name="Ragnhild Halvorsrud" userId="917ea340-fd63-490f-a7db-68428d24cf32" providerId="ADAL" clId="{6FA999E9-229C-4E9A-8ABA-655365537A19}" dt="2026-09-15T08:40:34.325" v="8779" actId="790"/>
          <ac:spMkLst>
            <pc:docMk/>
            <pc:sldMk cId="3549058113" sldId="4005"/>
            <ac:spMk id="3" creationId="{CB4FAE9D-D1DC-335C-167D-04D6F0C73AB9}"/>
          </ac:spMkLst>
        </pc:spChg>
        <pc:spChg chg="mod">
          <ac:chgData name="Ragnhild Halvorsrud" userId="917ea340-fd63-490f-a7db-68428d24cf32" providerId="ADAL" clId="{6FA999E9-229C-4E9A-8ABA-655365537A19}" dt="2026-09-15T08:40:34.327" v="8780" actId="790"/>
          <ac:spMkLst>
            <pc:docMk/>
            <pc:sldMk cId="3549058113" sldId="4005"/>
            <ac:spMk id="4" creationId="{FE5DCAE7-7854-68CA-159B-20C3778FA675}"/>
          </ac:spMkLst>
        </pc:spChg>
      </pc:sldChg>
      <pc:sldChg chg="modSp mod modNotes">
        <pc:chgData name="Ragnhild Halvorsrud" userId="917ea340-fd63-490f-a7db-68428d24cf32" providerId="ADAL" clId="{6FA999E9-229C-4E9A-8ABA-655365537A19}" dt="2026-09-15T08:40:34.405" v="8880" actId="790"/>
        <pc:sldMkLst>
          <pc:docMk/>
          <pc:sldMk cId="4002579040" sldId="4007"/>
        </pc:sldMkLst>
        <pc:spChg chg="mod">
          <ac:chgData name="Ragnhild Halvorsrud" userId="917ea340-fd63-490f-a7db-68428d24cf32" providerId="ADAL" clId="{6FA999E9-229C-4E9A-8ABA-655365537A19}" dt="2026-09-15T08:40:34.405" v="8876" actId="790"/>
          <ac:spMkLst>
            <pc:docMk/>
            <pc:sldMk cId="4002579040" sldId="4007"/>
            <ac:spMk id="3" creationId="{362F05B7-029D-192F-50B8-70142A5C12BC}"/>
          </ac:spMkLst>
        </pc:spChg>
        <pc:spChg chg="mod">
          <ac:chgData name="Ragnhild Halvorsrud" userId="917ea340-fd63-490f-a7db-68428d24cf32" providerId="ADAL" clId="{6FA999E9-229C-4E9A-8ABA-655365537A19}" dt="2026-09-15T08:40:34.405" v="8877" actId="790"/>
          <ac:spMkLst>
            <pc:docMk/>
            <pc:sldMk cId="4002579040" sldId="4007"/>
            <ac:spMk id="4" creationId="{BF635747-FA72-8559-4ED5-8DF28E6555A8}"/>
          </ac:spMkLst>
        </pc:spChg>
        <pc:spChg chg="mod">
          <ac:chgData name="Ragnhild Halvorsrud" userId="917ea340-fd63-490f-a7db-68428d24cf32" providerId="ADAL" clId="{6FA999E9-229C-4E9A-8ABA-655365537A19}" dt="2026-09-15T08:40:34.405" v="8878" actId="790"/>
          <ac:spMkLst>
            <pc:docMk/>
            <pc:sldMk cId="4002579040" sldId="4007"/>
            <ac:spMk id="6" creationId="{52663373-1F20-3852-EF10-6056E6645087}"/>
          </ac:spMkLst>
        </pc:spChg>
      </pc:sldChg>
      <pc:sldChg chg="modSp mod modNotes">
        <pc:chgData name="Ragnhild Halvorsrud" userId="917ea340-fd63-490f-a7db-68428d24cf32" providerId="ADAL" clId="{6FA999E9-229C-4E9A-8ABA-655365537A19}" dt="2026-09-15T08:40:35.156" v="9576" actId="790"/>
        <pc:sldMkLst>
          <pc:docMk/>
          <pc:sldMk cId="4163995175" sldId="4008"/>
        </pc:sldMkLst>
        <pc:spChg chg="mod">
          <ac:chgData name="Ragnhild Halvorsrud" userId="917ea340-fd63-490f-a7db-68428d24cf32" providerId="ADAL" clId="{6FA999E9-229C-4E9A-8ABA-655365537A19}" dt="2026-09-15T08:40:35.156" v="9573" actId="790"/>
          <ac:spMkLst>
            <pc:docMk/>
            <pc:sldMk cId="4163995175" sldId="4008"/>
            <ac:spMk id="3" creationId="{9B10C189-4282-E397-4556-A05405CECB1C}"/>
          </ac:spMkLst>
        </pc:spChg>
        <pc:spChg chg="mod">
          <ac:chgData name="Ragnhild Halvorsrud" userId="917ea340-fd63-490f-a7db-68428d24cf32" providerId="ADAL" clId="{6FA999E9-229C-4E9A-8ABA-655365537A19}" dt="2026-09-15T08:40:35.156" v="9574" actId="790"/>
          <ac:spMkLst>
            <pc:docMk/>
            <pc:sldMk cId="4163995175" sldId="4008"/>
            <ac:spMk id="4" creationId="{DA9059C0-205F-1222-86A4-C6B8A699C511}"/>
          </ac:spMkLst>
        </pc:spChg>
      </pc:sldChg>
      <pc:sldChg chg="addSp delSp modSp add del mod modNotes">
        <pc:chgData name="Ragnhild Halvorsrud" userId="917ea340-fd63-490f-a7db-68428d24cf32" providerId="ADAL" clId="{6FA999E9-229C-4E9A-8ABA-655365537A19}" dt="2026-09-15T08:40:34.273" v="8735" actId="790"/>
        <pc:sldMkLst>
          <pc:docMk/>
          <pc:sldMk cId="643549627" sldId="4010"/>
        </pc:sldMkLst>
        <pc:spChg chg="add mod">
          <ac:chgData name="Ragnhild Halvorsrud" userId="917ea340-fd63-490f-a7db-68428d24cf32" providerId="ADAL" clId="{6FA999E9-229C-4E9A-8ABA-655365537A19}" dt="2026-09-15T08:40:34.273" v="8730" actId="790"/>
          <ac:spMkLst>
            <pc:docMk/>
            <pc:sldMk cId="643549627" sldId="4010"/>
            <ac:spMk id="5" creationId="{9DB948C2-6298-9B10-08D6-63AEA470CE17}"/>
          </ac:spMkLst>
        </pc:spChg>
        <pc:spChg chg="mod">
          <ac:chgData name="Ragnhild Halvorsrud" userId="917ea340-fd63-490f-a7db-68428d24cf32" providerId="ADAL" clId="{6FA999E9-229C-4E9A-8ABA-655365537A19}" dt="2026-09-15T08:40:34.273" v="8728" actId="790"/>
          <ac:spMkLst>
            <pc:docMk/>
            <pc:sldMk cId="643549627" sldId="4010"/>
            <ac:spMk id="7" creationId="{82D619B0-73D5-98F1-1094-FACF8C57F550}"/>
          </ac:spMkLst>
        </pc:spChg>
        <pc:spChg chg="mod">
          <ac:chgData name="Ragnhild Halvorsrud" userId="917ea340-fd63-490f-a7db-68428d24cf32" providerId="ADAL" clId="{6FA999E9-229C-4E9A-8ABA-655365537A19}" dt="2026-09-15T08:40:34.273" v="8729" actId="790"/>
          <ac:spMkLst>
            <pc:docMk/>
            <pc:sldMk cId="643549627" sldId="4010"/>
            <ac:spMk id="10" creationId="{05042532-435B-DCC7-69A5-51714BD68999}"/>
          </ac:spMkLst>
        </pc:spChg>
      </pc:sldChg>
      <pc:sldChg chg="modSp mod modNotes">
        <pc:chgData name="Ragnhild Halvorsrud" userId="917ea340-fd63-490f-a7db-68428d24cf32" providerId="ADAL" clId="{6FA999E9-229C-4E9A-8ABA-655365537A19}" dt="2026-09-15T09:21:45.239" v="10251" actId="207"/>
        <pc:sldMkLst>
          <pc:docMk/>
          <pc:sldMk cId="988686303" sldId="4011"/>
        </pc:sldMkLst>
        <pc:spChg chg="mod">
          <ac:chgData name="Ragnhild Halvorsrud" userId="917ea340-fd63-490f-a7db-68428d24cf32" providerId="ADAL" clId="{6FA999E9-229C-4E9A-8ABA-655365537A19}" dt="2026-09-15T08:40:34.290" v="8756" actId="790"/>
          <ac:spMkLst>
            <pc:docMk/>
            <pc:sldMk cId="988686303" sldId="4011"/>
            <ac:spMk id="2" creationId="{E5151E7A-688F-B22A-E647-2681589C0FF7}"/>
          </ac:spMkLst>
        </pc:spChg>
        <pc:spChg chg="mod">
          <ac:chgData name="Ragnhild Halvorsrud" userId="917ea340-fd63-490f-a7db-68428d24cf32" providerId="ADAL" clId="{6FA999E9-229C-4E9A-8ABA-655365537A19}" dt="2026-09-15T09:21:45.239" v="10251" actId="207"/>
          <ac:spMkLst>
            <pc:docMk/>
            <pc:sldMk cId="988686303" sldId="4011"/>
            <ac:spMk id="3" creationId="{4349C5BC-C722-5BD2-1DD4-6E1422410976}"/>
          </ac:spMkLst>
        </pc:spChg>
        <pc:spChg chg="mod">
          <ac:chgData name="Ragnhild Halvorsrud" userId="917ea340-fd63-490f-a7db-68428d24cf32" providerId="ADAL" clId="{6FA999E9-229C-4E9A-8ABA-655365537A19}" dt="2026-09-15T08:40:34.305" v="8758" actId="790"/>
          <ac:spMkLst>
            <pc:docMk/>
            <pc:sldMk cId="988686303" sldId="4011"/>
            <ac:spMk id="4" creationId="{D735D4C7-8704-40EB-BA5F-1537614C7319}"/>
          </ac:spMkLst>
        </pc:spChg>
      </pc:sldChg>
      <pc:sldChg chg="modSp mod ord modNotes">
        <pc:chgData name="Ragnhild Halvorsrud" userId="917ea340-fd63-490f-a7db-68428d24cf32" providerId="ADAL" clId="{6FA999E9-229C-4E9A-8ABA-655365537A19}" dt="2026-09-15T08:40:34.347" v="8795" actId="790"/>
        <pc:sldMkLst>
          <pc:docMk/>
          <pc:sldMk cId="418088429" sldId="4013"/>
        </pc:sldMkLst>
        <pc:spChg chg="mod">
          <ac:chgData name="Ragnhild Halvorsrud" userId="917ea340-fd63-490f-a7db-68428d24cf32" providerId="ADAL" clId="{6FA999E9-229C-4E9A-8ABA-655365537A19}" dt="2026-09-15T08:40:34.339" v="8788" actId="790"/>
          <ac:spMkLst>
            <pc:docMk/>
            <pc:sldMk cId="418088429" sldId="4013"/>
            <ac:spMk id="2" creationId="{A6B2D91B-E7FC-555A-C348-35515CDDEC7A}"/>
          </ac:spMkLst>
        </pc:spChg>
        <pc:spChg chg="mod">
          <ac:chgData name="Ragnhild Halvorsrud" userId="917ea340-fd63-490f-a7db-68428d24cf32" providerId="ADAL" clId="{6FA999E9-229C-4E9A-8ABA-655365537A19}" dt="2026-09-15T08:40:34.343" v="8789" actId="790"/>
          <ac:spMkLst>
            <pc:docMk/>
            <pc:sldMk cId="418088429" sldId="4013"/>
            <ac:spMk id="3" creationId="{41097F2B-CB01-BAAE-0706-29B58F7D456E}"/>
          </ac:spMkLst>
        </pc:spChg>
        <pc:spChg chg="mod">
          <ac:chgData name="Ragnhild Halvorsrud" userId="917ea340-fd63-490f-a7db-68428d24cf32" providerId="ADAL" clId="{6FA999E9-229C-4E9A-8ABA-655365537A19}" dt="2026-09-15T08:40:34.345" v="8790" actId="790"/>
          <ac:spMkLst>
            <pc:docMk/>
            <pc:sldMk cId="418088429" sldId="4013"/>
            <ac:spMk id="4" creationId="{8F69C87C-5271-FEA7-4AA1-43E95242C862}"/>
          </ac:spMkLst>
        </pc:spChg>
      </pc:sldChg>
      <pc:sldChg chg="addSp delSp modSp add mod modNotes">
        <pc:chgData name="Ragnhild Halvorsrud" userId="917ea340-fd63-490f-a7db-68428d24cf32" providerId="ADAL" clId="{6FA999E9-229C-4E9A-8ABA-655365537A19}" dt="2026-09-15T08:40:35.206" v="9653" actId="790"/>
        <pc:sldMkLst>
          <pc:docMk/>
          <pc:sldMk cId="2870988242" sldId="4018"/>
        </pc:sldMkLst>
        <pc:spChg chg="mod">
          <ac:chgData name="Ragnhild Halvorsrud" userId="917ea340-fd63-490f-a7db-68428d24cf32" providerId="ADAL" clId="{6FA999E9-229C-4E9A-8ABA-655365537A19}" dt="2026-09-15T08:40:35.206" v="9650" actId="790"/>
          <ac:spMkLst>
            <pc:docMk/>
            <pc:sldMk cId="2870988242" sldId="4018"/>
            <ac:spMk id="2" creationId="{858B95C1-C3A1-5C64-1233-2D3DAE6BF643}"/>
          </ac:spMkLst>
        </pc:spChg>
        <pc:spChg chg="mod">
          <ac:chgData name="Ragnhild Halvorsrud" userId="917ea340-fd63-490f-a7db-68428d24cf32" providerId="ADAL" clId="{6FA999E9-229C-4E9A-8ABA-655365537A19}" dt="2026-09-15T08:40:35.206" v="9651" actId="790"/>
          <ac:spMkLst>
            <pc:docMk/>
            <pc:sldMk cId="2870988242" sldId="4018"/>
            <ac:spMk id="9" creationId="{37EB9199-6B16-BB4C-2C53-ACF4CED025D8}"/>
          </ac:spMkLst>
        </pc:spChg>
        <pc:picChg chg="add mod">
          <ac:chgData name="Ragnhild Halvorsrud" userId="917ea340-fd63-490f-a7db-68428d24cf32" providerId="ADAL" clId="{6FA999E9-229C-4E9A-8ABA-655365537A19}" dt="2026-09-08T14:34:07.164" v="3186" actId="14100"/>
          <ac:picMkLst>
            <pc:docMk/>
            <pc:sldMk cId="2870988242" sldId="4018"/>
            <ac:picMk id="7" creationId="{EAF8833A-351F-A183-49C2-8CABDF9D3C18}"/>
          </ac:picMkLst>
        </pc:picChg>
      </pc:sldChg>
      <pc:sldChg chg="addSp delSp modSp add mod ord modNotes">
        <pc:chgData name="Ragnhild Halvorsrud" userId="917ea340-fd63-490f-a7db-68428d24cf32" providerId="ADAL" clId="{6FA999E9-229C-4E9A-8ABA-655365537A19}" dt="2026-09-15T09:20:57.840" v="10240" actId="6549"/>
        <pc:sldMkLst>
          <pc:docMk/>
          <pc:sldMk cId="2758467570" sldId="4019"/>
        </pc:sldMkLst>
        <pc:spChg chg="mod">
          <ac:chgData name="Ragnhild Halvorsrud" userId="917ea340-fd63-490f-a7db-68428d24cf32" providerId="ADAL" clId="{6FA999E9-229C-4E9A-8ABA-655365537A19}" dt="2026-09-15T08:40:35.206" v="9654" actId="790"/>
          <ac:spMkLst>
            <pc:docMk/>
            <pc:sldMk cId="2758467570" sldId="4019"/>
            <ac:spMk id="3" creationId="{8DCC0B91-8290-C8C3-DCFE-B111E6BCD958}"/>
          </ac:spMkLst>
        </pc:spChg>
        <pc:spChg chg="add mod">
          <ac:chgData name="Ragnhild Halvorsrud" userId="917ea340-fd63-490f-a7db-68428d24cf32" providerId="ADAL" clId="{6FA999E9-229C-4E9A-8ABA-655365537A19}" dt="2026-09-15T09:20:57.840" v="10240" actId="6549"/>
          <ac:spMkLst>
            <pc:docMk/>
            <pc:sldMk cId="2758467570" sldId="4019"/>
            <ac:spMk id="7" creationId="{E50B4299-D0EF-FFE2-D02B-AEC073C473F6}"/>
          </ac:spMkLst>
        </pc:spChg>
      </pc:sldChg>
      <pc:sldChg chg="addSp modSp new mod modNotes">
        <pc:chgData name="Ragnhild Halvorsrud" userId="917ea340-fd63-490f-a7db-68428d24cf32" providerId="ADAL" clId="{6FA999E9-229C-4E9A-8ABA-655365537A19}" dt="2026-09-15T08:40:35.108" v="9534" actId="790"/>
        <pc:sldMkLst>
          <pc:docMk/>
          <pc:sldMk cId="1740756237" sldId="4020"/>
        </pc:sldMkLst>
        <pc:spChg chg="mod">
          <ac:chgData name="Ragnhild Halvorsrud" userId="917ea340-fd63-490f-a7db-68428d24cf32" providerId="ADAL" clId="{6FA999E9-229C-4E9A-8ABA-655365537A19}" dt="2026-09-15T08:40:35.061" v="9492" actId="790"/>
          <ac:spMkLst>
            <pc:docMk/>
            <pc:sldMk cId="1740756237" sldId="4020"/>
            <ac:spMk id="2" creationId="{6E884E8C-D94C-CA58-DA3B-48D9A0E8EC8F}"/>
          </ac:spMkLst>
        </pc:spChg>
        <pc:spChg chg="mod">
          <ac:chgData name="Ragnhild Halvorsrud" userId="917ea340-fd63-490f-a7db-68428d24cf32" providerId="ADAL" clId="{6FA999E9-229C-4E9A-8ABA-655365537A19}" dt="2026-09-15T08:40:35.061" v="9493" actId="790"/>
          <ac:spMkLst>
            <pc:docMk/>
            <pc:sldMk cId="1740756237" sldId="4020"/>
            <ac:spMk id="3" creationId="{A38E2D8F-83C1-A130-69BB-204A224B2787}"/>
          </ac:spMkLst>
        </pc:spChg>
        <pc:graphicFrameChg chg="add mod modGraphic">
          <ac:chgData name="Ragnhild Halvorsrud" userId="917ea340-fd63-490f-a7db-68428d24cf32" providerId="ADAL" clId="{6FA999E9-229C-4E9A-8ABA-655365537A19}" dt="2026-09-15T08:40:35.108" v="9529" actId="790"/>
          <ac:graphicFrameMkLst>
            <pc:docMk/>
            <pc:sldMk cId="1740756237" sldId="4020"/>
            <ac:graphicFrameMk id="5" creationId="{67AE999B-BF21-DFFC-4AFE-51456ACE42F3}"/>
          </ac:graphicFrameMkLst>
        </pc:graphicFrameChg>
      </pc:sldChg>
      <pc:sldChg chg="modSp add mod ord modNotes">
        <pc:chgData name="Ragnhild Halvorsrud" userId="917ea340-fd63-490f-a7db-68428d24cf32" providerId="ADAL" clId="{6FA999E9-229C-4E9A-8ABA-655365537A19}" dt="2026-09-15T08:40:35.290" v="9712" actId="790"/>
        <pc:sldMkLst>
          <pc:docMk/>
          <pc:sldMk cId="1434970334" sldId="4021"/>
        </pc:sldMkLst>
        <pc:spChg chg="mod">
          <ac:chgData name="Ragnhild Halvorsrud" userId="917ea340-fd63-490f-a7db-68428d24cf32" providerId="ADAL" clId="{6FA999E9-229C-4E9A-8ABA-655365537A19}" dt="2026-09-15T08:40:35.290" v="9705" actId="790"/>
          <ac:spMkLst>
            <pc:docMk/>
            <pc:sldMk cId="1434970334" sldId="4021"/>
            <ac:spMk id="2" creationId="{94919F44-855E-5E79-4961-ABD12D15B0F2}"/>
          </ac:spMkLst>
        </pc:spChg>
        <pc:spChg chg="mod">
          <ac:chgData name="Ragnhild Halvorsrud" userId="917ea340-fd63-490f-a7db-68428d24cf32" providerId="ADAL" clId="{6FA999E9-229C-4E9A-8ABA-655365537A19}" dt="2026-09-15T08:40:35.290" v="9706" actId="790"/>
          <ac:spMkLst>
            <pc:docMk/>
            <pc:sldMk cId="1434970334" sldId="4021"/>
            <ac:spMk id="3" creationId="{B964E831-002D-D443-F803-0CF0AC3F3E8B}"/>
          </ac:spMkLst>
        </pc:spChg>
        <pc:spChg chg="mod">
          <ac:chgData name="Ragnhild Halvorsrud" userId="917ea340-fd63-490f-a7db-68428d24cf32" providerId="ADAL" clId="{6FA999E9-229C-4E9A-8ABA-655365537A19}" dt="2026-09-15T08:40:35.290" v="9707" actId="790"/>
          <ac:spMkLst>
            <pc:docMk/>
            <pc:sldMk cId="1434970334" sldId="4021"/>
            <ac:spMk id="4" creationId="{3C844AD5-7743-1596-F604-7785A7D8509B}"/>
          </ac:spMkLst>
        </pc:spChg>
      </pc:sldChg>
      <pc:sldChg chg="addSp delSp modSp new mod modNotes">
        <pc:chgData name="Ragnhild Halvorsrud" userId="917ea340-fd63-490f-a7db-68428d24cf32" providerId="ADAL" clId="{6FA999E9-229C-4E9A-8ABA-655365537A19}" dt="2026-09-15T09:32:53.877" v="10252" actId="790"/>
        <pc:sldMkLst>
          <pc:docMk/>
          <pc:sldMk cId="141113151" sldId="4024"/>
        </pc:sldMkLst>
        <pc:spChg chg="mod">
          <ac:chgData name="Ragnhild Halvorsrud" userId="917ea340-fd63-490f-a7db-68428d24cf32" providerId="ADAL" clId="{6FA999E9-229C-4E9A-8ABA-655365537A19}" dt="2026-09-15T08:40:35.219" v="9658" actId="790"/>
          <ac:spMkLst>
            <pc:docMk/>
            <pc:sldMk cId="141113151" sldId="4024"/>
            <ac:spMk id="2" creationId="{C0E11841-9092-C871-69BA-15DE727F001B}"/>
          </ac:spMkLst>
        </pc:spChg>
        <pc:spChg chg="mod">
          <ac:chgData name="Ragnhild Halvorsrud" userId="917ea340-fd63-490f-a7db-68428d24cf32" providerId="ADAL" clId="{6FA999E9-229C-4E9A-8ABA-655365537A19}" dt="2026-09-15T09:32:53.877" v="10252" actId="790"/>
          <ac:spMkLst>
            <pc:docMk/>
            <pc:sldMk cId="141113151" sldId="4024"/>
            <ac:spMk id="3" creationId="{E240F7D3-BDEC-9293-A6AB-1B616C07E063}"/>
          </ac:spMkLst>
        </pc:spChg>
        <pc:spChg chg="mod">
          <ac:chgData name="Ragnhild Halvorsrud" userId="917ea340-fd63-490f-a7db-68428d24cf32" providerId="ADAL" clId="{6FA999E9-229C-4E9A-8ABA-655365537A19}" dt="2026-09-15T08:40:35.219" v="9660" actId="790"/>
          <ac:spMkLst>
            <pc:docMk/>
            <pc:sldMk cId="141113151" sldId="4024"/>
            <ac:spMk id="4" creationId="{2F666E48-4556-2809-B691-3102B0EF18C8}"/>
          </ac:spMkLst>
        </pc:spChg>
        <pc:spChg chg="add mod">
          <ac:chgData name="Ragnhild Halvorsrud" userId="917ea340-fd63-490f-a7db-68428d24cf32" providerId="ADAL" clId="{6FA999E9-229C-4E9A-8ABA-655365537A19}" dt="2026-09-15T08:40:35.235" v="9672" actId="790"/>
          <ac:spMkLst>
            <pc:docMk/>
            <pc:sldMk cId="141113151" sldId="4024"/>
            <ac:spMk id="6" creationId="{E60737A1-4B2A-057F-EB13-402429CE6778}"/>
          </ac:spMkLst>
        </pc:spChg>
        <pc:spChg chg="add mod">
          <ac:chgData name="Ragnhild Halvorsrud" userId="917ea340-fd63-490f-a7db-68428d24cf32" providerId="ADAL" clId="{6FA999E9-229C-4E9A-8ABA-655365537A19}" dt="2026-09-15T08:40:35.219" v="9665" actId="790"/>
          <ac:spMkLst>
            <pc:docMk/>
            <pc:sldMk cId="141113151" sldId="4024"/>
            <ac:spMk id="21" creationId="{07DC9B17-02E0-4AE1-37A2-81C6C3C842FD}"/>
          </ac:spMkLst>
        </pc:spChg>
        <pc:spChg chg="add mod ord">
          <ac:chgData name="Ragnhild Halvorsrud" userId="917ea340-fd63-490f-a7db-68428d24cf32" providerId="ADAL" clId="{6FA999E9-229C-4E9A-8ABA-655365537A19}" dt="2026-09-15T09:12:16.285" v="10200" actId="1076"/>
          <ac:spMkLst>
            <pc:docMk/>
            <pc:sldMk cId="141113151" sldId="4024"/>
            <ac:spMk id="27" creationId="{15092CDF-D1C4-CC7E-F499-1F9DFF8AB741}"/>
          </ac:spMkLst>
        </pc:spChg>
        <pc:spChg chg="add mod ord">
          <ac:chgData name="Ragnhild Halvorsrud" userId="917ea340-fd63-490f-a7db-68428d24cf32" providerId="ADAL" clId="{6FA999E9-229C-4E9A-8ABA-655365537A19}" dt="2026-09-15T09:12:30.416" v="10201" actId="1076"/>
          <ac:spMkLst>
            <pc:docMk/>
            <pc:sldMk cId="141113151" sldId="4024"/>
            <ac:spMk id="29" creationId="{D3DF8BFC-76F1-AE19-47C8-449E44ED8FA1}"/>
          </ac:spMkLst>
        </pc:spChg>
        <pc:spChg chg="add mod">
          <ac:chgData name="Ragnhild Halvorsrud" userId="917ea340-fd63-490f-a7db-68428d24cf32" providerId="ADAL" clId="{6FA999E9-229C-4E9A-8ABA-655365537A19}" dt="2026-09-15T09:11:48.235" v="10193" actId="1076"/>
          <ac:spMkLst>
            <pc:docMk/>
            <pc:sldMk cId="141113151" sldId="4024"/>
            <ac:spMk id="37" creationId="{A115A3A3-263C-97C5-F02C-D56D0656320E}"/>
          </ac:spMkLst>
        </pc:spChg>
        <pc:spChg chg="add mod">
          <ac:chgData name="Ragnhild Halvorsrud" userId="917ea340-fd63-490f-a7db-68428d24cf32" providerId="ADAL" clId="{6FA999E9-229C-4E9A-8ABA-655365537A19}" dt="2026-09-15T09:12:56.264" v="10209" actId="6549"/>
          <ac:spMkLst>
            <pc:docMk/>
            <pc:sldMk cId="141113151" sldId="4024"/>
            <ac:spMk id="39" creationId="{49297447-2F79-B191-63B8-4D71CE3B0BFE}"/>
          </ac:spMkLst>
        </pc:spChg>
        <pc:graphicFrameChg chg="add mod modGraphic">
          <ac:chgData name="Ragnhild Halvorsrud" userId="917ea340-fd63-490f-a7db-68428d24cf32" providerId="ADAL" clId="{6FA999E9-229C-4E9A-8ABA-655365537A19}" dt="2026-09-15T08:40:35.219" v="9662" actId="790"/>
          <ac:graphicFrameMkLst>
            <pc:docMk/>
            <pc:sldMk cId="141113151" sldId="4024"/>
            <ac:graphicFrameMk id="17" creationId="{355EC447-05C4-6321-670B-6916730665F2}"/>
          </ac:graphicFrameMkLst>
        </pc:graphicFrameChg>
        <pc:graphicFrameChg chg="add mod modGraphic">
          <ac:chgData name="Ragnhild Halvorsrud" userId="917ea340-fd63-490f-a7db-68428d24cf32" providerId="ADAL" clId="{6FA999E9-229C-4E9A-8ABA-655365537A19}" dt="2026-09-15T08:40:35.219" v="9663" actId="790"/>
          <ac:graphicFrameMkLst>
            <pc:docMk/>
            <pc:sldMk cId="141113151" sldId="4024"/>
            <ac:graphicFrameMk id="18" creationId="{C48B4C2D-205C-3675-2D1F-E36773DCD5B1}"/>
          </ac:graphicFrameMkLst>
        </pc:graphicFrameChg>
        <pc:graphicFrameChg chg="add mod modGraphic">
          <ac:chgData name="Ragnhild Halvorsrud" userId="917ea340-fd63-490f-a7db-68428d24cf32" providerId="ADAL" clId="{6FA999E9-229C-4E9A-8ABA-655365537A19}" dt="2026-09-15T08:40:35.219" v="9664" actId="790"/>
          <ac:graphicFrameMkLst>
            <pc:docMk/>
            <pc:sldMk cId="141113151" sldId="4024"/>
            <ac:graphicFrameMk id="19" creationId="{AB9D2EC3-96D9-52C8-E6D3-017F2D44E58D}"/>
          </ac:graphicFrameMkLst>
        </pc:graphicFrameChg>
        <pc:graphicFrameChg chg="add mod modGraphic">
          <ac:chgData name="Ragnhild Halvorsrud" userId="917ea340-fd63-490f-a7db-68428d24cf32" providerId="ADAL" clId="{6FA999E9-229C-4E9A-8ABA-655365537A19}" dt="2026-09-15T08:40:35.219" v="9667" actId="790"/>
          <ac:graphicFrameMkLst>
            <pc:docMk/>
            <pc:sldMk cId="141113151" sldId="4024"/>
            <ac:graphicFrameMk id="23" creationId="{6CAC09EC-C850-6D0B-2FD4-6DFC4CE457C1}"/>
          </ac:graphicFrameMkLst>
        </pc:graphicFrameChg>
        <pc:picChg chg="add mod ord">
          <ac:chgData name="Ragnhild Halvorsrud" userId="917ea340-fd63-490f-a7db-68428d24cf32" providerId="ADAL" clId="{6FA999E9-229C-4E9A-8ABA-655365537A19}" dt="2026-09-15T09:12:16.285" v="10200" actId="1076"/>
          <ac:picMkLst>
            <pc:docMk/>
            <pc:sldMk cId="141113151" sldId="4024"/>
            <ac:picMk id="31" creationId="{2CA90927-662C-EAC0-7ED4-AF187DF2318D}"/>
          </ac:picMkLst>
        </pc:picChg>
        <pc:picChg chg="add mod ord">
          <ac:chgData name="Ragnhild Halvorsrud" userId="917ea340-fd63-490f-a7db-68428d24cf32" providerId="ADAL" clId="{6FA999E9-229C-4E9A-8ABA-655365537A19}" dt="2026-09-15T09:12:30.416" v="10201" actId="1076"/>
          <ac:picMkLst>
            <pc:docMk/>
            <pc:sldMk cId="141113151" sldId="4024"/>
            <ac:picMk id="33" creationId="{43A1F2F4-24EC-DB31-0C07-22C34A1541D8}"/>
          </ac:picMkLst>
        </pc:picChg>
        <pc:cxnChg chg="add mod">
          <ac:chgData name="Ragnhild Halvorsrud" userId="917ea340-fd63-490f-a7db-68428d24cf32" providerId="ADAL" clId="{6FA999E9-229C-4E9A-8ABA-655365537A19}" dt="2026-09-14T19:14:44.385" v="6547" actId="1076"/>
          <ac:cxnSpMkLst>
            <pc:docMk/>
            <pc:sldMk cId="141113151" sldId="4024"/>
            <ac:cxnSpMk id="20" creationId="{3C8118A9-3726-21E2-F13F-3034C3BCE1A0}"/>
          </ac:cxnSpMkLst>
        </pc:cxnChg>
        <pc:cxnChg chg="add mod">
          <ac:chgData name="Ragnhild Halvorsrud" userId="917ea340-fd63-490f-a7db-68428d24cf32" providerId="ADAL" clId="{6FA999E9-229C-4E9A-8ABA-655365537A19}" dt="2026-09-14T19:14:44.385" v="6547" actId="1076"/>
          <ac:cxnSpMkLst>
            <pc:docMk/>
            <pc:sldMk cId="141113151" sldId="4024"/>
            <ac:cxnSpMk id="22" creationId="{85521995-AF99-2AB5-BA16-0C6ED6D4EEC7}"/>
          </ac:cxnSpMkLst>
        </pc:cxnChg>
      </pc:sldChg>
      <pc:sldChg chg="addSp delSp modSp new mod modNotes">
        <pc:chgData name="Ragnhild Halvorsrud" userId="917ea340-fd63-490f-a7db-68428d24cf32" providerId="ADAL" clId="{6FA999E9-229C-4E9A-8ABA-655365537A19}" dt="2026-09-15T09:20:38.618" v="10239" actId="790"/>
        <pc:sldMkLst>
          <pc:docMk/>
          <pc:sldMk cId="624870305" sldId="4026"/>
        </pc:sldMkLst>
        <pc:spChg chg="mod">
          <ac:chgData name="Ragnhild Halvorsrud" userId="917ea340-fd63-490f-a7db-68428d24cf32" providerId="ADAL" clId="{6FA999E9-229C-4E9A-8ABA-655365537A19}" dt="2026-09-15T08:40:35.274" v="9696" actId="790"/>
          <ac:spMkLst>
            <pc:docMk/>
            <pc:sldMk cId="624870305" sldId="4026"/>
            <ac:spMk id="2" creationId="{4C92D7CF-9690-8A05-DCAA-745811C87FB2}"/>
          </ac:spMkLst>
        </pc:spChg>
        <pc:spChg chg="mod">
          <ac:chgData name="Ragnhild Halvorsrud" userId="917ea340-fd63-490f-a7db-68428d24cf32" providerId="ADAL" clId="{6FA999E9-229C-4E9A-8ABA-655365537A19}" dt="2026-09-15T09:20:38.618" v="10239" actId="790"/>
          <ac:spMkLst>
            <pc:docMk/>
            <pc:sldMk cId="624870305" sldId="4026"/>
            <ac:spMk id="3" creationId="{58090D7B-5946-9F95-79BA-4EEC64EE3212}"/>
          </ac:spMkLst>
        </pc:spChg>
        <pc:spChg chg="mod">
          <ac:chgData name="Ragnhild Halvorsrud" userId="917ea340-fd63-490f-a7db-68428d24cf32" providerId="ADAL" clId="{6FA999E9-229C-4E9A-8ABA-655365537A19}" dt="2026-09-15T08:40:35.274" v="9698" actId="790"/>
          <ac:spMkLst>
            <pc:docMk/>
            <pc:sldMk cId="624870305" sldId="4026"/>
            <ac:spMk id="4" creationId="{42190C34-7D41-DFAA-048A-C4240EAE06D5}"/>
          </ac:spMkLst>
        </pc:spChg>
        <pc:spChg chg="add mod">
          <ac:chgData name="Ragnhild Halvorsrud" userId="917ea340-fd63-490f-a7db-68428d24cf32" providerId="ADAL" clId="{6FA999E9-229C-4E9A-8ABA-655365537A19}" dt="2026-09-15T08:55:44.806" v="9871" actId="14100"/>
          <ac:spMkLst>
            <pc:docMk/>
            <pc:sldMk cId="624870305" sldId="4026"/>
            <ac:spMk id="8" creationId="{395F7BA9-E2F3-4AE4-C1B0-855E5DBEE4E0}"/>
          </ac:spMkLst>
        </pc:spChg>
        <pc:spChg chg="add mod">
          <ac:chgData name="Ragnhild Halvorsrud" userId="917ea340-fd63-490f-a7db-68428d24cf32" providerId="ADAL" clId="{6FA999E9-229C-4E9A-8ABA-655365537A19}" dt="2026-09-15T08:41:10.695" v="9725"/>
          <ac:spMkLst>
            <pc:docMk/>
            <pc:sldMk cId="624870305" sldId="4026"/>
            <ac:spMk id="13" creationId="{38DFC53E-394C-1938-C0AD-D0CC2FFDE524}"/>
          </ac:spMkLst>
        </pc:spChg>
        <pc:spChg chg="add mod">
          <ac:chgData name="Ragnhild Halvorsrud" userId="917ea340-fd63-490f-a7db-68428d24cf32" providerId="ADAL" clId="{6FA999E9-229C-4E9A-8ABA-655365537A19}" dt="2026-09-15T08:41:10.695" v="9725"/>
          <ac:spMkLst>
            <pc:docMk/>
            <pc:sldMk cId="624870305" sldId="4026"/>
            <ac:spMk id="22" creationId="{E112404F-8EA6-3204-103B-40714F070D3D}"/>
          </ac:spMkLst>
        </pc:spChg>
        <pc:spChg chg="add mod">
          <ac:chgData name="Ragnhild Halvorsrud" userId="917ea340-fd63-490f-a7db-68428d24cf32" providerId="ADAL" clId="{6FA999E9-229C-4E9A-8ABA-655365537A19}" dt="2026-09-15T09:09:36.987" v="10191" actId="403"/>
          <ac:spMkLst>
            <pc:docMk/>
            <pc:sldMk cId="624870305" sldId="4026"/>
            <ac:spMk id="25" creationId="{D331F1BA-830F-0DFD-45C1-081522CE5093}"/>
          </ac:spMkLst>
        </pc:spChg>
        <pc:graphicFrameChg chg="add mod">
          <ac:chgData name="Ragnhild Halvorsrud" userId="917ea340-fd63-490f-a7db-68428d24cf32" providerId="ADAL" clId="{6FA999E9-229C-4E9A-8ABA-655365537A19}" dt="2026-09-15T08:41:10.695" v="9725"/>
          <ac:graphicFrameMkLst>
            <pc:docMk/>
            <pc:sldMk cId="624870305" sldId="4026"/>
            <ac:graphicFrameMk id="9" creationId="{0253E637-D55F-D1EA-F15C-81045F4A1CE1}"/>
          </ac:graphicFrameMkLst>
        </pc:graphicFrameChg>
        <pc:picChg chg="add mod">
          <ac:chgData name="Ragnhild Halvorsrud" userId="917ea340-fd63-490f-a7db-68428d24cf32" providerId="ADAL" clId="{6FA999E9-229C-4E9A-8ABA-655365537A19}" dt="2026-09-15T09:14:49.220" v="10212" actId="1076"/>
          <ac:picMkLst>
            <pc:docMk/>
            <pc:sldMk cId="624870305" sldId="4026"/>
            <ac:picMk id="6" creationId="{1DF40B77-28F8-A91F-1E74-19B5026B262B}"/>
          </ac:picMkLst>
        </pc:picChg>
        <pc:picChg chg="add mod ord">
          <ac:chgData name="Ragnhild Halvorsrud" userId="917ea340-fd63-490f-a7db-68428d24cf32" providerId="ADAL" clId="{6FA999E9-229C-4E9A-8ABA-655365537A19}" dt="2026-09-15T09:09:30.944" v="10190" actId="1076"/>
          <ac:picMkLst>
            <pc:docMk/>
            <pc:sldMk cId="624870305" sldId="4026"/>
            <ac:picMk id="19" creationId="{2A766A74-1074-281E-0D4E-0AE76D24EFCD}"/>
          </ac:picMkLst>
        </pc:picChg>
        <pc:picChg chg="add mod ord">
          <ac:chgData name="Ragnhild Halvorsrud" userId="917ea340-fd63-490f-a7db-68428d24cf32" providerId="ADAL" clId="{6FA999E9-229C-4E9A-8ABA-655365537A19}" dt="2026-09-15T09:09:28.128" v="10189" actId="1076"/>
          <ac:picMkLst>
            <pc:docMk/>
            <pc:sldMk cId="624870305" sldId="4026"/>
            <ac:picMk id="20" creationId="{F36A735F-7796-00A0-9CE0-3C3DF4A7DAF3}"/>
          </ac:picMkLst>
        </pc:picChg>
        <pc:picChg chg="add mod ord">
          <ac:chgData name="Ragnhild Halvorsrud" userId="917ea340-fd63-490f-a7db-68428d24cf32" providerId="ADAL" clId="{6FA999E9-229C-4E9A-8ABA-655365537A19}" dt="2026-09-15T09:09:24.460" v="10188" actId="1076"/>
          <ac:picMkLst>
            <pc:docMk/>
            <pc:sldMk cId="624870305" sldId="4026"/>
            <ac:picMk id="21" creationId="{E44F05B0-7AE5-B081-613A-AC9A47E9F4C7}"/>
          </ac:picMkLst>
        </pc:picChg>
        <pc:picChg chg="add mod">
          <ac:chgData name="Ragnhild Halvorsrud" userId="917ea340-fd63-490f-a7db-68428d24cf32" providerId="ADAL" clId="{6FA999E9-229C-4E9A-8ABA-655365537A19}" dt="2026-09-15T08:41:10.695" v="9725"/>
          <ac:picMkLst>
            <pc:docMk/>
            <pc:sldMk cId="624870305" sldId="4026"/>
            <ac:picMk id="23" creationId="{9EA0F234-2492-D0CF-B966-815FF54000BB}"/>
          </ac:picMkLst>
        </pc:picChg>
      </pc:sldChg>
      <pc:sldChg chg="new">
        <pc:chgData name="Ragnhild Halvorsrud" userId="917ea340-fd63-490f-a7db-68428d24cf32" providerId="ADAL" clId="{6FA999E9-229C-4E9A-8ABA-655365537A19}" dt="2026-09-17T13:17:43.751" v="10253" actId="680"/>
        <pc:sldMkLst>
          <pc:docMk/>
          <pc:sldMk cId="2230093727" sldId="4027"/>
        </pc:sldMkLst>
      </pc:sldChg>
      <pc:sldMasterChg chg="delSldLayout modSldLayout">
        <pc:chgData name="Ragnhild Halvorsrud" userId="917ea340-fd63-490f-a7db-68428d24cf32" providerId="ADAL" clId="{6FA999E9-229C-4E9A-8ABA-655365537A19}" dt="2026-09-17T13:18:04.573" v="10286" actId="20577"/>
        <pc:sldMasterMkLst>
          <pc:docMk/>
          <pc:sldMasterMk cId="180999990" sldId="2147483648"/>
        </pc:sldMasterMkLst>
        <pc:sldLayoutChg chg="modSp mod">
          <pc:chgData name="Ragnhild Halvorsrud" userId="917ea340-fd63-490f-a7db-68428d24cf32" providerId="ADAL" clId="{6FA999E9-229C-4E9A-8ABA-655365537A19}" dt="2026-09-15T08:40:32.346" v="7592" actId="790"/>
          <pc:sldLayoutMkLst>
            <pc:docMk/>
            <pc:sldMasterMk cId="180999990" sldId="2147483648"/>
            <pc:sldLayoutMk cId="270691292" sldId="2147483729"/>
          </pc:sldLayoutMkLst>
          <pc:spChg chg="mod">
            <ac:chgData name="Ragnhild Halvorsrud" userId="917ea340-fd63-490f-a7db-68428d24cf32" providerId="ADAL" clId="{6FA999E9-229C-4E9A-8ABA-655365537A19}" dt="2026-09-15T08:40:32.344" v="7591" actId="790"/>
            <ac:spMkLst>
              <pc:docMk/>
              <pc:sldMasterMk cId="180999990" sldId="2147483648"/>
              <pc:sldLayoutMk cId="270691292" sldId="2147483729"/>
              <ac:spMk id="2" creationId="{00000000-0000-0000-0000-000000000000}"/>
            </ac:spMkLst>
          </pc:spChg>
          <pc:spChg chg="mod">
            <ac:chgData name="Ragnhild Halvorsrud" userId="917ea340-fd63-490f-a7db-68428d24cf32" providerId="ADAL" clId="{6FA999E9-229C-4E9A-8ABA-655365537A19}" dt="2026-09-15T08:40:32.346" v="7592" actId="790"/>
            <ac:spMkLst>
              <pc:docMk/>
              <pc:sldMasterMk cId="180999990" sldId="2147483648"/>
              <pc:sldLayoutMk cId="270691292" sldId="2147483729"/>
              <ac:spMk id="3" creationId="{00000000-0000-0000-0000-000000000000}"/>
            </ac:spMkLst>
          </pc:spChg>
          <pc:spChg chg="mod">
            <ac:chgData name="Ragnhild Halvorsrud" userId="917ea340-fd63-490f-a7db-68428d24cf32" providerId="ADAL" clId="{6FA999E9-229C-4E9A-8ABA-655365537A19}" dt="2026-09-15T08:40:32.333" v="7585" actId="790"/>
            <ac:spMkLst>
              <pc:docMk/>
              <pc:sldMasterMk cId="180999990" sldId="2147483648"/>
              <pc:sldLayoutMk cId="270691292" sldId="2147483729"/>
              <ac:spMk id="4" creationId="{833B0605-69D6-6075-308E-FAA7A0D2B505}"/>
            </ac:spMkLst>
          </pc:spChg>
          <pc:spChg chg="mod">
            <ac:chgData name="Ragnhild Halvorsrud" userId="917ea340-fd63-490f-a7db-68428d24cf32" providerId="ADAL" clId="{6FA999E9-229C-4E9A-8ABA-655365537A19}" dt="2026-09-15T08:40:32.335" v="7586" actId="790"/>
            <ac:spMkLst>
              <pc:docMk/>
              <pc:sldMasterMk cId="180999990" sldId="2147483648"/>
              <pc:sldLayoutMk cId="270691292" sldId="2147483729"/>
              <ac:spMk id="5" creationId="{14A339D7-8E34-C0A5-E64E-BFFE0FE6C4E0}"/>
            </ac:spMkLst>
          </pc:spChg>
          <pc:spChg chg="mod">
            <ac:chgData name="Ragnhild Halvorsrud" userId="917ea340-fd63-490f-a7db-68428d24cf32" providerId="ADAL" clId="{6FA999E9-229C-4E9A-8ABA-655365537A19}" dt="2026-09-15T08:40:32.335" v="7587" actId="790"/>
            <ac:spMkLst>
              <pc:docMk/>
              <pc:sldMasterMk cId="180999990" sldId="2147483648"/>
              <pc:sldLayoutMk cId="270691292" sldId="2147483729"/>
              <ac:spMk id="6" creationId="{CEF199E2-C2A6-E661-D2B8-0A3042ECC011}"/>
            </ac:spMkLst>
          </pc:spChg>
          <pc:spChg chg="mod">
            <ac:chgData name="Ragnhild Halvorsrud" userId="917ea340-fd63-490f-a7db-68428d24cf32" providerId="ADAL" clId="{6FA999E9-229C-4E9A-8ABA-655365537A19}" dt="2026-09-15T08:40:32.338" v="7588" actId="790"/>
            <ac:spMkLst>
              <pc:docMk/>
              <pc:sldMasterMk cId="180999990" sldId="2147483648"/>
              <pc:sldLayoutMk cId="270691292" sldId="2147483729"/>
              <ac:spMk id="10" creationId="{19E8C21D-363E-4C29-BCB1-2C67A41A6B1A}"/>
            </ac:spMkLst>
          </pc:spChg>
          <pc:spChg chg="mod">
            <ac:chgData name="Ragnhild Halvorsrud" userId="917ea340-fd63-490f-a7db-68428d24cf32" providerId="ADAL" clId="{6FA999E9-229C-4E9A-8ABA-655365537A19}" dt="2026-09-15T08:40:32.338" v="7589" actId="790"/>
            <ac:spMkLst>
              <pc:docMk/>
              <pc:sldMasterMk cId="180999990" sldId="2147483648"/>
              <pc:sldLayoutMk cId="270691292" sldId="2147483729"/>
              <ac:spMk id="11" creationId="{6DB35B2F-204D-4092-A860-94E70637BD46}"/>
            </ac:spMkLst>
          </pc:spChg>
          <pc:spChg chg="mod">
            <ac:chgData name="Ragnhild Halvorsrud" userId="917ea340-fd63-490f-a7db-68428d24cf32" providerId="ADAL" clId="{6FA999E9-229C-4E9A-8ABA-655365537A19}" dt="2026-09-15T08:40:32.342" v="7590" actId="790"/>
            <ac:spMkLst>
              <pc:docMk/>
              <pc:sldMasterMk cId="180999990" sldId="2147483648"/>
              <pc:sldLayoutMk cId="270691292" sldId="2147483729"/>
              <ac:spMk id="12" creationId="{1BEB41F5-194C-405C-8EDC-8C5E550FE046}"/>
            </ac:spMkLst>
          </pc:spChg>
        </pc:sldLayoutChg>
        <pc:sldLayoutChg chg="modSp mod">
          <pc:chgData name="Ragnhild Halvorsrud" userId="917ea340-fd63-490f-a7db-68428d24cf32" providerId="ADAL" clId="{6FA999E9-229C-4E9A-8ABA-655365537A19}" dt="2026-09-15T08:40:32.466" v="7666" actId="790"/>
          <pc:sldLayoutMkLst>
            <pc:docMk/>
            <pc:sldMasterMk cId="180999990" sldId="2147483648"/>
            <pc:sldLayoutMk cId="2731011111" sldId="2147483732"/>
          </pc:sldLayoutMkLst>
          <pc:spChg chg="mod">
            <ac:chgData name="Ragnhild Halvorsrud" userId="917ea340-fd63-490f-a7db-68428d24cf32" providerId="ADAL" clId="{6FA999E9-229C-4E9A-8ABA-655365537A19}" dt="2026-09-15T08:40:32.458" v="7662" actId="790"/>
            <ac:spMkLst>
              <pc:docMk/>
              <pc:sldMasterMk cId="180999990" sldId="2147483648"/>
              <pc:sldLayoutMk cId="2731011111" sldId="2147483732"/>
              <ac:spMk id="2" creationId="{4166AEB5-52F0-4660-8F42-9D54730AF814}"/>
            </ac:spMkLst>
          </pc:spChg>
          <pc:spChg chg="mod">
            <ac:chgData name="Ragnhild Halvorsrud" userId="917ea340-fd63-490f-a7db-68428d24cf32" providerId="ADAL" clId="{6FA999E9-229C-4E9A-8ABA-655365537A19}" dt="2026-09-15T08:40:32.458" v="7663" actId="790"/>
            <ac:spMkLst>
              <pc:docMk/>
              <pc:sldMasterMk cId="180999990" sldId="2147483648"/>
              <pc:sldLayoutMk cId="2731011111" sldId="2147483732"/>
              <ac:spMk id="3" creationId="{00000000-0000-0000-0000-000000000000}"/>
            </ac:spMkLst>
          </pc:spChg>
          <pc:spChg chg="mod">
            <ac:chgData name="Ragnhild Halvorsrud" userId="917ea340-fd63-490f-a7db-68428d24cf32" providerId="ADAL" clId="{6FA999E9-229C-4E9A-8ABA-655365537A19}" dt="2026-09-15T08:40:32.464" v="7664" actId="790"/>
            <ac:spMkLst>
              <pc:docMk/>
              <pc:sldMasterMk cId="180999990" sldId="2147483648"/>
              <pc:sldLayoutMk cId="2731011111" sldId="2147483732"/>
              <ac:spMk id="4" creationId="{79AA4F96-AB1A-4342-53B7-0B799EE2F19A}"/>
            </ac:spMkLst>
          </pc:spChg>
          <pc:spChg chg="mod">
            <ac:chgData name="Ragnhild Halvorsrud" userId="917ea340-fd63-490f-a7db-68428d24cf32" providerId="ADAL" clId="{6FA999E9-229C-4E9A-8ABA-655365537A19}" dt="2026-09-15T08:40:32.466" v="7665" actId="790"/>
            <ac:spMkLst>
              <pc:docMk/>
              <pc:sldMasterMk cId="180999990" sldId="2147483648"/>
              <pc:sldLayoutMk cId="2731011111" sldId="2147483732"/>
              <ac:spMk id="5" creationId="{2338F565-D591-02F4-656F-D8F6DAEB4668}"/>
            </ac:spMkLst>
          </pc:spChg>
          <pc:spChg chg="mod">
            <ac:chgData name="Ragnhild Halvorsrud" userId="917ea340-fd63-490f-a7db-68428d24cf32" providerId="ADAL" clId="{6FA999E9-229C-4E9A-8ABA-655365537A19}" dt="2026-09-15T08:40:32.466" v="7666" actId="790"/>
            <ac:spMkLst>
              <pc:docMk/>
              <pc:sldMasterMk cId="180999990" sldId="2147483648"/>
              <pc:sldLayoutMk cId="2731011111" sldId="2147483732"/>
              <ac:spMk id="6" creationId="{C309293A-9672-46B2-CD9A-F58410D94A1E}"/>
            </ac:spMkLst>
          </pc:spChg>
        </pc:sldLayoutChg>
        <pc:sldLayoutChg chg="modSp mod">
          <pc:chgData name="Ragnhild Halvorsrud" userId="917ea340-fd63-490f-a7db-68428d24cf32" providerId="ADAL" clId="{6FA999E9-229C-4E9A-8ABA-655365537A19}" dt="2026-09-15T08:40:32.916" v="7922" actId="790"/>
          <pc:sldLayoutMkLst>
            <pc:docMk/>
            <pc:sldMasterMk cId="180999990" sldId="2147483648"/>
            <pc:sldLayoutMk cId="3450888644" sldId="2147483743"/>
          </pc:sldLayoutMkLst>
          <pc:spChg chg="mod">
            <ac:chgData name="Ragnhild Halvorsrud" userId="917ea340-fd63-490f-a7db-68428d24cf32" providerId="ADAL" clId="{6FA999E9-229C-4E9A-8ABA-655365537A19}" dt="2026-09-15T08:40:32.916" v="7919" actId="790"/>
            <ac:spMkLst>
              <pc:docMk/>
              <pc:sldMasterMk cId="180999990" sldId="2147483648"/>
              <pc:sldLayoutMk cId="3450888644" sldId="2147483743"/>
              <ac:spMk id="2" creationId="{24C9D909-49D5-40E7-8A46-904F4218013D}"/>
            </ac:spMkLst>
          </pc:spChg>
          <pc:spChg chg="mod">
            <ac:chgData name="Ragnhild Halvorsrud" userId="917ea340-fd63-490f-a7db-68428d24cf32" providerId="ADAL" clId="{6FA999E9-229C-4E9A-8ABA-655365537A19}" dt="2026-09-15T08:40:32.916" v="7920" actId="790"/>
            <ac:spMkLst>
              <pc:docMk/>
              <pc:sldMasterMk cId="180999990" sldId="2147483648"/>
              <pc:sldLayoutMk cId="3450888644" sldId="2147483743"/>
              <ac:spMk id="6" creationId="{465999D2-F63C-05A4-2072-F224A5101026}"/>
            </ac:spMkLst>
          </pc:spChg>
          <pc:spChg chg="mod">
            <ac:chgData name="Ragnhild Halvorsrud" userId="917ea340-fd63-490f-a7db-68428d24cf32" providerId="ADAL" clId="{6FA999E9-229C-4E9A-8ABA-655365537A19}" dt="2026-09-15T08:40:32.916" v="7921" actId="790"/>
            <ac:spMkLst>
              <pc:docMk/>
              <pc:sldMasterMk cId="180999990" sldId="2147483648"/>
              <pc:sldLayoutMk cId="3450888644" sldId="2147483743"/>
              <ac:spMk id="7" creationId="{803A5791-2CBE-2943-F618-415AA65009D5}"/>
            </ac:spMkLst>
          </pc:spChg>
          <pc:spChg chg="mod">
            <ac:chgData name="Ragnhild Halvorsrud" userId="917ea340-fd63-490f-a7db-68428d24cf32" providerId="ADAL" clId="{6FA999E9-229C-4E9A-8ABA-655365537A19}" dt="2026-09-15T08:40:32.916" v="7922" actId="790"/>
            <ac:spMkLst>
              <pc:docMk/>
              <pc:sldMasterMk cId="180999990" sldId="2147483648"/>
              <pc:sldLayoutMk cId="3450888644" sldId="2147483743"/>
              <ac:spMk id="8" creationId="{4DAFA05E-1A70-CD31-3102-F8CA0639FF39}"/>
            </ac:spMkLst>
          </pc:spChg>
        </pc:sldLayoutChg>
        <pc:sldLayoutChg chg="modSp mod">
          <pc:chgData name="Ragnhild Halvorsrud" userId="917ea340-fd63-490f-a7db-68428d24cf32" providerId="ADAL" clId="{6FA999E9-229C-4E9A-8ABA-655365537A19}" dt="2026-09-15T08:40:32.932" v="7932" actId="790"/>
          <pc:sldLayoutMkLst>
            <pc:docMk/>
            <pc:sldMasterMk cId="180999990" sldId="2147483648"/>
            <pc:sldLayoutMk cId="2843948884" sldId="2147483744"/>
          </pc:sldLayoutMkLst>
          <pc:spChg chg="mod">
            <ac:chgData name="Ragnhild Halvorsrud" userId="917ea340-fd63-490f-a7db-68428d24cf32" providerId="ADAL" clId="{6FA999E9-229C-4E9A-8ABA-655365537A19}" dt="2026-09-15T08:40:32.932" v="7930" actId="790"/>
            <ac:spMkLst>
              <pc:docMk/>
              <pc:sldMasterMk cId="180999990" sldId="2147483648"/>
              <pc:sldLayoutMk cId="2843948884" sldId="2147483744"/>
              <ac:spMk id="2" creationId="{22CBF7D1-DBB9-1FF6-03E1-8F24071390FB}"/>
            </ac:spMkLst>
          </pc:spChg>
          <pc:spChg chg="mod">
            <ac:chgData name="Ragnhild Halvorsrud" userId="917ea340-fd63-490f-a7db-68428d24cf32" providerId="ADAL" clId="{6FA999E9-229C-4E9A-8ABA-655365537A19}" dt="2026-09-15T08:40:32.932" v="7931" actId="790"/>
            <ac:spMkLst>
              <pc:docMk/>
              <pc:sldMasterMk cId="180999990" sldId="2147483648"/>
              <pc:sldLayoutMk cId="2843948884" sldId="2147483744"/>
              <ac:spMk id="3" creationId="{70761042-8082-8814-FDF8-F37913F8C440}"/>
            </ac:spMkLst>
          </pc:spChg>
          <pc:spChg chg="mod">
            <ac:chgData name="Ragnhild Halvorsrud" userId="917ea340-fd63-490f-a7db-68428d24cf32" providerId="ADAL" clId="{6FA999E9-229C-4E9A-8ABA-655365537A19}" dt="2026-09-15T08:40:32.932" v="7932" actId="790"/>
            <ac:spMkLst>
              <pc:docMk/>
              <pc:sldMasterMk cId="180999990" sldId="2147483648"/>
              <pc:sldLayoutMk cId="2843948884" sldId="2147483744"/>
              <ac:spMk id="4" creationId="{2DDC11E8-CCAC-DFF9-A5D4-C6294CB27B59}"/>
            </ac:spMkLst>
          </pc:spChg>
        </pc:sldLayoutChg>
        <pc:sldLayoutChg chg="modSp mod">
          <pc:chgData name="Ragnhild Halvorsrud" userId="917ea340-fd63-490f-a7db-68428d24cf32" providerId="ADAL" clId="{6FA999E9-229C-4E9A-8ABA-655365537A19}" dt="2026-09-15T08:40:32.543" v="7710" actId="790"/>
          <pc:sldLayoutMkLst>
            <pc:docMk/>
            <pc:sldMasterMk cId="180999990" sldId="2147483648"/>
            <pc:sldLayoutMk cId="1370926861" sldId="2147483755"/>
          </pc:sldLayoutMkLst>
          <pc:spChg chg="mod">
            <ac:chgData name="Ragnhild Halvorsrud" userId="917ea340-fd63-490f-a7db-68428d24cf32" providerId="ADAL" clId="{6FA999E9-229C-4E9A-8ABA-655365537A19}" dt="2026-09-15T08:40:32.536" v="7705" actId="790"/>
            <ac:spMkLst>
              <pc:docMk/>
              <pc:sldMasterMk cId="180999990" sldId="2147483648"/>
              <pc:sldLayoutMk cId="1370926861" sldId="2147483755"/>
              <ac:spMk id="2" creationId="{D947CF41-4700-4C0D-801F-1B8DD72EDF93}"/>
            </ac:spMkLst>
          </pc:spChg>
          <pc:spChg chg="mod">
            <ac:chgData name="Ragnhild Halvorsrud" userId="917ea340-fd63-490f-a7db-68428d24cf32" providerId="ADAL" clId="{6FA999E9-229C-4E9A-8ABA-655365537A19}" dt="2026-09-15T08:40:32.541" v="7706" actId="790"/>
            <ac:spMkLst>
              <pc:docMk/>
              <pc:sldMasterMk cId="180999990" sldId="2147483648"/>
              <pc:sldLayoutMk cId="1370926861" sldId="2147483755"/>
              <ac:spMk id="3" creationId="{00000000-0000-0000-0000-000000000000}"/>
            </ac:spMkLst>
          </pc:spChg>
          <pc:spChg chg="mod">
            <ac:chgData name="Ragnhild Halvorsrud" userId="917ea340-fd63-490f-a7db-68428d24cf32" providerId="ADAL" clId="{6FA999E9-229C-4E9A-8ABA-655365537A19}" dt="2026-09-15T08:40:32.543" v="7708" actId="790"/>
            <ac:spMkLst>
              <pc:docMk/>
              <pc:sldMasterMk cId="180999990" sldId="2147483648"/>
              <pc:sldLayoutMk cId="1370926861" sldId="2147483755"/>
              <ac:spMk id="4" creationId="{AD647E7C-D19F-DF24-82FD-3F87E0474975}"/>
            </ac:spMkLst>
          </pc:spChg>
          <pc:spChg chg="mod">
            <ac:chgData name="Ragnhild Halvorsrud" userId="917ea340-fd63-490f-a7db-68428d24cf32" providerId="ADAL" clId="{6FA999E9-229C-4E9A-8ABA-655365537A19}" dt="2026-09-15T08:40:32.543" v="7709" actId="790"/>
            <ac:spMkLst>
              <pc:docMk/>
              <pc:sldMasterMk cId="180999990" sldId="2147483648"/>
              <pc:sldLayoutMk cId="1370926861" sldId="2147483755"/>
              <ac:spMk id="5" creationId="{77CB9443-BBBF-D2BB-BA33-7410552DE6E1}"/>
            </ac:spMkLst>
          </pc:spChg>
          <pc:spChg chg="mod">
            <ac:chgData name="Ragnhild Halvorsrud" userId="917ea340-fd63-490f-a7db-68428d24cf32" providerId="ADAL" clId="{6FA999E9-229C-4E9A-8ABA-655365537A19}" dt="2026-09-15T08:40:32.543" v="7710" actId="790"/>
            <ac:spMkLst>
              <pc:docMk/>
              <pc:sldMasterMk cId="180999990" sldId="2147483648"/>
              <pc:sldLayoutMk cId="1370926861" sldId="2147483755"/>
              <ac:spMk id="6" creationId="{EBB78749-43D3-C7E7-0CDD-C0E213C91A26}"/>
            </ac:spMkLst>
          </pc:spChg>
          <pc:spChg chg="mod">
            <ac:chgData name="Ragnhild Halvorsrud" userId="917ea340-fd63-490f-a7db-68428d24cf32" providerId="ADAL" clId="{6FA999E9-229C-4E9A-8ABA-655365537A19}" dt="2026-09-15T08:40:32.543" v="7707" actId="790"/>
            <ac:spMkLst>
              <pc:docMk/>
              <pc:sldMasterMk cId="180999990" sldId="2147483648"/>
              <pc:sldLayoutMk cId="1370926861" sldId="2147483755"/>
              <ac:spMk id="7" creationId="{17CE2ECF-AF40-4809-BD16-DFC59D53926E}"/>
            </ac:spMkLst>
          </pc:spChg>
        </pc:sldLayoutChg>
        <pc:sldLayoutChg chg="modSp mod">
          <pc:chgData name="Ragnhild Halvorsrud" userId="917ea340-fd63-490f-a7db-68428d24cf32" providerId="ADAL" clId="{6FA999E9-229C-4E9A-8ABA-655365537A19}" dt="2026-09-15T08:40:32.493" v="7680" actId="790"/>
          <pc:sldLayoutMkLst>
            <pc:docMk/>
            <pc:sldMasterMk cId="180999990" sldId="2147483648"/>
            <pc:sldLayoutMk cId="2695808593" sldId="2147483807"/>
          </pc:sldLayoutMkLst>
          <pc:spChg chg="mod">
            <ac:chgData name="Ragnhild Halvorsrud" userId="917ea340-fd63-490f-a7db-68428d24cf32" providerId="ADAL" clId="{6FA999E9-229C-4E9A-8ABA-655365537A19}" dt="2026-09-15T08:40:32.483" v="7676" actId="790"/>
            <ac:spMkLst>
              <pc:docMk/>
              <pc:sldMasterMk cId="180999990" sldId="2147483648"/>
              <pc:sldLayoutMk cId="2695808593" sldId="2147483807"/>
              <ac:spMk id="2" creationId="{1CEE748F-03E8-47BE-9817-391815934394}"/>
            </ac:spMkLst>
          </pc:spChg>
          <pc:spChg chg="mod">
            <ac:chgData name="Ragnhild Halvorsrud" userId="917ea340-fd63-490f-a7db-68428d24cf32" providerId="ADAL" clId="{6FA999E9-229C-4E9A-8ABA-655365537A19}" dt="2026-09-15T08:40:32.488" v="7677" actId="790"/>
            <ac:spMkLst>
              <pc:docMk/>
              <pc:sldMasterMk cId="180999990" sldId="2147483648"/>
              <pc:sldLayoutMk cId="2695808593" sldId="2147483807"/>
              <ac:spMk id="3" creationId="{00000000-0000-0000-0000-000000000000}"/>
            </ac:spMkLst>
          </pc:spChg>
          <pc:spChg chg="mod">
            <ac:chgData name="Ragnhild Halvorsrud" userId="917ea340-fd63-490f-a7db-68428d24cf32" providerId="ADAL" clId="{6FA999E9-229C-4E9A-8ABA-655365537A19}" dt="2026-09-15T08:40:32.491" v="7678" actId="790"/>
            <ac:spMkLst>
              <pc:docMk/>
              <pc:sldMasterMk cId="180999990" sldId="2147483648"/>
              <pc:sldLayoutMk cId="2695808593" sldId="2147483807"/>
              <ac:spMk id="4" creationId="{2D5F3900-5FCE-15B2-FDC1-0D2A123DA404}"/>
            </ac:spMkLst>
          </pc:spChg>
          <pc:spChg chg="mod">
            <ac:chgData name="Ragnhild Halvorsrud" userId="917ea340-fd63-490f-a7db-68428d24cf32" providerId="ADAL" clId="{6FA999E9-229C-4E9A-8ABA-655365537A19}" dt="2026-09-15T08:40:32.493" v="7679" actId="790"/>
            <ac:spMkLst>
              <pc:docMk/>
              <pc:sldMasterMk cId="180999990" sldId="2147483648"/>
              <pc:sldLayoutMk cId="2695808593" sldId="2147483807"/>
              <ac:spMk id="5" creationId="{368CC7A0-40A4-1195-C205-B2D87CDED41D}"/>
            </ac:spMkLst>
          </pc:spChg>
          <pc:spChg chg="mod">
            <ac:chgData name="Ragnhild Halvorsrud" userId="917ea340-fd63-490f-a7db-68428d24cf32" providerId="ADAL" clId="{6FA999E9-229C-4E9A-8ABA-655365537A19}" dt="2026-09-15T08:40:32.493" v="7680" actId="790"/>
            <ac:spMkLst>
              <pc:docMk/>
              <pc:sldMasterMk cId="180999990" sldId="2147483648"/>
              <pc:sldLayoutMk cId="2695808593" sldId="2147483807"/>
              <ac:spMk id="6" creationId="{ECA2BB86-7F83-7675-BFB0-7655042B0C73}"/>
            </ac:spMkLst>
          </pc:spChg>
          <pc:spChg chg="mod">
            <ac:chgData name="Ragnhild Halvorsrud" userId="917ea340-fd63-490f-a7db-68428d24cf32" providerId="ADAL" clId="{6FA999E9-229C-4E9A-8ABA-655365537A19}" dt="2026-09-15T08:40:32.483" v="7675" actId="790"/>
            <ac:spMkLst>
              <pc:docMk/>
              <pc:sldMasterMk cId="180999990" sldId="2147483648"/>
              <pc:sldLayoutMk cId="2695808593" sldId="2147483807"/>
              <ac:spMk id="7" creationId="{C3740E63-FE5A-40EF-8F52-2CDC77D09BCF}"/>
            </ac:spMkLst>
          </pc:spChg>
        </pc:sldLayoutChg>
        <pc:sldLayoutChg chg="modSp mod">
          <pc:chgData name="Ragnhild Halvorsrud" userId="917ea340-fd63-490f-a7db-68428d24cf32" providerId="ADAL" clId="{6FA999E9-229C-4E9A-8ABA-655365537A19}" dt="2026-09-15T08:40:32.520" v="7695" actId="790"/>
          <pc:sldLayoutMkLst>
            <pc:docMk/>
            <pc:sldMasterMk cId="180999990" sldId="2147483648"/>
            <pc:sldLayoutMk cId="826855136" sldId="2147483808"/>
          </pc:sldLayoutMkLst>
          <pc:spChg chg="mod">
            <ac:chgData name="Ragnhild Halvorsrud" userId="917ea340-fd63-490f-a7db-68428d24cf32" providerId="ADAL" clId="{6FA999E9-229C-4E9A-8ABA-655365537A19}" dt="2026-09-15T08:40:32.512" v="7691" actId="790"/>
            <ac:spMkLst>
              <pc:docMk/>
              <pc:sldMasterMk cId="180999990" sldId="2147483648"/>
              <pc:sldLayoutMk cId="826855136" sldId="2147483808"/>
              <ac:spMk id="2" creationId="{C997E207-0A45-4633-9E81-66E4BD9F572A}"/>
            </ac:spMkLst>
          </pc:spChg>
          <pc:spChg chg="mod">
            <ac:chgData name="Ragnhild Halvorsrud" userId="917ea340-fd63-490f-a7db-68428d24cf32" providerId="ADAL" clId="{6FA999E9-229C-4E9A-8ABA-655365537A19}" dt="2026-09-15T08:40:32.512" v="7692" actId="790"/>
            <ac:spMkLst>
              <pc:docMk/>
              <pc:sldMasterMk cId="180999990" sldId="2147483648"/>
              <pc:sldLayoutMk cId="826855136" sldId="2147483808"/>
              <ac:spMk id="3" creationId="{00000000-0000-0000-0000-000000000000}"/>
            </ac:spMkLst>
          </pc:spChg>
          <pc:spChg chg="mod">
            <ac:chgData name="Ragnhild Halvorsrud" userId="917ea340-fd63-490f-a7db-68428d24cf32" providerId="ADAL" clId="{6FA999E9-229C-4E9A-8ABA-655365537A19}" dt="2026-09-15T08:40:32.512" v="7693" actId="790"/>
            <ac:spMkLst>
              <pc:docMk/>
              <pc:sldMasterMk cId="180999990" sldId="2147483648"/>
              <pc:sldLayoutMk cId="826855136" sldId="2147483808"/>
              <ac:spMk id="4" creationId="{9307B538-4BCF-4B39-B331-F3CE747BECE1}"/>
            </ac:spMkLst>
          </pc:spChg>
          <pc:spChg chg="mod">
            <ac:chgData name="Ragnhild Halvorsrud" userId="917ea340-fd63-490f-a7db-68428d24cf32" providerId="ADAL" clId="{6FA999E9-229C-4E9A-8ABA-655365537A19}" dt="2026-09-15T08:40:32.512" v="7694" actId="790"/>
            <ac:spMkLst>
              <pc:docMk/>
              <pc:sldMasterMk cId="180999990" sldId="2147483648"/>
              <pc:sldLayoutMk cId="826855136" sldId="2147483808"/>
              <ac:spMk id="5" creationId="{0E91F4D0-AB09-B28F-A2F7-1F3908BF1916}"/>
            </ac:spMkLst>
          </pc:spChg>
          <pc:spChg chg="mod">
            <ac:chgData name="Ragnhild Halvorsrud" userId="917ea340-fd63-490f-a7db-68428d24cf32" providerId="ADAL" clId="{6FA999E9-229C-4E9A-8ABA-655365537A19}" dt="2026-09-15T08:40:32.520" v="7695" actId="790"/>
            <ac:spMkLst>
              <pc:docMk/>
              <pc:sldMasterMk cId="180999990" sldId="2147483648"/>
              <pc:sldLayoutMk cId="826855136" sldId="2147483808"/>
              <ac:spMk id="6" creationId="{2CEA5E8A-8990-5C17-9847-B1DAC025612D}"/>
            </ac:spMkLst>
          </pc:spChg>
          <pc:spChg chg="mod">
            <ac:chgData name="Ragnhild Halvorsrud" userId="917ea340-fd63-490f-a7db-68428d24cf32" providerId="ADAL" clId="{6FA999E9-229C-4E9A-8ABA-655365537A19}" dt="2026-09-15T08:40:32.510" v="7690" actId="790"/>
            <ac:spMkLst>
              <pc:docMk/>
              <pc:sldMasterMk cId="180999990" sldId="2147483648"/>
              <pc:sldLayoutMk cId="826855136" sldId="2147483808"/>
              <ac:spMk id="8" creationId="{85318E54-A7C0-43F8-8747-5AE35BED7D21}"/>
            </ac:spMkLst>
          </pc:spChg>
        </pc:sldLayoutChg>
        <pc:sldLayoutChg chg="modSp mod">
          <pc:chgData name="Ragnhild Halvorsrud" userId="917ea340-fd63-490f-a7db-68428d24cf32" providerId="ADAL" clId="{6FA999E9-229C-4E9A-8ABA-655365537A19}" dt="2026-09-15T08:40:32.722" v="7796" actId="790"/>
          <pc:sldLayoutMkLst>
            <pc:docMk/>
            <pc:sldMasterMk cId="180999990" sldId="2147483648"/>
            <pc:sldLayoutMk cId="1095921948" sldId="2147483809"/>
          </pc:sldLayoutMkLst>
          <pc:spChg chg="mod">
            <ac:chgData name="Ragnhild Halvorsrud" userId="917ea340-fd63-490f-a7db-68428d24cf32" providerId="ADAL" clId="{6FA999E9-229C-4E9A-8ABA-655365537A19}" dt="2026-09-15T08:40:32.701" v="7789" actId="790"/>
            <ac:spMkLst>
              <pc:docMk/>
              <pc:sldMasterMk cId="180999990" sldId="2147483648"/>
              <pc:sldLayoutMk cId="1095921948" sldId="2147483809"/>
              <ac:spMk id="2" creationId="{4166AEB5-52F0-4660-8F42-9D54730AF814}"/>
            </ac:spMkLst>
          </pc:spChg>
          <pc:spChg chg="mod">
            <ac:chgData name="Ragnhild Halvorsrud" userId="917ea340-fd63-490f-a7db-68428d24cf32" providerId="ADAL" clId="{6FA999E9-229C-4E9A-8ABA-655365537A19}" dt="2026-09-15T08:40:32.710" v="7790" actId="790"/>
            <ac:spMkLst>
              <pc:docMk/>
              <pc:sldMasterMk cId="180999990" sldId="2147483648"/>
              <pc:sldLayoutMk cId="1095921948" sldId="2147483809"/>
              <ac:spMk id="3" creationId="{00000000-0000-0000-0000-000000000000}"/>
            </ac:spMkLst>
          </pc:spChg>
          <pc:spChg chg="mod">
            <ac:chgData name="Ragnhild Halvorsrud" userId="917ea340-fd63-490f-a7db-68428d24cf32" providerId="ADAL" clId="{6FA999E9-229C-4E9A-8ABA-655365537A19}" dt="2026-09-15T08:40:32.718" v="7793" actId="790"/>
            <ac:spMkLst>
              <pc:docMk/>
              <pc:sldMasterMk cId="180999990" sldId="2147483648"/>
              <pc:sldLayoutMk cId="1095921948" sldId="2147483809"/>
              <ac:spMk id="7" creationId="{BE983074-D604-7B9A-67C0-E8DE88FC370E}"/>
            </ac:spMkLst>
          </pc:spChg>
          <pc:spChg chg="mod">
            <ac:chgData name="Ragnhild Halvorsrud" userId="917ea340-fd63-490f-a7db-68428d24cf32" providerId="ADAL" clId="{6FA999E9-229C-4E9A-8ABA-655365537A19}" dt="2026-09-15T08:40:32.720" v="7794" actId="790"/>
            <ac:spMkLst>
              <pc:docMk/>
              <pc:sldMasterMk cId="180999990" sldId="2147483648"/>
              <pc:sldLayoutMk cId="1095921948" sldId="2147483809"/>
              <ac:spMk id="8" creationId="{08574DF9-53C9-8BB3-52B9-FC5371306313}"/>
            </ac:spMkLst>
          </pc:spChg>
          <pc:spChg chg="mod">
            <ac:chgData name="Ragnhild Halvorsrud" userId="917ea340-fd63-490f-a7db-68428d24cf32" providerId="ADAL" clId="{6FA999E9-229C-4E9A-8ABA-655365537A19}" dt="2026-09-15T08:40:32.722" v="7795" actId="790"/>
            <ac:spMkLst>
              <pc:docMk/>
              <pc:sldMasterMk cId="180999990" sldId="2147483648"/>
              <pc:sldLayoutMk cId="1095921948" sldId="2147483809"/>
              <ac:spMk id="9" creationId="{59F540E2-C305-4054-3328-DE22D932BD49}"/>
            </ac:spMkLst>
          </pc:spChg>
          <pc:spChg chg="mod">
            <ac:chgData name="Ragnhild Halvorsrud" userId="917ea340-fd63-490f-a7db-68428d24cf32" providerId="ADAL" clId="{6FA999E9-229C-4E9A-8ABA-655365537A19}" dt="2026-09-15T08:40:32.712" v="7791" actId="790"/>
            <ac:spMkLst>
              <pc:docMk/>
              <pc:sldMasterMk cId="180999990" sldId="2147483648"/>
              <pc:sldLayoutMk cId="1095921948" sldId="2147483809"/>
              <ac:spMk id="10" creationId="{ED1EC185-5B12-41DF-8263-14BD8E01E254}"/>
            </ac:spMkLst>
          </pc:spChg>
          <pc:spChg chg="mod">
            <ac:chgData name="Ragnhild Halvorsrud" userId="917ea340-fd63-490f-a7db-68428d24cf32" providerId="ADAL" clId="{6FA999E9-229C-4E9A-8ABA-655365537A19}" dt="2026-09-15T08:40:32.716" v="7792" actId="790"/>
            <ac:spMkLst>
              <pc:docMk/>
              <pc:sldMasterMk cId="180999990" sldId="2147483648"/>
              <pc:sldLayoutMk cId="1095921948" sldId="2147483809"/>
              <ac:spMk id="11" creationId="{B51A870A-B49A-41AB-A520-9F693B2A477E}"/>
            </ac:spMkLst>
          </pc:spChg>
          <pc:spChg chg="mod">
            <ac:chgData name="Ragnhild Halvorsrud" userId="917ea340-fd63-490f-a7db-68428d24cf32" providerId="ADAL" clId="{6FA999E9-229C-4E9A-8ABA-655365537A19}" dt="2026-09-15T08:40:32.722" v="7796" actId="790"/>
            <ac:spMkLst>
              <pc:docMk/>
              <pc:sldMasterMk cId="180999990" sldId="2147483648"/>
              <pc:sldLayoutMk cId="1095921948" sldId="2147483809"/>
              <ac:spMk id="12" creationId="{802F9186-C588-D9D9-4362-A6E39813C26C}"/>
            </ac:spMkLst>
          </pc:spChg>
        </pc:sldLayoutChg>
        <pc:sldLayoutChg chg="modSp mod">
          <pc:chgData name="Ragnhild Halvorsrud" userId="917ea340-fd63-490f-a7db-68428d24cf32" providerId="ADAL" clId="{6FA999E9-229C-4E9A-8ABA-655365537A19}" dt="2026-09-15T08:40:32.971" v="7958"/>
          <pc:sldLayoutMkLst>
            <pc:docMk/>
            <pc:sldMasterMk cId="180999990" sldId="2147483648"/>
            <pc:sldLayoutMk cId="321573969" sldId="2147483834"/>
          </pc:sldLayoutMkLst>
          <pc:spChg chg="mod">
            <ac:chgData name="Ragnhild Halvorsrud" userId="917ea340-fd63-490f-a7db-68428d24cf32" providerId="ADAL" clId="{6FA999E9-229C-4E9A-8ABA-655365537A19}" dt="2026-09-15T08:40:32.965" v="7952" actId="790"/>
            <ac:spMkLst>
              <pc:docMk/>
              <pc:sldMasterMk cId="180999990" sldId="2147483648"/>
              <pc:sldLayoutMk cId="321573969" sldId="2147483834"/>
              <ac:spMk id="9" creationId="{00000000-0000-0000-0000-000000000000}"/>
            </ac:spMkLst>
          </pc:spChg>
          <pc:spChg chg="mod">
            <ac:chgData name="Ragnhild Halvorsrud" userId="917ea340-fd63-490f-a7db-68428d24cf32" providerId="ADAL" clId="{6FA999E9-229C-4E9A-8ABA-655365537A19}" dt="2026-09-15T08:40:32.967" v="7953"/>
            <ac:spMkLst>
              <pc:docMk/>
              <pc:sldMasterMk cId="180999990" sldId="2147483648"/>
              <pc:sldLayoutMk cId="321573969" sldId="2147483834"/>
              <ac:spMk id="13" creationId="{0BB3B459-CDFE-44C8-879C-511BDE5A64B2}"/>
            </ac:spMkLst>
          </pc:spChg>
          <pc:spChg chg="mod">
            <ac:chgData name="Ragnhild Halvorsrud" userId="917ea340-fd63-490f-a7db-68428d24cf32" providerId="ADAL" clId="{6FA999E9-229C-4E9A-8ABA-655365537A19}" dt="2026-09-15T08:40:32.969" v="7954"/>
            <ac:spMkLst>
              <pc:docMk/>
              <pc:sldMasterMk cId="180999990" sldId="2147483648"/>
              <pc:sldLayoutMk cId="321573969" sldId="2147483834"/>
              <ac:spMk id="14" creationId="{66B3FBB4-61DE-493B-8F38-CB78E008D9BE}"/>
            </ac:spMkLst>
          </pc:spChg>
          <pc:spChg chg="mod">
            <ac:chgData name="Ragnhild Halvorsrud" userId="917ea340-fd63-490f-a7db-68428d24cf32" providerId="ADAL" clId="{6FA999E9-229C-4E9A-8ABA-655365537A19}" dt="2026-09-15T08:40:32.971" v="7958"/>
            <ac:spMkLst>
              <pc:docMk/>
              <pc:sldMasterMk cId="180999990" sldId="2147483648"/>
              <pc:sldLayoutMk cId="321573969" sldId="2147483834"/>
              <ac:spMk id="16" creationId="{612244EC-2AD4-435E-89B5-E97CC62AFE11}"/>
            </ac:spMkLst>
          </pc:spChg>
          <pc:spChg chg="mod">
            <ac:chgData name="Ragnhild Halvorsrud" userId="917ea340-fd63-490f-a7db-68428d24cf32" providerId="ADAL" clId="{6FA999E9-229C-4E9A-8ABA-655365537A19}" dt="2026-09-15T08:40:32.971" v="7955" actId="790"/>
            <ac:spMkLst>
              <pc:docMk/>
              <pc:sldMasterMk cId="180999990" sldId="2147483648"/>
              <pc:sldLayoutMk cId="321573969" sldId="2147483834"/>
              <ac:spMk id="20" creationId="{C8F77785-DAC9-4046-8A82-0AC407341173}"/>
            </ac:spMkLst>
          </pc:spChg>
          <pc:spChg chg="mod">
            <ac:chgData name="Ragnhild Halvorsrud" userId="917ea340-fd63-490f-a7db-68428d24cf32" providerId="ADAL" clId="{6FA999E9-229C-4E9A-8ABA-655365537A19}" dt="2026-09-15T08:40:32.971" v="7956" actId="790"/>
            <ac:spMkLst>
              <pc:docMk/>
              <pc:sldMasterMk cId="180999990" sldId="2147483648"/>
              <pc:sldLayoutMk cId="321573969" sldId="2147483834"/>
              <ac:spMk id="21" creationId="{9675D1FD-FB10-4317-AAF4-BDCB2224F107}"/>
            </ac:spMkLst>
          </pc:spChg>
          <pc:spChg chg="mod">
            <ac:chgData name="Ragnhild Halvorsrud" userId="917ea340-fd63-490f-a7db-68428d24cf32" providerId="ADAL" clId="{6FA999E9-229C-4E9A-8ABA-655365537A19}" dt="2026-09-15T08:40:32.971" v="7957" actId="790"/>
            <ac:spMkLst>
              <pc:docMk/>
              <pc:sldMasterMk cId="180999990" sldId="2147483648"/>
              <pc:sldLayoutMk cId="321573969" sldId="2147483834"/>
              <ac:spMk id="23" creationId="{BBF7E881-962B-4385-8C0A-994D3D7717F3}"/>
            </ac:spMkLst>
          </pc:spChg>
        </pc:sldLayoutChg>
        <pc:sldLayoutChg chg="modSp mod">
          <pc:chgData name="Ragnhild Halvorsrud" userId="917ea340-fd63-490f-a7db-68428d24cf32" providerId="ADAL" clId="{6FA999E9-229C-4E9A-8ABA-655365537A19}" dt="2026-09-15T08:40:32.671" v="7773" actId="790"/>
          <pc:sldLayoutMkLst>
            <pc:docMk/>
            <pc:sldMasterMk cId="180999990" sldId="2147483648"/>
            <pc:sldLayoutMk cId="1203899480" sldId="2147483850"/>
          </pc:sldLayoutMkLst>
          <pc:spChg chg="mod">
            <ac:chgData name="Ragnhild Halvorsrud" userId="917ea340-fd63-490f-a7db-68428d24cf32" providerId="ADAL" clId="{6FA999E9-229C-4E9A-8ABA-655365537A19}" dt="2026-09-15T08:40:32.650" v="7762" actId="790"/>
            <ac:spMkLst>
              <pc:docMk/>
              <pc:sldMasterMk cId="180999990" sldId="2147483648"/>
              <pc:sldLayoutMk cId="1203899480" sldId="2147483850"/>
              <ac:spMk id="2" creationId="{4166AEB5-52F0-4660-8F42-9D54730AF814}"/>
            </ac:spMkLst>
          </pc:spChg>
          <pc:spChg chg="mod">
            <ac:chgData name="Ragnhild Halvorsrud" userId="917ea340-fd63-490f-a7db-68428d24cf32" providerId="ADAL" clId="{6FA999E9-229C-4E9A-8ABA-655365537A19}" dt="2026-09-15T08:40:32.652" v="7763" actId="790"/>
            <ac:spMkLst>
              <pc:docMk/>
              <pc:sldMasterMk cId="180999990" sldId="2147483648"/>
              <pc:sldLayoutMk cId="1203899480" sldId="2147483850"/>
              <ac:spMk id="3" creationId="{00000000-0000-0000-0000-000000000000}"/>
            </ac:spMkLst>
          </pc:spChg>
          <pc:spChg chg="mod">
            <ac:chgData name="Ragnhild Halvorsrud" userId="917ea340-fd63-490f-a7db-68428d24cf32" providerId="ADAL" clId="{6FA999E9-229C-4E9A-8ABA-655365537A19}" dt="2026-09-15T08:40:32.669" v="7770" actId="790"/>
            <ac:spMkLst>
              <pc:docMk/>
              <pc:sldMasterMk cId="180999990" sldId="2147483648"/>
              <pc:sldLayoutMk cId="1203899480" sldId="2147483850"/>
              <ac:spMk id="4" creationId="{47464839-08B6-D8BB-D051-8E603C5B2BA4}"/>
            </ac:spMkLst>
          </pc:spChg>
          <pc:spChg chg="mod">
            <ac:chgData name="Ragnhild Halvorsrud" userId="917ea340-fd63-490f-a7db-68428d24cf32" providerId="ADAL" clId="{6FA999E9-229C-4E9A-8ABA-655365537A19}" dt="2026-09-15T08:40:32.671" v="7771" actId="790"/>
            <ac:spMkLst>
              <pc:docMk/>
              <pc:sldMasterMk cId="180999990" sldId="2147483648"/>
              <pc:sldLayoutMk cId="1203899480" sldId="2147483850"/>
              <ac:spMk id="6" creationId="{F8BEBF22-5CBF-5D58-51FC-203247C213EB}"/>
            </ac:spMkLst>
          </pc:spChg>
          <pc:spChg chg="mod">
            <ac:chgData name="Ragnhild Halvorsrud" userId="917ea340-fd63-490f-a7db-68428d24cf32" providerId="ADAL" clId="{6FA999E9-229C-4E9A-8ABA-655365537A19}" dt="2026-09-15T08:40:32.663" v="7766" actId="790"/>
            <ac:spMkLst>
              <pc:docMk/>
              <pc:sldMasterMk cId="180999990" sldId="2147483648"/>
              <pc:sldLayoutMk cId="1203899480" sldId="2147483850"/>
              <ac:spMk id="7" creationId="{BE983074-D604-7B9A-67C0-E8DE88FC370E}"/>
            </ac:spMkLst>
          </pc:spChg>
          <pc:spChg chg="mod">
            <ac:chgData name="Ragnhild Halvorsrud" userId="917ea340-fd63-490f-a7db-68428d24cf32" providerId="ADAL" clId="{6FA999E9-229C-4E9A-8ABA-655365537A19}" dt="2026-09-15T08:40:32.665" v="7767" actId="790"/>
            <ac:spMkLst>
              <pc:docMk/>
              <pc:sldMasterMk cId="180999990" sldId="2147483648"/>
              <pc:sldLayoutMk cId="1203899480" sldId="2147483850"/>
              <ac:spMk id="8" creationId="{08574DF9-53C9-8BB3-52B9-FC5371306313}"/>
            </ac:spMkLst>
          </pc:spChg>
          <pc:spChg chg="mod">
            <ac:chgData name="Ragnhild Halvorsrud" userId="917ea340-fd63-490f-a7db-68428d24cf32" providerId="ADAL" clId="{6FA999E9-229C-4E9A-8ABA-655365537A19}" dt="2026-09-15T08:40:32.665" v="7768" actId="790"/>
            <ac:spMkLst>
              <pc:docMk/>
              <pc:sldMasterMk cId="180999990" sldId="2147483648"/>
              <pc:sldLayoutMk cId="1203899480" sldId="2147483850"/>
              <ac:spMk id="9" creationId="{59F540E2-C305-4054-3328-DE22D932BD49}"/>
            </ac:spMkLst>
          </pc:spChg>
          <pc:spChg chg="mod">
            <ac:chgData name="Ragnhild Halvorsrud" userId="917ea340-fd63-490f-a7db-68428d24cf32" providerId="ADAL" clId="{6FA999E9-229C-4E9A-8ABA-655365537A19}" dt="2026-09-15T08:40:32.652" v="7764" actId="790"/>
            <ac:spMkLst>
              <pc:docMk/>
              <pc:sldMasterMk cId="180999990" sldId="2147483648"/>
              <pc:sldLayoutMk cId="1203899480" sldId="2147483850"/>
              <ac:spMk id="10" creationId="{ED1EC185-5B12-41DF-8263-14BD8E01E254}"/>
            </ac:spMkLst>
          </pc:spChg>
          <pc:spChg chg="mod">
            <ac:chgData name="Ragnhild Halvorsrud" userId="917ea340-fd63-490f-a7db-68428d24cf32" providerId="ADAL" clId="{6FA999E9-229C-4E9A-8ABA-655365537A19}" dt="2026-09-15T08:40:32.652" v="7765" actId="790"/>
            <ac:spMkLst>
              <pc:docMk/>
              <pc:sldMasterMk cId="180999990" sldId="2147483648"/>
              <pc:sldLayoutMk cId="1203899480" sldId="2147483850"/>
              <ac:spMk id="11" creationId="{B51A870A-B49A-41AB-A520-9F693B2A477E}"/>
            </ac:spMkLst>
          </pc:spChg>
          <pc:spChg chg="mod">
            <ac:chgData name="Ragnhild Halvorsrud" userId="917ea340-fd63-490f-a7db-68428d24cf32" providerId="ADAL" clId="{6FA999E9-229C-4E9A-8ABA-655365537A19}" dt="2026-09-15T08:40:32.667" v="7769" actId="790"/>
            <ac:spMkLst>
              <pc:docMk/>
              <pc:sldMasterMk cId="180999990" sldId="2147483648"/>
              <pc:sldLayoutMk cId="1203899480" sldId="2147483850"/>
              <ac:spMk id="12" creationId="{802F9186-C588-D9D9-4362-A6E39813C26C}"/>
            </ac:spMkLst>
          </pc:spChg>
          <pc:spChg chg="mod">
            <ac:chgData name="Ragnhild Halvorsrud" userId="917ea340-fd63-490f-a7db-68428d24cf32" providerId="ADAL" clId="{6FA999E9-229C-4E9A-8ABA-655365537A19}" dt="2026-09-15T08:40:32.671" v="7772" actId="790"/>
            <ac:spMkLst>
              <pc:docMk/>
              <pc:sldMasterMk cId="180999990" sldId="2147483648"/>
              <pc:sldLayoutMk cId="1203899480" sldId="2147483850"/>
              <ac:spMk id="14" creationId="{2D692A4D-00C0-8250-9D0A-2328D2CF9117}"/>
            </ac:spMkLst>
          </pc:spChg>
          <pc:spChg chg="mod">
            <ac:chgData name="Ragnhild Halvorsrud" userId="917ea340-fd63-490f-a7db-68428d24cf32" providerId="ADAL" clId="{6FA999E9-229C-4E9A-8ABA-655365537A19}" dt="2026-09-15T08:40:32.671" v="7773" actId="790"/>
            <ac:spMkLst>
              <pc:docMk/>
              <pc:sldMasterMk cId="180999990" sldId="2147483648"/>
              <pc:sldLayoutMk cId="1203899480" sldId="2147483850"/>
              <ac:spMk id="16" creationId="{F5B994B7-C413-D58E-3632-8C50FE047C2E}"/>
            </ac:spMkLst>
          </pc:spChg>
        </pc:sldLayoutChg>
        <pc:sldLayoutChg chg="modSp mod">
          <pc:chgData name="Ragnhild Halvorsrud" userId="917ea340-fd63-490f-a7db-68428d24cf32" providerId="ADAL" clId="{6FA999E9-229C-4E9A-8ABA-655365537A19}" dt="2026-09-15T08:40:32.619" v="7748" actId="790"/>
          <pc:sldLayoutMkLst>
            <pc:docMk/>
            <pc:sldMasterMk cId="180999990" sldId="2147483648"/>
            <pc:sldLayoutMk cId="1691229348" sldId="2147483852"/>
          </pc:sldLayoutMkLst>
          <pc:spChg chg="mod">
            <ac:chgData name="Ragnhild Halvorsrud" userId="917ea340-fd63-490f-a7db-68428d24cf32" providerId="ADAL" clId="{6FA999E9-229C-4E9A-8ABA-655365537A19}" dt="2026-09-15T08:40:32.603" v="7739" actId="790"/>
            <ac:spMkLst>
              <pc:docMk/>
              <pc:sldMasterMk cId="180999990" sldId="2147483648"/>
              <pc:sldLayoutMk cId="1691229348" sldId="2147483852"/>
              <ac:spMk id="2" creationId="{4166AEB5-52F0-4660-8F42-9D54730AF814}"/>
            </ac:spMkLst>
          </pc:spChg>
          <pc:spChg chg="mod">
            <ac:chgData name="Ragnhild Halvorsrud" userId="917ea340-fd63-490f-a7db-68428d24cf32" providerId="ADAL" clId="{6FA999E9-229C-4E9A-8ABA-655365537A19}" dt="2026-09-15T08:40:32.605" v="7740" actId="790"/>
            <ac:spMkLst>
              <pc:docMk/>
              <pc:sldMasterMk cId="180999990" sldId="2147483648"/>
              <pc:sldLayoutMk cId="1691229348" sldId="2147483852"/>
              <ac:spMk id="3" creationId="{00000000-0000-0000-0000-000000000000}"/>
            </ac:spMkLst>
          </pc:spChg>
          <pc:spChg chg="mod">
            <ac:chgData name="Ragnhild Halvorsrud" userId="917ea340-fd63-490f-a7db-68428d24cf32" providerId="ADAL" clId="{6FA999E9-229C-4E9A-8ABA-655365537A19}" dt="2026-09-15T08:40:32.619" v="7746" actId="790"/>
            <ac:spMkLst>
              <pc:docMk/>
              <pc:sldMasterMk cId="180999990" sldId="2147483648"/>
              <pc:sldLayoutMk cId="1691229348" sldId="2147483852"/>
              <ac:spMk id="4" creationId="{47464839-08B6-D8BB-D051-8E603C5B2BA4}"/>
            </ac:spMkLst>
          </pc:spChg>
          <pc:spChg chg="mod">
            <ac:chgData name="Ragnhild Halvorsrud" userId="917ea340-fd63-490f-a7db-68428d24cf32" providerId="ADAL" clId="{6FA999E9-229C-4E9A-8ABA-655365537A19}" dt="2026-09-15T08:40:32.619" v="7747" actId="790"/>
            <ac:spMkLst>
              <pc:docMk/>
              <pc:sldMasterMk cId="180999990" sldId="2147483648"/>
              <pc:sldLayoutMk cId="1691229348" sldId="2147483852"/>
              <ac:spMk id="6" creationId="{F8BEBF22-5CBF-5D58-51FC-203247C213EB}"/>
            </ac:spMkLst>
          </pc:spChg>
          <pc:spChg chg="mod">
            <ac:chgData name="Ragnhild Halvorsrud" userId="917ea340-fd63-490f-a7db-68428d24cf32" providerId="ADAL" clId="{6FA999E9-229C-4E9A-8ABA-655365537A19}" dt="2026-09-15T08:40:32.613" v="7743" actId="790"/>
            <ac:spMkLst>
              <pc:docMk/>
              <pc:sldMasterMk cId="180999990" sldId="2147483648"/>
              <pc:sldLayoutMk cId="1691229348" sldId="2147483852"/>
              <ac:spMk id="8" creationId="{08574DF9-53C9-8BB3-52B9-FC5371306313}"/>
            </ac:spMkLst>
          </pc:spChg>
          <pc:spChg chg="mod">
            <ac:chgData name="Ragnhild Halvorsrud" userId="917ea340-fd63-490f-a7db-68428d24cf32" providerId="ADAL" clId="{6FA999E9-229C-4E9A-8ABA-655365537A19}" dt="2026-09-15T08:40:32.615" v="7744" actId="790"/>
            <ac:spMkLst>
              <pc:docMk/>
              <pc:sldMasterMk cId="180999990" sldId="2147483648"/>
              <pc:sldLayoutMk cId="1691229348" sldId="2147483852"/>
              <ac:spMk id="9" creationId="{59F540E2-C305-4054-3328-DE22D932BD49}"/>
            </ac:spMkLst>
          </pc:spChg>
          <pc:spChg chg="mod">
            <ac:chgData name="Ragnhild Halvorsrud" userId="917ea340-fd63-490f-a7db-68428d24cf32" providerId="ADAL" clId="{6FA999E9-229C-4E9A-8ABA-655365537A19}" dt="2026-09-15T08:40:32.609" v="7741" actId="790"/>
            <ac:spMkLst>
              <pc:docMk/>
              <pc:sldMasterMk cId="180999990" sldId="2147483648"/>
              <pc:sldLayoutMk cId="1691229348" sldId="2147483852"/>
              <ac:spMk id="10" creationId="{ED1EC185-5B12-41DF-8263-14BD8E01E254}"/>
            </ac:spMkLst>
          </pc:spChg>
          <pc:spChg chg="mod">
            <ac:chgData name="Ragnhild Halvorsrud" userId="917ea340-fd63-490f-a7db-68428d24cf32" providerId="ADAL" clId="{6FA999E9-229C-4E9A-8ABA-655365537A19}" dt="2026-09-15T08:40:32.611" v="7742" actId="790"/>
            <ac:spMkLst>
              <pc:docMk/>
              <pc:sldMasterMk cId="180999990" sldId="2147483648"/>
              <pc:sldLayoutMk cId="1691229348" sldId="2147483852"/>
              <ac:spMk id="11" creationId="{B51A870A-B49A-41AB-A520-9F693B2A477E}"/>
            </ac:spMkLst>
          </pc:spChg>
          <pc:spChg chg="mod">
            <ac:chgData name="Ragnhild Halvorsrud" userId="917ea340-fd63-490f-a7db-68428d24cf32" providerId="ADAL" clId="{6FA999E9-229C-4E9A-8ABA-655365537A19}" dt="2026-09-15T08:40:32.617" v="7745" actId="790"/>
            <ac:spMkLst>
              <pc:docMk/>
              <pc:sldMasterMk cId="180999990" sldId="2147483648"/>
              <pc:sldLayoutMk cId="1691229348" sldId="2147483852"/>
              <ac:spMk id="12" creationId="{802F9186-C588-D9D9-4362-A6E39813C26C}"/>
            </ac:spMkLst>
          </pc:spChg>
          <pc:spChg chg="mod">
            <ac:chgData name="Ragnhild Halvorsrud" userId="917ea340-fd63-490f-a7db-68428d24cf32" providerId="ADAL" clId="{6FA999E9-229C-4E9A-8ABA-655365537A19}" dt="2026-09-15T08:40:32.619" v="7748" actId="790"/>
            <ac:spMkLst>
              <pc:docMk/>
              <pc:sldMasterMk cId="180999990" sldId="2147483648"/>
              <pc:sldLayoutMk cId="1691229348" sldId="2147483852"/>
              <ac:spMk id="14" creationId="{2D692A4D-00C0-8250-9D0A-2328D2CF9117}"/>
            </ac:spMkLst>
          </pc:spChg>
        </pc:sldLayoutChg>
        <pc:sldLayoutChg chg="modSp mod">
          <pc:chgData name="Ragnhild Halvorsrud" userId="917ea340-fd63-490f-a7db-68428d24cf32" providerId="ADAL" clId="{6FA999E9-229C-4E9A-8ABA-655365537A19}" dt="2026-09-15T08:40:32.582" v="7727" actId="790"/>
          <pc:sldLayoutMkLst>
            <pc:docMk/>
            <pc:sldMasterMk cId="180999990" sldId="2147483648"/>
            <pc:sldLayoutMk cId="1672626872" sldId="2147483853"/>
          </pc:sldLayoutMkLst>
          <pc:spChg chg="mod">
            <ac:chgData name="Ragnhild Halvorsrud" userId="917ea340-fd63-490f-a7db-68428d24cf32" providerId="ADAL" clId="{6FA999E9-229C-4E9A-8ABA-655365537A19}" dt="2026-09-15T08:40:32.567" v="7720" actId="790"/>
            <ac:spMkLst>
              <pc:docMk/>
              <pc:sldMasterMk cId="180999990" sldId="2147483648"/>
              <pc:sldLayoutMk cId="1672626872" sldId="2147483853"/>
              <ac:spMk id="2" creationId="{4166AEB5-52F0-4660-8F42-9D54730AF814}"/>
            </ac:spMkLst>
          </pc:spChg>
          <pc:spChg chg="mod">
            <ac:chgData name="Ragnhild Halvorsrud" userId="917ea340-fd63-490f-a7db-68428d24cf32" providerId="ADAL" clId="{6FA999E9-229C-4E9A-8ABA-655365537A19}" dt="2026-09-15T08:40:32.570" v="7721" actId="790"/>
            <ac:spMkLst>
              <pc:docMk/>
              <pc:sldMasterMk cId="180999990" sldId="2147483648"/>
              <pc:sldLayoutMk cId="1672626872" sldId="2147483853"/>
              <ac:spMk id="3" creationId="{00000000-0000-0000-0000-000000000000}"/>
            </ac:spMkLst>
          </pc:spChg>
          <pc:spChg chg="mod">
            <ac:chgData name="Ragnhild Halvorsrud" userId="917ea340-fd63-490f-a7db-68428d24cf32" providerId="ADAL" clId="{6FA999E9-229C-4E9A-8ABA-655365537A19}" dt="2026-09-15T08:40:32.580" v="7726" actId="790"/>
            <ac:spMkLst>
              <pc:docMk/>
              <pc:sldMasterMk cId="180999990" sldId="2147483648"/>
              <pc:sldLayoutMk cId="1672626872" sldId="2147483853"/>
              <ac:spMk id="4" creationId="{47464839-08B6-D8BB-D051-8E603C5B2BA4}"/>
            </ac:spMkLst>
          </pc:spChg>
          <pc:spChg chg="mod">
            <ac:chgData name="Ragnhild Halvorsrud" userId="917ea340-fd63-490f-a7db-68428d24cf32" providerId="ADAL" clId="{6FA999E9-229C-4E9A-8ABA-655365537A19}" dt="2026-09-15T08:40:32.582" v="7727" actId="790"/>
            <ac:spMkLst>
              <pc:docMk/>
              <pc:sldMasterMk cId="180999990" sldId="2147483648"/>
              <pc:sldLayoutMk cId="1672626872" sldId="2147483853"/>
              <ac:spMk id="6" creationId="{F8BEBF22-5CBF-5D58-51FC-203247C213EB}"/>
            </ac:spMkLst>
          </pc:spChg>
          <pc:spChg chg="mod">
            <ac:chgData name="Ragnhild Halvorsrud" userId="917ea340-fd63-490f-a7db-68428d24cf32" providerId="ADAL" clId="{6FA999E9-229C-4E9A-8ABA-655365537A19}" dt="2026-09-15T08:40:32.574" v="7723" actId="790"/>
            <ac:spMkLst>
              <pc:docMk/>
              <pc:sldMasterMk cId="180999990" sldId="2147483648"/>
              <pc:sldLayoutMk cId="1672626872" sldId="2147483853"/>
              <ac:spMk id="8" creationId="{08574DF9-53C9-8BB3-52B9-FC5371306313}"/>
            </ac:spMkLst>
          </pc:spChg>
          <pc:spChg chg="mod">
            <ac:chgData name="Ragnhild Halvorsrud" userId="917ea340-fd63-490f-a7db-68428d24cf32" providerId="ADAL" clId="{6FA999E9-229C-4E9A-8ABA-655365537A19}" dt="2026-09-15T08:40:32.574" v="7724" actId="790"/>
            <ac:spMkLst>
              <pc:docMk/>
              <pc:sldMasterMk cId="180999990" sldId="2147483648"/>
              <pc:sldLayoutMk cId="1672626872" sldId="2147483853"/>
              <ac:spMk id="9" creationId="{59F540E2-C305-4054-3328-DE22D932BD49}"/>
            </ac:spMkLst>
          </pc:spChg>
          <pc:spChg chg="mod">
            <ac:chgData name="Ragnhild Halvorsrud" userId="917ea340-fd63-490f-a7db-68428d24cf32" providerId="ADAL" clId="{6FA999E9-229C-4E9A-8ABA-655365537A19}" dt="2026-09-15T08:40:32.572" v="7722" actId="790"/>
            <ac:spMkLst>
              <pc:docMk/>
              <pc:sldMasterMk cId="180999990" sldId="2147483648"/>
              <pc:sldLayoutMk cId="1672626872" sldId="2147483853"/>
              <ac:spMk id="10" creationId="{ED1EC185-5B12-41DF-8263-14BD8E01E254}"/>
            </ac:spMkLst>
          </pc:spChg>
          <pc:spChg chg="mod">
            <ac:chgData name="Ragnhild Halvorsrud" userId="917ea340-fd63-490f-a7db-68428d24cf32" providerId="ADAL" clId="{6FA999E9-229C-4E9A-8ABA-655365537A19}" dt="2026-09-15T08:40:32.578" v="7725" actId="790"/>
            <ac:spMkLst>
              <pc:docMk/>
              <pc:sldMasterMk cId="180999990" sldId="2147483648"/>
              <pc:sldLayoutMk cId="1672626872" sldId="2147483853"/>
              <ac:spMk id="12" creationId="{802F9186-C588-D9D9-4362-A6E39813C26C}"/>
            </ac:spMkLst>
          </pc:spChg>
        </pc:sldLayoutChg>
        <pc:sldLayoutChg chg="modSp mod">
          <pc:chgData name="Ragnhild Halvorsrud" userId="917ea340-fd63-490f-a7db-68428d24cf32" providerId="ADAL" clId="{6FA999E9-229C-4E9A-8ABA-655365537A19}" dt="2026-09-15T08:40:32.777" v="7827" actId="790"/>
          <pc:sldLayoutMkLst>
            <pc:docMk/>
            <pc:sldMasterMk cId="180999990" sldId="2147483648"/>
            <pc:sldLayoutMk cId="3095187913" sldId="2147483854"/>
          </pc:sldLayoutMkLst>
          <pc:spChg chg="mod">
            <ac:chgData name="Ragnhild Halvorsrud" userId="917ea340-fd63-490f-a7db-68428d24cf32" providerId="ADAL" clId="{6FA999E9-229C-4E9A-8ABA-655365537A19}" dt="2026-09-15T08:40:32.741" v="7808" actId="790"/>
            <ac:spMkLst>
              <pc:docMk/>
              <pc:sldMasterMk cId="180999990" sldId="2147483648"/>
              <pc:sldLayoutMk cId="3095187913" sldId="2147483854"/>
              <ac:spMk id="2" creationId="{9219155F-E484-16BD-A026-E7600933DF51}"/>
            </ac:spMkLst>
          </pc:spChg>
          <pc:spChg chg="mod">
            <ac:chgData name="Ragnhild Halvorsrud" userId="917ea340-fd63-490f-a7db-68428d24cf32" providerId="ADAL" clId="{6FA999E9-229C-4E9A-8ABA-655365537A19}" dt="2026-09-15T08:40:32.741" v="7809" actId="790"/>
            <ac:spMkLst>
              <pc:docMk/>
              <pc:sldMasterMk cId="180999990" sldId="2147483648"/>
              <pc:sldLayoutMk cId="3095187913" sldId="2147483854"/>
              <ac:spMk id="3" creationId="{6B1BA5ED-3537-7D6A-425A-C397388A5D88}"/>
            </ac:spMkLst>
          </pc:spChg>
          <pc:spChg chg="mod">
            <ac:chgData name="Ragnhild Halvorsrud" userId="917ea340-fd63-490f-a7db-68428d24cf32" providerId="ADAL" clId="{6FA999E9-229C-4E9A-8ABA-655365537A19}" dt="2026-09-15T08:40:32.741" v="7810" actId="790"/>
            <ac:spMkLst>
              <pc:docMk/>
              <pc:sldMasterMk cId="180999990" sldId="2147483648"/>
              <pc:sldLayoutMk cId="3095187913" sldId="2147483854"/>
              <ac:spMk id="4" creationId="{2BC86C2E-97BB-31F7-12A5-0644C04B93F9}"/>
            </ac:spMkLst>
          </pc:spChg>
          <pc:spChg chg="mod">
            <ac:chgData name="Ragnhild Halvorsrud" userId="917ea340-fd63-490f-a7db-68428d24cf32" providerId="ADAL" clId="{6FA999E9-229C-4E9A-8ABA-655365537A19}" dt="2026-09-15T08:40:32.741" v="7811" actId="790"/>
            <ac:spMkLst>
              <pc:docMk/>
              <pc:sldMasterMk cId="180999990" sldId="2147483648"/>
              <pc:sldLayoutMk cId="3095187913" sldId="2147483854"/>
              <ac:spMk id="5" creationId="{47B0D68A-51E3-9584-38D0-1105C2821188}"/>
            </ac:spMkLst>
          </pc:spChg>
          <pc:spChg chg="mod">
            <ac:chgData name="Ragnhild Halvorsrud" userId="917ea340-fd63-490f-a7db-68428d24cf32" providerId="ADAL" clId="{6FA999E9-229C-4E9A-8ABA-655365537A19}" dt="2026-09-15T08:40:32.741" v="7812" actId="790"/>
            <ac:spMkLst>
              <pc:docMk/>
              <pc:sldMasterMk cId="180999990" sldId="2147483648"/>
              <pc:sldLayoutMk cId="3095187913" sldId="2147483854"/>
              <ac:spMk id="6" creationId="{81E742A1-F281-1014-E2D5-C30B91F1654E}"/>
            </ac:spMkLst>
          </pc:spChg>
          <pc:spChg chg="mod">
            <ac:chgData name="Ragnhild Halvorsrud" userId="917ea340-fd63-490f-a7db-68428d24cf32" providerId="ADAL" clId="{6FA999E9-229C-4E9A-8ABA-655365537A19}" dt="2026-09-15T08:40:32.741" v="7813" actId="790"/>
            <ac:spMkLst>
              <pc:docMk/>
              <pc:sldMasterMk cId="180999990" sldId="2147483648"/>
              <pc:sldLayoutMk cId="3095187913" sldId="2147483854"/>
              <ac:spMk id="7" creationId="{3CE76770-965E-1DD3-A755-6DFE781A0335}"/>
            </ac:spMkLst>
          </pc:spChg>
          <pc:spChg chg="mod">
            <ac:chgData name="Ragnhild Halvorsrud" userId="917ea340-fd63-490f-a7db-68428d24cf32" providerId="ADAL" clId="{6FA999E9-229C-4E9A-8ABA-655365537A19}" dt="2026-09-15T08:40:32.741" v="7814" actId="790"/>
            <ac:spMkLst>
              <pc:docMk/>
              <pc:sldMasterMk cId="180999990" sldId="2147483648"/>
              <pc:sldLayoutMk cId="3095187913" sldId="2147483854"/>
              <ac:spMk id="8" creationId="{5127E865-BC90-C8BC-ED27-0C583BEEB711}"/>
            </ac:spMkLst>
          </pc:spChg>
          <pc:spChg chg="mod">
            <ac:chgData name="Ragnhild Halvorsrud" userId="917ea340-fd63-490f-a7db-68428d24cf32" providerId="ADAL" clId="{6FA999E9-229C-4E9A-8ABA-655365537A19}" dt="2026-09-15T08:40:32.741" v="7815" actId="790"/>
            <ac:spMkLst>
              <pc:docMk/>
              <pc:sldMasterMk cId="180999990" sldId="2147483648"/>
              <pc:sldLayoutMk cId="3095187913" sldId="2147483854"/>
              <ac:spMk id="9" creationId="{C246A86C-5D5C-58F4-FB7A-C3D8EB88D184}"/>
            </ac:spMkLst>
          </pc:spChg>
          <pc:spChg chg="mod">
            <ac:chgData name="Ragnhild Halvorsrud" userId="917ea340-fd63-490f-a7db-68428d24cf32" providerId="ADAL" clId="{6FA999E9-229C-4E9A-8ABA-655365537A19}" dt="2026-09-15T08:40:32.757" v="7816" actId="790"/>
            <ac:spMkLst>
              <pc:docMk/>
              <pc:sldMasterMk cId="180999990" sldId="2147483648"/>
              <pc:sldLayoutMk cId="3095187913" sldId="2147483854"/>
              <ac:spMk id="10" creationId="{979E44AF-3808-2ED9-4AB3-3E8402E9A899}"/>
            </ac:spMkLst>
          </pc:spChg>
          <pc:spChg chg="mod">
            <ac:chgData name="Ragnhild Halvorsrud" userId="917ea340-fd63-490f-a7db-68428d24cf32" providerId="ADAL" clId="{6FA999E9-229C-4E9A-8ABA-655365537A19}" dt="2026-09-15T08:40:32.759" v="7817" actId="790"/>
            <ac:spMkLst>
              <pc:docMk/>
              <pc:sldMasterMk cId="180999990" sldId="2147483648"/>
              <pc:sldLayoutMk cId="3095187913" sldId="2147483854"/>
              <ac:spMk id="11" creationId="{D86A206B-2815-D954-4995-D32CF268099F}"/>
            </ac:spMkLst>
          </pc:spChg>
          <pc:spChg chg="mod">
            <ac:chgData name="Ragnhild Halvorsrud" userId="917ea340-fd63-490f-a7db-68428d24cf32" providerId="ADAL" clId="{6FA999E9-229C-4E9A-8ABA-655365537A19}" dt="2026-09-15T08:40:32.761" v="7818" actId="790"/>
            <ac:spMkLst>
              <pc:docMk/>
              <pc:sldMasterMk cId="180999990" sldId="2147483648"/>
              <pc:sldLayoutMk cId="3095187913" sldId="2147483854"/>
              <ac:spMk id="12" creationId="{CCB79526-A9BF-641A-4C3C-42D34BB81373}"/>
            </ac:spMkLst>
          </pc:spChg>
          <pc:spChg chg="mod">
            <ac:chgData name="Ragnhild Halvorsrud" userId="917ea340-fd63-490f-a7db-68428d24cf32" providerId="ADAL" clId="{6FA999E9-229C-4E9A-8ABA-655365537A19}" dt="2026-09-15T08:40:32.763" v="7819" actId="790"/>
            <ac:spMkLst>
              <pc:docMk/>
              <pc:sldMasterMk cId="180999990" sldId="2147483648"/>
              <pc:sldLayoutMk cId="3095187913" sldId="2147483854"/>
              <ac:spMk id="15" creationId="{F58BA53C-9C01-6312-66F7-0CB7BEE3B90F}"/>
            </ac:spMkLst>
          </pc:spChg>
          <pc:spChg chg="mod">
            <ac:chgData name="Ragnhild Halvorsrud" userId="917ea340-fd63-490f-a7db-68428d24cf32" providerId="ADAL" clId="{6FA999E9-229C-4E9A-8ABA-655365537A19}" dt="2026-09-15T08:40:32.763" v="7820" actId="790"/>
            <ac:spMkLst>
              <pc:docMk/>
              <pc:sldMasterMk cId="180999990" sldId="2147483648"/>
              <pc:sldLayoutMk cId="3095187913" sldId="2147483854"/>
              <ac:spMk id="16" creationId="{462D0E5A-E779-27A6-889B-D963AE1559E4}"/>
            </ac:spMkLst>
          </pc:spChg>
          <pc:spChg chg="mod">
            <ac:chgData name="Ragnhild Halvorsrud" userId="917ea340-fd63-490f-a7db-68428d24cf32" providerId="ADAL" clId="{6FA999E9-229C-4E9A-8ABA-655365537A19}" dt="2026-09-15T08:40:32.765" v="7821" actId="790"/>
            <ac:spMkLst>
              <pc:docMk/>
              <pc:sldMasterMk cId="180999990" sldId="2147483648"/>
              <pc:sldLayoutMk cId="3095187913" sldId="2147483854"/>
              <ac:spMk id="17" creationId="{4171DA5C-83F2-3BED-EF66-D49F9EBBCFB3}"/>
            </ac:spMkLst>
          </pc:spChg>
          <pc:spChg chg="mod">
            <ac:chgData name="Ragnhild Halvorsrud" userId="917ea340-fd63-490f-a7db-68428d24cf32" providerId="ADAL" clId="{6FA999E9-229C-4E9A-8ABA-655365537A19}" dt="2026-09-15T08:40:32.767" v="7822" actId="790"/>
            <ac:spMkLst>
              <pc:docMk/>
              <pc:sldMasterMk cId="180999990" sldId="2147483648"/>
              <pc:sldLayoutMk cId="3095187913" sldId="2147483854"/>
              <ac:spMk id="18" creationId="{FDA6BAF1-3C69-FACB-C8FC-A3F577E84F70}"/>
            </ac:spMkLst>
          </pc:spChg>
          <pc:spChg chg="mod">
            <ac:chgData name="Ragnhild Halvorsrud" userId="917ea340-fd63-490f-a7db-68428d24cf32" providerId="ADAL" clId="{6FA999E9-229C-4E9A-8ABA-655365537A19}" dt="2026-09-15T08:40:32.769" v="7823" actId="790"/>
            <ac:spMkLst>
              <pc:docMk/>
              <pc:sldMasterMk cId="180999990" sldId="2147483648"/>
              <pc:sldLayoutMk cId="3095187913" sldId="2147483854"/>
              <ac:spMk id="19" creationId="{CD25111E-2DF3-4F71-B51C-31A085AF99E1}"/>
            </ac:spMkLst>
          </pc:spChg>
          <pc:spChg chg="mod">
            <ac:chgData name="Ragnhild Halvorsrud" userId="917ea340-fd63-490f-a7db-68428d24cf32" providerId="ADAL" clId="{6FA999E9-229C-4E9A-8ABA-655365537A19}" dt="2026-09-15T08:40:32.771" v="7824" actId="790"/>
            <ac:spMkLst>
              <pc:docMk/>
              <pc:sldMasterMk cId="180999990" sldId="2147483648"/>
              <pc:sldLayoutMk cId="3095187913" sldId="2147483854"/>
              <ac:spMk id="20" creationId="{1F5A6729-0677-3E4E-4433-2D57EE6BA5FC}"/>
            </ac:spMkLst>
          </pc:spChg>
          <pc:spChg chg="mod">
            <ac:chgData name="Ragnhild Halvorsrud" userId="917ea340-fd63-490f-a7db-68428d24cf32" providerId="ADAL" clId="{6FA999E9-229C-4E9A-8ABA-655365537A19}" dt="2026-09-15T08:40:32.773" v="7825" actId="790"/>
            <ac:spMkLst>
              <pc:docMk/>
              <pc:sldMasterMk cId="180999990" sldId="2147483648"/>
              <pc:sldLayoutMk cId="3095187913" sldId="2147483854"/>
              <ac:spMk id="21" creationId="{8D90A84F-73BE-DBFF-AA3C-EE8E9AE063CF}"/>
            </ac:spMkLst>
          </pc:spChg>
          <pc:spChg chg="mod">
            <ac:chgData name="Ragnhild Halvorsrud" userId="917ea340-fd63-490f-a7db-68428d24cf32" providerId="ADAL" clId="{6FA999E9-229C-4E9A-8ABA-655365537A19}" dt="2026-09-15T08:40:32.775" v="7826" actId="790"/>
            <ac:spMkLst>
              <pc:docMk/>
              <pc:sldMasterMk cId="180999990" sldId="2147483648"/>
              <pc:sldLayoutMk cId="3095187913" sldId="2147483854"/>
              <ac:spMk id="22" creationId="{9EA507EC-0D5F-BD46-45E7-3B97BB82A857}"/>
            </ac:spMkLst>
          </pc:spChg>
          <pc:spChg chg="mod">
            <ac:chgData name="Ragnhild Halvorsrud" userId="917ea340-fd63-490f-a7db-68428d24cf32" providerId="ADAL" clId="{6FA999E9-229C-4E9A-8ABA-655365537A19}" dt="2026-09-15T08:40:32.777" v="7827" actId="790"/>
            <ac:spMkLst>
              <pc:docMk/>
              <pc:sldMasterMk cId="180999990" sldId="2147483648"/>
              <pc:sldLayoutMk cId="3095187913" sldId="2147483854"/>
              <ac:spMk id="23" creationId="{14E97ED1-0A84-3BD0-BDB8-B3C3662D77CB}"/>
            </ac:spMkLst>
          </pc:spChg>
        </pc:sldLayoutChg>
        <pc:sldLayoutChg chg="modSp mod">
          <pc:chgData name="Ragnhild Halvorsrud" userId="917ea340-fd63-490f-a7db-68428d24cf32" providerId="ADAL" clId="{6FA999E9-229C-4E9A-8ABA-655365537A19}" dt="2026-09-15T08:40:32.367" v="7606" actId="790"/>
          <pc:sldLayoutMkLst>
            <pc:docMk/>
            <pc:sldMasterMk cId="180999990" sldId="2147483648"/>
            <pc:sldLayoutMk cId="3569187583" sldId="2147483855"/>
          </pc:sldLayoutMkLst>
          <pc:spChg chg="mod">
            <ac:chgData name="Ragnhild Halvorsrud" userId="917ea340-fd63-490f-a7db-68428d24cf32" providerId="ADAL" clId="{6FA999E9-229C-4E9A-8ABA-655365537A19}" dt="2026-09-15T08:40:32.367" v="7605" actId="790"/>
            <ac:spMkLst>
              <pc:docMk/>
              <pc:sldMasterMk cId="180999990" sldId="2147483648"/>
              <pc:sldLayoutMk cId="3569187583" sldId="2147483855"/>
              <ac:spMk id="2" creationId="{00000000-0000-0000-0000-000000000000}"/>
            </ac:spMkLst>
          </pc:spChg>
          <pc:spChg chg="mod">
            <ac:chgData name="Ragnhild Halvorsrud" userId="917ea340-fd63-490f-a7db-68428d24cf32" providerId="ADAL" clId="{6FA999E9-229C-4E9A-8ABA-655365537A19}" dt="2026-09-15T08:40:32.367" v="7606" actId="790"/>
            <ac:spMkLst>
              <pc:docMk/>
              <pc:sldMasterMk cId="180999990" sldId="2147483648"/>
              <pc:sldLayoutMk cId="3569187583" sldId="2147483855"/>
              <ac:spMk id="3" creationId="{00000000-0000-0000-0000-000000000000}"/>
            </ac:spMkLst>
          </pc:spChg>
          <pc:spChg chg="mod">
            <ac:chgData name="Ragnhild Halvorsrud" userId="917ea340-fd63-490f-a7db-68428d24cf32" providerId="ADAL" clId="{6FA999E9-229C-4E9A-8ABA-655365537A19}" dt="2026-09-15T08:40:32.361" v="7601" actId="790"/>
            <ac:spMkLst>
              <pc:docMk/>
              <pc:sldMasterMk cId="180999990" sldId="2147483648"/>
              <pc:sldLayoutMk cId="3569187583" sldId="2147483855"/>
              <ac:spMk id="6" creationId="{CEF199E2-C2A6-E661-D2B8-0A3042ECC011}"/>
            </ac:spMkLst>
          </pc:spChg>
          <pc:spChg chg="mod">
            <ac:chgData name="Ragnhild Halvorsrud" userId="917ea340-fd63-490f-a7db-68428d24cf32" providerId="ADAL" clId="{6FA999E9-229C-4E9A-8ABA-655365537A19}" dt="2026-09-15T08:40:32.359" v="7600" actId="790"/>
            <ac:spMkLst>
              <pc:docMk/>
              <pc:sldMasterMk cId="180999990" sldId="2147483648"/>
              <pc:sldLayoutMk cId="3569187583" sldId="2147483855"/>
              <ac:spMk id="9" creationId="{E6CC55FA-9983-59D0-E367-D79DF00EC0BD}"/>
            </ac:spMkLst>
          </pc:spChg>
          <pc:spChg chg="mod">
            <ac:chgData name="Ragnhild Halvorsrud" userId="917ea340-fd63-490f-a7db-68428d24cf32" providerId="ADAL" clId="{6FA999E9-229C-4E9A-8ABA-655365537A19}" dt="2026-09-15T08:40:32.361" v="7602" actId="790"/>
            <ac:spMkLst>
              <pc:docMk/>
              <pc:sldMasterMk cId="180999990" sldId="2147483648"/>
              <pc:sldLayoutMk cId="3569187583" sldId="2147483855"/>
              <ac:spMk id="10" creationId="{19E8C21D-363E-4C29-BCB1-2C67A41A6B1A}"/>
            </ac:spMkLst>
          </pc:spChg>
          <pc:spChg chg="mod">
            <ac:chgData name="Ragnhild Halvorsrud" userId="917ea340-fd63-490f-a7db-68428d24cf32" providerId="ADAL" clId="{6FA999E9-229C-4E9A-8ABA-655365537A19}" dt="2026-09-15T08:40:32.363" v="7603" actId="790"/>
            <ac:spMkLst>
              <pc:docMk/>
              <pc:sldMasterMk cId="180999990" sldId="2147483648"/>
              <pc:sldLayoutMk cId="3569187583" sldId="2147483855"/>
              <ac:spMk id="11" creationId="{6DB35B2F-204D-4092-A860-94E70637BD46}"/>
            </ac:spMkLst>
          </pc:spChg>
          <pc:spChg chg="mod">
            <ac:chgData name="Ragnhild Halvorsrud" userId="917ea340-fd63-490f-a7db-68428d24cf32" providerId="ADAL" clId="{6FA999E9-229C-4E9A-8ABA-655365537A19}" dt="2026-09-15T08:40:32.365" v="7604" actId="790"/>
            <ac:spMkLst>
              <pc:docMk/>
              <pc:sldMasterMk cId="180999990" sldId="2147483648"/>
              <pc:sldLayoutMk cId="3569187583" sldId="2147483855"/>
              <ac:spMk id="12" creationId="{1BEB41F5-194C-405C-8EDC-8C5E550FE046}"/>
            </ac:spMkLst>
          </pc:spChg>
          <pc:spChg chg="mod">
            <ac:chgData name="Ragnhild Halvorsrud" userId="917ea340-fd63-490f-a7db-68428d24cf32" providerId="ADAL" clId="{6FA999E9-229C-4E9A-8ABA-655365537A19}" dt="2026-09-15T08:40:32.357" v="7599" actId="790"/>
            <ac:spMkLst>
              <pc:docMk/>
              <pc:sldMasterMk cId="180999990" sldId="2147483648"/>
              <pc:sldLayoutMk cId="3569187583" sldId="2147483855"/>
              <ac:spMk id="13" creationId="{CABC6D3D-6D55-BEA1-68AD-A253AAE02519}"/>
            </ac:spMkLst>
          </pc:spChg>
        </pc:sldLayoutChg>
        <pc:sldLayoutChg chg="modSp mod">
          <pc:chgData name="Ragnhild Halvorsrud" userId="917ea340-fd63-490f-a7db-68428d24cf32" providerId="ADAL" clId="{6FA999E9-229C-4E9A-8ABA-655365537A19}" dt="2026-09-15T08:40:32.357" v="7598" actId="790"/>
          <pc:sldLayoutMkLst>
            <pc:docMk/>
            <pc:sldMasterMk cId="180999990" sldId="2147483648"/>
            <pc:sldLayoutMk cId="2678141953" sldId="2147483856"/>
          </pc:sldLayoutMkLst>
          <pc:spChg chg="mod">
            <ac:chgData name="Ragnhild Halvorsrud" userId="917ea340-fd63-490f-a7db-68428d24cf32" providerId="ADAL" clId="{6FA999E9-229C-4E9A-8ABA-655365537A19}" dt="2026-09-15T08:40:32.354" v="7597" actId="790"/>
            <ac:spMkLst>
              <pc:docMk/>
              <pc:sldMasterMk cId="180999990" sldId="2147483648"/>
              <pc:sldLayoutMk cId="2678141953" sldId="2147483856"/>
              <ac:spMk id="2" creationId="{00000000-0000-0000-0000-000000000000}"/>
            </ac:spMkLst>
          </pc:spChg>
          <pc:spChg chg="mod">
            <ac:chgData name="Ragnhild Halvorsrud" userId="917ea340-fd63-490f-a7db-68428d24cf32" providerId="ADAL" clId="{6FA999E9-229C-4E9A-8ABA-655365537A19}" dt="2026-09-15T08:40:32.357" v="7598" actId="790"/>
            <ac:spMkLst>
              <pc:docMk/>
              <pc:sldMasterMk cId="180999990" sldId="2147483648"/>
              <pc:sldLayoutMk cId="2678141953" sldId="2147483856"/>
              <ac:spMk id="3" creationId="{00000000-0000-0000-0000-000000000000}"/>
            </ac:spMkLst>
          </pc:spChg>
          <pc:spChg chg="mod">
            <ac:chgData name="Ragnhild Halvorsrud" userId="917ea340-fd63-490f-a7db-68428d24cf32" providerId="ADAL" clId="{6FA999E9-229C-4E9A-8ABA-655365537A19}" dt="2026-09-15T08:40:32.348" v="7593" actId="790"/>
            <ac:spMkLst>
              <pc:docMk/>
              <pc:sldMasterMk cId="180999990" sldId="2147483648"/>
              <pc:sldLayoutMk cId="2678141953" sldId="2147483856"/>
              <ac:spMk id="9" creationId="{9F4BED65-4CA9-3131-392D-8D0A7221C8B9}"/>
            </ac:spMkLst>
          </pc:spChg>
          <pc:spChg chg="mod">
            <ac:chgData name="Ragnhild Halvorsrud" userId="917ea340-fd63-490f-a7db-68428d24cf32" providerId="ADAL" clId="{6FA999E9-229C-4E9A-8ABA-655365537A19}" dt="2026-09-15T08:40:32.348" v="7594" actId="790"/>
            <ac:spMkLst>
              <pc:docMk/>
              <pc:sldMasterMk cId="180999990" sldId="2147483648"/>
              <pc:sldLayoutMk cId="2678141953" sldId="2147483856"/>
              <ac:spMk id="10" creationId="{19E8C21D-363E-4C29-BCB1-2C67A41A6B1A}"/>
            </ac:spMkLst>
          </pc:spChg>
          <pc:spChg chg="mod">
            <ac:chgData name="Ragnhild Halvorsrud" userId="917ea340-fd63-490f-a7db-68428d24cf32" providerId="ADAL" clId="{6FA999E9-229C-4E9A-8ABA-655365537A19}" dt="2026-09-15T08:40:32.350" v="7595" actId="790"/>
            <ac:spMkLst>
              <pc:docMk/>
              <pc:sldMasterMk cId="180999990" sldId="2147483648"/>
              <pc:sldLayoutMk cId="2678141953" sldId="2147483856"/>
              <ac:spMk id="11" creationId="{6DB35B2F-204D-4092-A860-94E70637BD46}"/>
            </ac:spMkLst>
          </pc:spChg>
          <pc:spChg chg="mod">
            <ac:chgData name="Ragnhild Halvorsrud" userId="917ea340-fd63-490f-a7db-68428d24cf32" providerId="ADAL" clId="{6FA999E9-229C-4E9A-8ABA-655365537A19}" dt="2026-09-15T08:40:32.352" v="7596" actId="790"/>
            <ac:spMkLst>
              <pc:docMk/>
              <pc:sldMasterMk cId="180999990" sldId="2147483648"/>
              <pc:sldLayoutMk cId="2678141953" sldId="2147483856"/>
              <ac:spMk id="12" creationId="{1BEB41F5-194C-405C-8EDC-8C5E550FE046}"/>
            </ac:spMkLst>
          </pc:spChg>
        </pc:sldLayoutChg>
        <pc:sldLayoutChg chg="modSp mod">
          <pc:chgData name="Ragnhild Halvorsrud" userId="917ea340-fd63-490f-a7db-68428d24cf32" providerId="ADAL" clId="{6FA999E9-229C-4E9A-8ABA-655365537A19}" dt="2026-09-15T08:40:32.379" v="7613" actId="790"/>
          <pc:sldLayoutMkLst>
            <pc:docMk/>
            <pc:sldMasterMk cId="180999990" sldId="2147483648"/>
            <pc:sldLayoutMk cId="541849931" sldId="2147483858"/>
          </pc:sldLayoutMkLst>
          <pc:spChg chg="mod">
            <ac:chgData name="Ragnhild Halvorsrud" userId="917ea340-fd63-490f-a7db-68428d24cf32" providerId="ADAL" clId="{6FA999E9-229C-4E9A-8ABA-655365537A19}" dt="2026-09-15T08:40:32.377" v="7612" actId="790"/>
            <ac:spMkLst>
              <pc:docMk/>
              <pc:sldMasterMk cId="180999990" sldId="2147483648"/>
              <pc:sldLayoutMk cId="541849931" sldId="2147483858"/>
              <ac:spMk id="2" creationId="{00000000-0000-0000-0000-000000000000}"/>
            </ac:spMkLst>
          </pc:spChg>
          <pc:spChg chg="mod">
            <ac:chgData name="Ragnhild Halvorsrud" userId="917ea340-fd63-490f-a7db-68428d24cf32" providerId="ADAL" clId="{6FA999E9-229C-4E9A-8ABA-655365537A19}" dt="2026-09-15T08:40:32.379" v="7613" actId="790"/>
            <ac:spMkLst>
              <pc:docMk/>
              <pc:sldMasterMk cId="180999990" sldId="2147483648"/>
              <pc:sldLayoutMk cId="541849931" sldId="2147483858"/>
              <ac:spMk id="3" creationId="{00000000-0000-0000-0000-000000000000}"/>
            </ac:spMkLst>
          </pc:spChg>
          <pc:spChg chg="mod">
            <ac:chgData name="Ragnhild Halvorsrud" userId="917ea340-fd63-490f-a7db-68428d24cf32" providerId="ADAL" clId="{6FA999E9-229C-4E9A-8ABA-655365537A19}" dt="2026-09-15T08:40:32.369" v="7607" actId="790"/>
            <ac:spMkLst>
              <pc:docMk/>
              <pc:sldMasterMk cId="180999990" sldId="2147483648"/>
              <pc:sldLayoutMk cId="541849931" sldId="2147483858"/>
              <ac:spMk id="4" creationId="{7A143000-0601-FF74-57D4-1BBFF0DFD103}"/>
            </ac:spMkLst>
          </pc:spChg>
          <pc:spChg chg="mod">
            <ac:chgData name="Ragnhild Halvorsrud" userId="917ea340-fd63-490f-a7db-68428d24cf32" providerId="ADAL" clId="{6FA999E9-229C-4E9A-8ABA-655365537A19}" dt="2026-09-15T08:40:32.372" v="7608" actId="790"/>
            <ac:spMkLst>
              <pc:docMk/>
              <pc:sldMasterMk cId="180999990" sldId="2147483648"/>
              <pc:sldLayoutMk cId="541849931" sldId="2147483858"/>
              <ac:spMk id="9" creationId="{E6CC55FA-9983-59D0-E367-D79DF00EC0BD}"/>
            </ac:spMkLst>
          </pc:spChg>
          <pc:spChg chg="mod">
            <ac:chgData name="Ragnhild Halvorsrud" userId="917ea340-fd63-490f-a7db-68428d24cf32" providerId="ADAL" clId="{6FA999E9-229C-4E9A-8ABA-655365537A19}" dt="2026-09-15T08:40:32.372" v="7609" actId="790"/>
            <ac:spMkLst>
              <pc:docMk/>
              <pc:sldMasterMk cId="180999990" sldId="2147483648"/>
              <pc:sldLayoutMk cId="541849931" sldId="2147483858"/>
              <ac:spMk id="10" creationId="{19E8C21D-363E-4C29-BCB1-2C67A41A6B1A}"/>
            </ac:spMkLst>
          </pc:spChg>
          <pc:spChg chg="mod">
            <ac:chgData name="Ragnhild Halvorsrud" userId="917ea340-fd63-490f-a7db-68428d24cf32" providerId="ADAL" clId="{6FA999E9-229C-4E9A-8ABA-655365537A19}" dt="2026-09-15T08:40:32.375" v="7610" actId="790"/>
            <ac:spMkLst>
              <pc:docMk/>
              <pc:sldMasterMk cId="180999990" sldId="2147483648"/>
              <pc:sldLayoutMk cId="541849931" sldId="2147483858"/>
              <ac:spMk id="11" creationId="{6DB35B2F-204D-4092-A860-94E70637BD46}"/>
            </ac:spMkLst>
          </pc:spChg>
          <pc:spChg chg="mod">
            <ac:chgData name="Ragnhild Halvorsrud" userId="917ea340-fd63-490f-a7db-68428d24cf32" providerId="ADAL" clId="{6FA999E9-229C-4E9A-8ABA-655365537A19}" dt="2026-09-15T08:40:32.377" v="7611" actId="790"/>
            <ac:spMkLst>
              <pc:docMk/>
              <pc:sldMasterMk cId="180999990" sldId="2147483648"/>
              <pc:sldLayoutMk cId="541849931" sldId="2147483858"/>
              <ac:spMk id="12" creationId="{1BEB41F5-194C-405C-8EDC-8C5E550FE046}"/>
            </ac:spMkLst>
          </pc:spChg>
        </pc:sldLayoutChg>
        <pc:sldLayoutChg chg="modSp mod">
          <pc:chgData name="Ragnhild Halvorsrud" userId="917ea340-fd63-490f-a7db-68428d24cf32" providerId="ADAL" clId="{6FA999E9-229C-4E9A-8ABA-655365537A19}" dt="2026-09-15T08:40:32.393" v="7621" actId="790"/>
          <pc:sldLayoutMkLst>
            <pc:docMk/>
            <pc:sldMasterMk cId="180999990" sldId="2147483648"/>
            <pc:sldLayoutMk cId="529546354" sldId="2147483859"/>
          </pc:sldLayoutMkLst>
          <pc:spChg chg="mod">
            <ac:chgData name="Ragnhild Halvorsrud" userId="917ea340-fd63-490f-a7db-68428d24cf32" providerId="ADAL" clId="{6FA999E9-229C-4E9A-8ABA-655365537A19}" dt="2026-09-15T08:40:32.391" v="7620" actId="790"/>
            <ac:spMkLst>
              <pc:docMk/>
              <pc:sldMasterMk cId="180999990" sldId="2147483648"/>
              <pc:sldLayoutMk cId="529546354" sldId="2147483859"/>
              <ac:spMk id="2" creationId="{00000000-0000-0000-0000-000000000000}"/>
            </ac:spMkLst>
          </pc:spChg>
          <pc:spChg chg="mod">
            <ac:chgData name="Ragnhild Halvorsrud" userId="917ea340-fd63-490f-a7db-68428d24cf32" providerId="ADAL" clId="{6FA999E9-229C-4E9A-8ABA-655365537A19}" dt="2026-09-15T08:40:32.381" v="7614" actId="790"/>
            <ac:spMkLst>
              <pc:docMk/>
              <pc:sldMasterMk cId="180999990" sldId="2147483648"/>
              <pc:sldLayoutMk cId="529546354" sldId="2147483859"/>
              <ac:spMk id="4" creationId="{7A143000-0601-FF74-57D4-1BBFF0DFD103}"/>
            </ac:spMkLst>
          </pc:spChg>
          <pc:spChg chg="mod">
            <ac:chgData name="Ragnhild Halvorsrud" userId="917ea340-fd63-490f-a7db-68428d24cf32" providerId="ADAL" clId="{6FA999E9-229C-4E9A-8ABA-655365537A19}" dt="2026-09-15T08:40:32.385" v="7617" actId="790"/>
            <ac:spMkLst>
              <pc:docMk/>
              <pc:sldMasterMk cId="180999990" sldId="2147483648"/>
              <pc:sldLayoutMk cId="529546354" sldId="2147483859"/>
              <ac:spMk id="9" creationId="{E6CC55FA-9983-59D0-E367-D79DF00EC0BD}"/>
            </ac:spMkLst>
          </pc:spChg>
          <pc:spChg chg="mod">
            <ac:chgData name="Ragnhild Halvorsrud" userId="917ea340-fd63-490f-a7db-68428d24cf32" providerId="ADAL" clId="{6FA999E9-229C-4E9A-8ABA-655365537A19}" dt="2026-09-15T08:40:32.388" v="7618" actId="790"/>
            <ac:spMkLst>
              <pc:docMk/>
              <pc:sldMasterMk cId="180999990" sldId="2147483648"/>
              <pc:sldLayoutMk cId="529546354" sldId="2147483859"/>
              <ac:spMk id="10" creationId="{19E8C21D-363E-4C29-BCB1-2C67A41A6B1A}"/>
            </ac:spMkLst>
          </pc:spChg>
          <pc:spChg chg="mod">
            <ac:chgData name="Ragnhild Halvorsrud" userId="917ea340-fd63-490f-a7db-68428d24cf32" providerId="ADAL" clId="{6FA999E9-229C-4E9A-8ABA-655365537A19}" dt="2026-09-15T08:40:32.388" v="7619" actId="790"/>
            <ac:spMkLst>
              <pc:docMk/>
              <pc:sldMasterMk cId="180999990" sldId="2147483648"/>
              <pc:sldLayoutMk cId="529546354" sldId="2147483859"/>
              <ac:spMk id="11" creationId="{6DB35B2F-204D-4092-A860-94E70637BD46}"/>
            </ac:spMkLst>
          </pc:spChg>
          <pc:spChg chg="mod">
            <ac:chgData name="Ragnhild Halvorsrud" userId="917ea340-fd63-490f-a7db-68428d24cf32" providerId="ADAL" clId="{6FA999E9-229C-4E9A-8ABA-655365537A19}" dt="2026-09-15T08:40:32.381" v="7615" actId="790"/>
            <ac:spMkLst>
              <pc:docMk/>
              <pc:sldMasterMk cId="180999990" sldId="2147483648"/>
              <pc:sldLayoutMk cId="529546354" sldId="2147483859"/>
              <ac:spMk id="13" creationId="{4CD94CDB-7F27-D7B8-ECAE-B22EDB7CF860}"/>
            </ac:spMkLst>
          </pc:spChg>
          <pc:spChg chg="mod">
            <ac:chgData name="Ragnhild Halvorsrud" userId="917ea340-fd63-490f-a7db-68428d24cf32" providerId="ADAL" clId="{6FA999E9-229C-4E9A-8ABA-655365537A19}" dt="2026-09-15T08:40:32.383" v="7616" actId="790"/>
            <ac:spMkLst>
              <pc:docMk/>
              <pc:sldMasterMk cId="180999990" sldId="2147483648"/>
              <pc:sldLayoutMk cId="529546354" sldId="2147483859"/>
              <ac:spMk id="14" creationId="{58079317-2862-C930-D1B2-76DAF709C737}"/>
            </ac:spMkLst>
          </pc:spChg>
          <pc:spChg chg="mod">
            <ac:chgData name="Ragnhild Halvorsrud" userId="917ea340-fd63-490f-a7db-68428d24cf32" providerId="ADAL" clId="{6FA999E9-229C-4E9A-8ABA-655365537A19}" dt="2026-09-15T08:40:32.393" v="7621" actId="790"/>
            <ac:spMkLst>
              <pc:docMk/>
              <pc:sldMasterMk cId="180999990" sldId="2147483648"/>
              <pc:sldLayoutMk cId="529546354" sldId="2147483859"/>
              <ac:spMk id="15" creationId="{EB45E528-5974-3985-BA79-D52812ED536D}"/>
            </ac:spMkLst>
          </pc:spChg>
        </pc:sldLayoutChg>
        <pc:sldLayoutChg chg="modSp mod">
          <pc:chgData name="Ragnhild Halvorsrud" userId="917ea340-fd63-490f-a7db-68428d24cf32" providerId="ADAL" clId="{6FA999E9-229C-4E9A-8ABA-655365537A19}" dt="2026-09-15T08:40:32.405" v="7629" actId="790"/>
          <pc:sldLayoutMkLst>
            <pc:docMk/>
            <pc:sldMasterMk cId="180999990" sldId="2147483648"/>
            <pc:sldLayoutMk cId="2531523818" sldId="2147483860"/>
          </pc:sldLayoutMkLst>
          <pc:spChg chg="mod">
            <ac:chgData name="Ragnhild Halvorsrud" userId="917ea340-fd63-490f-a7db-68428d24cf32" providerId="ADAL" clId="{6FA999E9-229C-4E9A-8ABA-655365537A19}" dt="2026-09-15T08:40:32.404" v="7628" actId="790"/>
            <ac:spMkLst>
              <pc:docMk/>
              <pc:sldMasterMk cId="180999990" sldId="2147483648"/>
              <pc:sldLayoutMk cId="2531523818" sldId="2147483860"/>
              <ac:spMk id="2" creationId="{00000000-0000-0000-0000-000000000000}"/>
            </ac:spMkLst>
          </pc:spChg>
          <pc:spChg chg="mod">
            <ac:chgData name="Ragnhild Halvorsrud" userId="917ea340-fd63-490f-a7db-68428d24cf32" providerId="ADAL" clId="{6FA999E9-229C-4E9A-8ABA-655365537A19}" dt="2026-09-15T08:40:32.405" v="7629" actId="790"/>
            <ac:spMkLst>
              <pc:docMk/>
              <pc:sldMasterMk cId="180999990" sldId="2147483648"/>
              <pc:sldLayoutMk cId="2531523818" sldId="2147483860"/>
              <ac:spMk id="3" creationId="{7BCA202A-255B-309E-CAD7-631B8D012867}"/>
            </ac:spMkLst>
          </pc:spChg>
          <pc:spChg chg="mod">
            <ac:chgData name="Ragnhild Halvorsrud" userId="917ea340-fd63-490f-a7db-68428d24cf32" providerId="ADAL" clId="{6FA999E9-229C-4E9A-8ABA-655365537A19}" dt="2026-09-15T08:40:32.393" v="7622" actId="790"/>
            <ac:spMkLst>
              <pc:docMk/>
              <pc:sldMasterMk cId="180999990" sldId="2147483648"/>
              <pc:sldLayoutMk cId="2531523818" sldId="2147483860"/>
              <ac:spMk id="4" creationId="{7A143000-0601-FF74-57D4-1BBFF0DFD103}"/>
            </ac:spMkLst>
          </pc:spChg>
          <pc:spChg chg="mod">
            <ac:chgData name="Ragnhild Halvorsrud" userId="917ea340-fd63-490f-a7db-68428d24cf32" providerId="ADAL" clId="{6FA999E9-229C-4E9A-8ABA-655365537A19}" dt="2026-09-15T08:40:32.395" v="7623" actId="790"/>
            <ac:spMkLst>
              <pc:docMk/>
              <pc:sldMasterMk cId="180999990" sldId="2147483648"/>
              <pc:sldLayoutMk cId="2531523818" sldId="2147483860"/>
              <ac:spMk id="8" creationId="{6E826C15-60C7-4A89-7E05-D8E3D8C3A667}"/>
            </ac:spMkLst>
          </pc:spChg>
          <pc:spChg chg="mod">
            <ac:chgData name="Ragnhild Halvorsrud" userId="917ea340-fd63-490f-a7db-68428d24cf32" providerId="ADAL" clId="{6FA999E9-229C-4E9A-8ABA-655365537A19}" dt="2026-09-15T08:40:32.397" v="7625" actId="790"/>
            <ac:spMkLst>
              <pc:docMk/>
              <pc:sldMasterMk cId="180999990" sldId="2147483648"/>
              <pc:sldLayoutMk cId="2531523818" sldId="2147483860"/>
              <ac:spMk id="9" creationId="{E6CC55FA-9983-59D0-E367-D79DF00EC0BD}"/>
            </ac:spMkLst>
          </pc:spChg>
          <pc:spChg chg="mod">
            <ac:chgData name="Ragnhild Halvorsrud" userId="917ea340-fd63-490f-a7db-68428d24cf32" providerId="ADAL" clId="{6FA999E9-229C-4E9A-8ABA-655365537A19}" dt="2026-09-15T08:40:32.401" v="7626" actId="790"/>
            <ac:spMkLst>
              <pc:docMk/>
              <pc:sldMasterMk cId="180999990" sldId="2147483648"/>
              <pc:sldLayoutMk cId="2531523818" sldId="2147483860"/>
              <ac:spMk id="10" creationId="{19E8C21D-363E-4C29-BCB1-2C67A41A6B1A}"/>
            </ac:spMkLst>
          </pc:spChg>
          <pc:spChg chg="mod">
            <ac:chgData name="Ragnhild Halvorsrud" userId="917ea340-fd63-490f-a7db-68428d24cf32" providerId="ADAL" clId="{6FA999E9-229C-4E9A-8ABA-655365537A19}" dt="2026-09-15T08:40:32.401" v="7627" actId="790"/>
            <ac:spMkLst>
              <pc:docMk/>
              <pc:sldMasterMk cId="180999990" sldId="2147483648"/>
              <pc:sldLayoutMk cId="2531523818" sldId="2147483860"/>
              <ac:spMk id="11" creationId="{6DB35B2F-204D-4092-A860-94E70637BD46}"/>
            </ac:spMkLst>
          </pc:spChg>
          <pc:spChg chg="mod">
            <ac:chgData name="Ragnhild Halvorsrud" userId="917ea340-fd63-490f-a7db-68428d24cf32" providerId="ADAL" clId="{6FA999E9-229C-4E9A-8ABA-655365537A19}" dt="2026-09-15T08:40:32.397" v="7624" actId="790"/>
            <ac:spMkLst>
              <pc:docMk/>
              <pc:sldMasterMk cId="180999990" sldId="2147483648"/>
              <pc:sldLayoutMk cId="2531523818" sldId="2147483860"/>
              <ac:spMk id="12" creationId="{E7692B0B-6A59-5C97-2A63-F0E68435E204}"/>
            </ac:spMkLst>
          </pc:spChg>
        </pc:sldLayoutChg>
        <pc:sldLayoutChg chg="modSp mod">
          <pc:chgData name="Ragnhild Halvorsrud" userId="917ea340-fd63-490f-a7db-68428d24cf32" providerId="ADAL" clId="{6FA999E9-229C-4E9A-8ABA-655365537A19}" dt="2026-09-15T08:40:32.419" v="7637" actId="790"/>
          <pc:sldLayoutMkLst>
            <pc:docMk/>
            <pc:sldMasterMk cId="180999990" sldId="2147483648"/>
            <pc:sldLayoutMk cId="1921147051" sldId="2147483861"/>
          </pc:sldLayoutMkLst>
          <pc:spChg chg="mod">
            <ac:chgData name="Ragnhild Halvorsrud" userId="917ea340-fd63-490f-a7db-68428d24cf32" providerId="ADAL" clId="{6FA999E9-229C-4E9A-8ABA-655365537A19}" dt="2026-09-15T08:40:32.417" v="7636" actId="790"/>
            <ac:spMkLst>
              <pc:docMk/>
              <pc:sldMasterMk cId="180999990" sldId="2147483648"/>
              <pc:sldLayoutMk cId="1921147051" sldId="2147483861"/>
              <ac:spMk id="2" creationId="{00000000-0000-0000-0000-000000000000}"/>
            </ac:spMkLst>
          </pc:spChg>
          <pc:spChg chg="mod">
            <ac:chgData name="Ragnhild Halvorsrud" userId="917ea340-fd63-490f-a7db-68428d24cf32" providerId="ADAL" clId="{6FA999E9-229C-4E9A-8ABA-655365537A19}" dt="2026-09-15T08:40:32.419" v="7637" actId="790"/>
            <ac:spMkLst>
              <pc:docMk/>
              <pc:sldMasterMk cId="180999990" sldId="2147483648"/>
              <pc:sldLayoutMk cId="1921147051" sldId="2147483861"/>
              <ac:spMk id="3" creationId="{043CA439-8159-F071-AC79-A82A38DF2204}"/>
            </ac:spMkLst>
          </pc:spChg>
          <pc:spChg chg="mod">
            <ac:chgData name="Ragnhild Halvorsrud" userId="917ea340-fd63-490f-a7db-68428d24cf32" providerId="ADAL" clId="{6FA999E9-229C-4E9A-8ABA-655365537A19}" dt="2026-09-15T08:40:32.408" v="7630" actId="790"/>
            <ac:spMkLst>
              <pc:docMk/>
              <pc:sldMasterMk cId="180999990" sldId="2147483648"/>
              <pc:sldLayoutMk cId="1921147051" sldId="2147483861"/>
              <ac:spMk id="4" creationId="{7A143000-0601-FF74-57D4-1BBFF0DFD103}"/>
            </ac:spMkLst>
          </pc:spChg>
          <pc:spChg chg="mod">
            <ac:chgData name="Ragnhild Halvorsrud" userId="917ea340-fd63-490f-a7db-68428d24cf32" providerId="ADAL" clId="{6FA999E9-229C-4E9A-8ABA-655365537A19}" dt="2026-09-15T08:40:32.408" v="7631" actId="790"/>
            <ac:spMkLst>
              <pc:docMk/>
              <pc:sldMasterMk cId="180999990" sldId="2147483648"/>
              <pc:sldLayoutMk cId="1921147051" sldId="2147483861"/>
              <ac:spMk id="8" creationId="{8BC85861-2FB3-5F5C-0CCE-334D23BE287F}"/>
            </ac:spMkLst>
          </pc:spChg>
          <pc:spChg chg="mod">
            <ac:chgData name="Ragnhild Halvorsrud" userId="917ea340-fd63-490f-a7db-68428d24cf32" providerId="ADAL" clId="{6FA999E9-229C-4E9A-8ABA-655365537A19}" dt="2026-09-15T08:40:32.412" v="7633" actId="790"/>
            <ac:spMkLst>
              <pc:docMk/>
              <pc:sldMasterMk cId="180999990" sldId="2147483648"/>
              <pc:sldLayoutMk cId="1921147051" sldId="2147483861"/>
              <ac:spMk id="9" creationId="{E6CC55FA-9983-59D0-E367-D79DF00EC0BD}"/>
            </ac:spMkLst>
          </pc:spChg>
          <pc:spChg chg="mod">
            <ac:chgData name="Ragnhild Halvorsrud" userId="917ea340-fd63-490f-a7db-68428d24cf32" providerId="ADAL" clId="{6FA999E9-229C-4E9A-8ABA-655365537A19}" dt="2026-09-15T08:40:32.412" v="7634" actId="790"/>
            <ac:spMkLst>
              <pc:docMk/>
              <pc:sldMasterMk cId="180999990" sldId="2147483648"/>
              <pc:sldLayoutMk cId="1921147051" sldId="2147483861"/>
              <ac:spMk id="10" creationId="{19E8C21D-363E-4C29-BCB1-2C67A41A6B1A}"/>
            </ac:spMkLst>
          </pc:spChg>
          <pc:spChg chg="mod">
            <ac:chgData name="Ragnhild Halvorsrud" userId="917ea340-fd63-490f-a7db-68428d24cf32" providerId="ADAL" clId="{6FA999E9-229C-4E9A-8ABA-655365537A19}" dt="2026-09-15T08:40:32.412" v="7635" actId="790"/>
            <ac:spMkLst>
              <pc:docMk/>
              <pc:sldMasterMk cId="180999990" sldId="2147483648"/>
              <pc:sldLayoutMk cId="1921147051" sldId="2147483861"/>
              <ac:spMk id="11" creationId="{6DB35B2F-204D-4092-A860-94E70637BD46}"/>
            </ac:spMkLst>
          </pc:spChg>
          <pc:spChg chg="mod">
            <ac:chgData name="Ragnhild Halvorsrud" userId="917ea340-fd63-490f-a7db-68428d24cf32" providerId="ADAL" clId="{6FA999E9-229C-4E9A-8ABA-655365537A19}" dt="2026-09-15T08:40:32.410" v="7632" actId="790"/>
            <ac:spMkLst>
              <pc:docMk/>
              <pc:sldMasterMk cId="180999990" sldId="2147483648"/>
              <pc:sldLayoutMk cId="1921147051" sldId="2147483861"/>
              <ac:spMk id="12" creationId="{DB6F83E0-6B16-40B4-F511-4E3E1BA483E2}"/>
            </ac:spMkLst>
          </pc:spChg>
        </pc:sldLayoutChg>
        <pc:sldLayoutChg chg="modSp mod">
          <pc:chgData name="Ragnhild Halvorsrud" userId="917ea340-fd63-490f-a7db-68428d24cf32" providerId="ADAL" clId="{6FA999E9-229C-4E9A-8ABA-655365537A19}" dt="2026-09-15T08:40:32.431" v="7645" actId="790"/>
          <pc:sldLayoutMkLst>
            <pc:docMk/>
            <pc:sldMasterMk cId="180999990" sldId="2147483648"/>
            <pc:sldLayoutMk cId="3246799366" sldId="2147483862"/>
          </pc:sldLayoutMkLst>
          <pc:spChg chg="mod">
            <ac:chgData name="Ragnhild Halvorsrud" userId="917ea340-fd63-490f-a7db-68428d24cf32" providerId="ADAL" clId="{6FA999E9-229C-4E9A-8ABA-655365537A19}" dt="2026-09-15T08:40:32.429" v="7644" actId="790"/>
            <ac:spMkLst>
              <pc:docMk/>
              <pc:sldMasterMk cId="180999990" sldId="2147483648"/>
              <pc:sldLayoutMk cId="3246799366" sldId="2147483862"/>
              <ac:spMk id="2" creationId="{00000000-0000-0000-0000-000000000000}"/>
            </ac:spMkLst>
          </pc:spChg>
          <pc:spChg chg="mod">
            <ac:chgData name="Ragnhild Halvorsrud" userId="917ea340-fd63-490f-a7db-68428d24cf32" providerId="ADAL" clId="{6FA999E9-229C-4E9A-8ABA-655365537A19}" dt="2026-09-15T08:40:32.431" v="7645" actId="790"/>
            <ac:spMkLst>
              <pc:docMk/>
              <pc:sldMasterMk cId="180999990" sldId="2147483648"/>
              <pc:sldLayoutMk cId="3246799366" sldId="2147483862"/>
              <ac:spMk id="3" creationId="{70EED120-9E80-5452-0797-37D6B887ADAA}"/>
            </ac:spMkLst>
          </pc:spChg>
          <pc:spChg chg="mod">
            <ac:chgData name="Ragnhild Halvorsrud" userId="917ea340-fd63-490f-a7db-68428d24cf32" providerId="ADAL" clId="{6FA999E9-229C-4E9A-8ABA-655365537A19}" dt="2026-09-15T08:40:32.419" v="7638" actId="790"/>
            <ac:spMkLst>
              <pc:docMk/>
              <pc:sldMasterMk cId="180999990" sldId="2147483648"/>
              <pc:sldLayoutMk cId="3246799366" sldId="2147483862"/>
              <ac:spMk id="4" creationId="{7A143000-0601-FF74-57D4-1BBFF0DFD103}"/>
            </ac:spMkLst>
          </pc:spChg>
          <pc:spChg chg="mod">
            <ac:chgData name="Ragnhild Halvorsrud" userId="917ea340-fd63-490f-a7db-68428d24cf32" providerId="ADAL" clId="{6FA999E9-229C-4E9A-8ABA-655365537A19}" dt="2026-09-15T08:40:32.421" v="7641" actId="790"/>
            <ac:spMkLst>
              <pc:docMk/>
              <pc:sldMasterMk cId="180999990" sldId="2147483648"/>
              <pc:sldLayoutMk cId="3246799366" sldId="2147483862"/>
              <ac:spMk id="9" creationId="{E6CC55FA-9983-59D0-E367-D79DF00EC0BD}"/>
            </ac:spMkLst>
          </pc:spChg>
          <pc:spChg chg="mod">
            <ac:chgData name="Ragnhild Halvorsrud" userId="917ea340-fd63-490f-a7db-68428d24cf32" providerId="ADAL" clId="{6FA999E9-229C-4E9A-8ABA-655365537A19}" dt="2026-09-15T08:40:32.421" v="7642" actId="790"/>
            <ac:spMkLst>
              <pc:docMk/>
              <pc:sldMasterMk cId="180999990" sldId="2147483648"/>
              <pc:sldLayoutMk cId="3246799366" sldId="2147483862"/>
              <ac:spMk id="10" creationId="{19E8C21D-363E-4C29-BCB1-2C67A41A6B1A}"/>
            </ac:spMkLst>
          </pc:spChg>
          <pc:spChg chg="mod">
            <ac:chgData name="Ragnhild Halvorsrud" userId="917ea340-fd63-490f-a7db-68428d24cf32" providerId="ADAL" clId="{6FA999E9-229C-4E9A-8ABA-655365537A19}" dt="2026-09-15T08:40:32.421" v="7643" actId="790"/>
            <ac:spMkLst>
              <pc:docMk/>
              <pc:sldMasterMk cId="180999990" sldId="2147483648"/>
              <pc:sldLayoutMk cId="3246799366" sldId="2147483862"/>
              <ac:spMk id="11" creationId="{6DB35B2F-204D-4092-A860-94E70637BD46}"/>
            </ac:spMkLst>
          </pc:spChg>
          <pc:spChg chg="mod">
            <ac:chgData name="Ragnhild Halvorsrud" userId="917ea340-fd63-490f-a7db-68428d24cf32" providerId="ADAL" clId="{6FA999E9-229C-4E9A-8ABA-655365537A19}" dt="2026-09-15T08:40:32.421" v="7639" actId="790"/>
            <ac:spMkLst>
              <pc:docMk/>
              <pc:sldMasterMk cId="180999990" sldId="2147483648"/>
              <pc:sldLayoutMk cId="3246799366" sldId="2147483862"/>
              <ac:spMk id="13" creationId="{4CD94CDB-7F27-D7B8-ECAE-B22EDB7CF860}"/>
            </ac:spMkLst>
          </pc:spChg>
          <pc:spChg chg="mod">
            <ac:chgData name="Ragnhild Halvorsrud" userId="917ea340-fd63-490f-a7db-68428d24cf32" providerId="ADAL" clId="{6FA999E9-229C-4E9A-8ABA-655365537A19}" dt="2026-09-15T08:40:32.421" v="7640" actId="790"/>
            <ac:spMkLst>
              <pc:docMk/>
              <pc:sldMasterMk cId="180999990" sldId="2147483648"/>
              <pc:sldLayoutMk cId="3246799366" sldId="2147483862"/>
              <ac:spMk id="14" creationId="{58079317-2862-C930-D1B2-76DAF709C737}"/>
            </ac:spMkLst>
          </pc:spChg>
        </pc:sldLayoutChg>
        <pc:sldLayoutChg chg="modSp mod">
          <pc:chgData name="Ragnhild Halvorsrud" userId="917ea340-fd63-490f-a7db-68428d24cf32" providerId="ADAL" clId="{6FA999E9-229C-4E9A-8ABA-655365537A19}" dt="2026-09-15T08:40:32.829" v="7859" actId="790"/>
          <pc:sldLayoutMkLst>
            <pc:docMk/>
            <pc:sldMasterMk cId="180999990" sldId="2147483648"/>
            <pc:sldLayoutMk cId="2376392846" sldId="2147483863"/>
          </pc:sldLayoutMkLst>
          <pc:spChg chg="mod">
            <ac:chgData name="Ragnhild Halvorsrud" userId="917ea340-fd63-490f-a7db-68428d24cf32" providerId="ADAL" clId="{6FA999E9-229C-4E9A-8ABA-655365537A19}" dt="2026-09-15T08:40:32.826" v="7857" actId="790"/>
            <ac:spMkLst>
              <pc:docMk/>
              <pc:sldMasterMk cId="180999990" sldId="2147483648"/>
              <pc:sldLayoutMk cId="2376392846" sldId="2147483863"/>
              <ac:spMk id="2" creationId="{00000000-0000-0000-0000-000000000000}"/>
            </ac:spMkLst>
          </pc:spChg>
          <pc:spChg chg="mod">
            <ac:chgData name="Ragnhild Halvorsrud" userId="917ea340-fd63-490f-a7db-68428d24cf32" providerId="ADAL" clId="{6FA999E9-229C-4E9A-8ABA-655365537A19}" dt="2026-09-15T08:40:32.827" v="7858" actId="790"/>
            <ac:spMkLst>
              <pc:docMk/>
              <pc:sldMasterMk cId="180999990" sldId="2147483648"/>
              <pc:sldLayoutMk cId="2376392846" sldId="2147483863"/>
              <ac:spMk id="3" creationId="{D0ADCE74-389D-439B-878C-4499B268109B}"/>
            </ac:spMkLst>
          </pc:spChg>
          <pc:spChg chg="mod">
            <ac:chgData name="Ragnhild Halvorsrud" userId="917ea340-fd63-490f-a7db-68428d24cf32" providerId="ADAL" clId="{6FA999E9-229C-4E9A-8ABA-655365537A19}" dt="2026-09-15T08:40:32.816" v="7851" actId="790"/>
            <ac:spMkLst>
              <pc:docMk/>
              <pc:sldMasterMk cId="180999990" sldId="2147483648"/>
              <pc:sldLayoutMk cId="2376392846" sldId="2147483863"/>
              <ac:spMk id="4" creationId="{7A143000-0601-FF74-57D4-1BBFF0DFD103}"/>
            </ac:spMkLst>
          </pc:spChg>
          <pc:spChg chg="mod">
            <ac:chgData name="Ragnhild Halvorsrud" userId="917ea340-fd63-490f-a7db-68428d24cf32" providerId="ADAL" clId="{6FA999E9-229C-4E9A-8ABA-655365537A19}" dt="2026-09-15T08:40:32.829" v="7859" actId="790"/>
            <ac:spMkLst>
              <pc:docMk/>
              <pc:sldMasterMk cId="180999990" sldId="2147483648"/>
              <pc:sldLayoutMk cId="2376392846" sldId="2147483863"/>
              <ac:spMk id="5" creationId="{14BC0D4E-FA8C-F17A-B9F8-3356A6B5A3AA}"/>
            </ac:spMkLst>
          </pc:spChg>
          <pc:spChg chg="mod">
            <ac:chgData name="Ragnhild Halvorsrud" userId="917ea340-fd63-490f-a7db-68428d24cf32" providerId="ADAL" clId="{6FA999E9-229C-4E9A-8ABA-655365537A19}" dt="2026-09-15T08:40:32.820" v="7854" actId="790"/>
            <ac:spMkLst>
              <pc:docMk/>
              <pc:sldMasterMk cId="180999990" sldId="2147483648"/>
              <pc:sldLayoutMk cId="2376392846" sldId="2147483863"/>
              <ac:spMk id="9" creationId="{E6CC55FA-9983-59D0-E367-D79DF00EC0BD}"/>
            </ac:spMkLst>
          </pc:spChg>
          <pc:spChg chg="mod">
            <ac:chgData name="Ragnhild Halvorsrud" userId="917ea340-fd63-490f-a7db-68428d24cf32" providerId="ADAL" clId="{6FA999E9-229C-4E9A-8ABA-655365537A19}" dt="2026-09-15T08:40:32.823" v="7855" actId="790"/>
            <ac:spMkLst>
              <pc:docMk/>
              <pc:sldMasterMk cId="180999990" sldId="2147483648"/>
              <pc:sldLayoutMk cId="2376392846" sldId="2147483863"/>
              <ac:spMk id="10" creationId="{19E8C21D-363E-4C29-BCB1-2C67A41A6B1A}"/>
            </ac:spMkLst>
          </pc:spChg>
          <pc:spChg chg="mod">
            <ac:chgData name="Ragnhild Halvorsrud" userId="917ea340-fd63-490f-a7db-68428d24cf32" providerId="ADAL" clId="{6FA999E9-229C-4E9A-8ABA-655365537A19}" dt="2026-09-15T08:40:32.824" v="7856" actId="790"/>
            <ac:spMkLst>
              <pc:docMk/>
              <pc:sldMasterMk cId="180999990" sldId="2147483648"/>
              <pc:sldLayoutMk cId="2376392846" sldId="2147483863"/>
              <ac:spMk id="11" creationId="{6DB35B2F-204D-4092-A860-94E70637BD46}"/>
            </ac:spMkLst>
          </pc:spChg>
          <pc:spChg chg="mod">
            <ac:chgData name="Ragnhild Halvorsrud" userId="917ea340-fd63-490f-a7db-68428d24cf32" providerId="ADAL" clId="{6FA999E9-229C-4E9A-8ABA-655365537A19}" dt="2026-09-15T08:40:32.817" v="7852" actId="790"/>
            <ac:spMkLst>
              <pc:docMk/>
              <pc:sldMasterMk cId="180999990" sldId="2147483648"/>
              <pc:sldLayoutMk cId="2376392846" sldId="2147483863"/>
              <ac:spMk id="12" creationId="{D978FB4B-5A3B-5352-B216-D15A3CCD9A28}"/>
            </ac:spMkLst>
          </pc:spChg>
          <pc:spChg chg="mod">
            <ac:chgData name="Ragnhild Halvorsrud" userId="917ea340-fd63-490f-a7db-68428d24cf32" providerId="ADAL" clId="{6FA999E9-229C-4E9A-8ABA-655365537A19}" dt="2026-09-15T08:40:32.818" v="7853" actId="790"/>
            <ac:spMkLst>
              <pc:docMk/>
              <pc:sldMasterMk cId="180999990" sldId="2147483648"/>
              <pc:sldLayoutMk cId="2376392846" sldId="2147483863"/>
              <ac:spMk id="15" creationId="{C91D50D2-F07C-5E5D-EDBC-5CEA76309D2A}"/>
            </ac:spMkLst>
          </pc:spChg>
        </pc:sldLayoutChg>
        <pc:sldLayoutChg chg="modSp mod">
          <pc:chgData name="Ragnhild Halvorsrud" userId="917ea340-fd63-490f-a7db-68428d24cf32" providerId="ADAL" clId="{6FA999E9-229C-4E9A-8ABA-655365537A19}" dt="2026-09-15T08:40:32.838" v="7868" actId="790"/>
          <pc:sldLayoutMkLst>
            <pc:docMk/>
            <pc:sldMasterMk cId="180999990" sldId="2147483648"/>
            <pc:sldLayoutMk cId="3844894945" sldId="2147483867"/>
          </pc:sldLayoutMkLst>
          <pc:spChg chg="mod">
            <ac:chgData name="Ragnhild Halvorsrud" userId="917ea340-fd63-490f-a7db-68428d24cf32" providerId="ADAL" clId="{6FA999E9-229C-4E9A-8ABA-655365537A19}" dt="2026-09-15T08:40:32.838" v="7866" actId="790"/>
            <ac:spMkLst>
              <pc:docMk/>
              <pc:sldMasterMk cId="180999990" sldId="2147483648"/>
              <pc:sldLayoutMk cId="3844894945" sldId="2147483867"/>
              <ac:spMk id="2" creationId="{00000000-0000-0000-0000-000000000000}"/>
            </ac:spMkLst>
          </pc:spChg>
          <pc:spChg chg="mod">
            <ac:chgData name="Ragnhild Halvorsrud" userId="917ea340-fd63-490f-a7db-68428d24cf32" providerId="ADAL" clId="{6FA999E9-229C-4E9A-8ABA-655365537A19}" dt="2026-09-15T08:40:32.838" v="7867" actId="790"/>
            <ac:spMkLst>
              <pc:docMk/>
              <pc:sldMasterMk cId="180999990" sldId="2147483648"/>
              <pc:sldLayoutMk cId="3844894945" sldId="2147483867"/>
              <ac:spMk id="3" creationId="{D0ADCE74-389D-439B-878C-4499B268109B}"/>
            </ac:spMkLst>
          </pc:spChg>
          <pc:spChg chg="mod">
            <ac:chgData name="Ragnhild Halvorsrud" userId="917ea340-fd63-490f-a7db-68428d24cf32" providerId="ADAL" clId="{6FA999E9-229C-4E9A-8ABA-655365537A19}" dt="2026-09-15T08:40:32.838" v="7868" actId="790"/>
            <ac:spMkLst>
              <pc:docMk/>
              <pc:sldMasterMk cId="180999990" sldId="2147483648"/>
              <pc:sldLayoutMk cId="3844894945" sldId="2147483867"/>
              <ac:spMk id="5" creationId="{14BC0D4E-FA8C-F17A-B9F8-3356A6B5A3AA}"/>
            </ac:spMkLst>
          </pc:spChg>
          <pc:spChg chg="mod">
            <ac:chgData name="Ragnhild Halvorsrud" userId="917ea340-fd63-490f-a7db-68428d24cf32" providerId="ADAL" clId="{6FA999E9-229C-4E9A-8ABA-655365537A19}" dt="2026-09-15T08:40:32.830" v="7860" actId="790"/>
            <ac:spMkLst>
              <pc:docMk/>
              <pc:sldMasterMk cId="180999990" sldId="2147483648"/>
              <pc:sldLayoutMk cId="3844894945" sldId="2147483867"/>
              <ac:spMk id="7" creationId="{8E3BFE30-9398-C282-2E27-314BB322CE88}"/>
            </ac:spMkLst>
          </pc:spChg>
          <pc:spChg chg="mod">
            <ac:chgData name="Ragnhild Halvorsrud" userId="917ea340-fd63-490f-a7db-68428d24cf32" providerId="ADAL" clId="{6FA999E9-229C-4E9A-8ABA-655365537A19}" dt="2026-09-15T08:40:32.834" v="7863" actId="790"/>
            <ac:spMkLst>
              <pc:docMk/>
              <pc:sldMasterMk cId="180999990" sldId="2147483648"/>
              <pc:sldLayoutMk cId="3844894945" sldId="2147483867"/>
              <ac:spMk id="9" creationId="{E6CC55FA-9983-59D0-E367-D79DF00EC0BD}"/>
            </ac:spMkLst>
          </pc:spChg>
          <pc:spChg chg="mod">
            <ac:chgData name="Ragnhild Halvorsrud" userId="917ea340-fd63-490f-a7db-68428d24cf32" providerId="ADAL" clId="{6FA999E9-229C-4E9A-8ABA-655365537A19}" dt="2026-09-15T08:40:32.836" v="7864" actId="790"/>
            <ac:spMkLst>
              <pc:docMk/>
              <pc:sldMasterMk cId="180999990" sldId="2147483648"/>
              <pc:sldLayoutMk cId="3844894945" sldId="2147483867"/>
              <ac:spMk id="10" creationId="{19E8C21D-363E-4C29-BCB1-2C67A41A6B1A}"/>
            </ac:spMkLst>
          </pc:spChg>
          <pc:spChg chg="mod">
            <ac:chgData name="Ragnhild Halvorsrud" userId="917ea340-fd63-490f-a7db-68428d24cf32" providerId="ADAL" clId="{6FA999E9-229C-4E9A-8ABA-655365537A19}" dt="2026-09-15T08:40:32.837" v="7865" actId="790"/>
            <ac:spMkLst>
              <pc:docMk/>
              <pc:sldMasterMk cId="180999990" sldId="2147483648"/>
              <pc:sldLayoutMk cId="3844894945" sldId="2147483867"/>
              <ac:spMk id="11" creationId="{6DB35B2F-204D-4092-A860-94E70637BD46}"/>
            </ac:spMkLst>
          </pc:spChg>
          <pc:spChg chg="mod">
            <ac:chgData name="Ragnhild Halvorsrud" userId="917ea340-fd63-490f-a7db-68428d24cf32" providerId="ADAL" clId="{6FA999E9-229C-4E9A-8ABA-655365537A19}" dt="2026-09-15T08:40:32.831" v="7861" actId="790"/>
            <ac:spMkLst>
              <pc:docMk/>
              <pc:sldMasterMk cId="180999990" sldId="2147483648"/>
              <pc:sldLayoutMk cId="3844894945" sldId="2147483867"/>
              <ac:spMk id="12" creationId="{CC48DD02-BE9B-B553-7AE1-E7F518150009}"/>
            </ac:spMkLst>
          </pc:spChg>
          <pc:spChg chg="mod">
            <ac:chgData name="Ragnhild Halvorsrud" userId="917ea340-fd63-490f-a7db-68428d24cf32" providerId="ADAL" clId="{6FA999E9-229C-4E9A-8ABA-655365537A19}" dt="2026-09-15T08:40:32.832" v="7862" actId="790"/>
            <ac:spMkLst>
              <pc:docMk/>
              <pc:sldMasterMk cId="180999990" sldId="2147483648"/>
              <pc:sldLayoutMk cId="3844894945" sldId="2147483867"/>
              <ac:spMk id="15" creationId="{DD846778-5288-B08F-8F03-08C72AAE0D58}"/>
            </ac:spMkLst>
          </pc:spChg>
        </pc:sldLayoutChg>
        <pc:sldLayoutChg chg="modSp mod">
          <pc:chgData name="Ragnhild Halvorsrud" userId="917ea340-fd63-490f-a7db-68428d24cf32" providerId="ADAL" clId="{6FA999E9-229C-4E9A-8ABA-655365537A19}" dt="2026-09-15T08:40:32.853" v="7877" actId="790"/>
          <pc:sldLayoutMkLst>
            <pc:docMk/>
            <pc:sldMasterMk cId="180999990" sldId="2147483648"/>
            <pc:sldLayoutMk cId="3005118865" sldId="2147483868"/>
          </pc:sldLayoutMkLst>
          <pc:spChg chg="mod">
            <ac:chgData name="Ragnhild Halvorsrud" userId="917ea340-fd63-490f-a7db-68428d24cf32" providerId="ADAL" clId="{6FA999E9-229C-4E9A-8ABA-655365537A19}" dt="2026-09-15T08:40:32.838" v="7875" actId="790"/>
            <ac:spMkLst>
              <pc:docMk/>
              <pc:sldMasterMk cId="180999990" sldId="2147483648"/>
              <pc:sldLayoutMk cId="3005118865" sldId="2147483868"/>
              <ac:spMk id="2" creationId="{00000000-0000-0000-0000-000000000000}"/>
            </ac:spMkLst>
          </pc:spChg>
          <pc:spChg chg="mod">
            <ac:chgData name="Ragnhild Halvorsrud" userId="917ea340-fd63-490f-a7db-68428d24cf32" providerId="ADAL" clId="{6FA999E9-229C-4E9A-8ABA-655365537A19}" dt="2026-09-15T08:40:32.838" v="7876" actId="790"/>
            <ac:spMkLst>
              <pc:docMk/>
              <pc:sldMasterMk cId="180999990" sldId="2147483648"/>
              <pc:sldLayoutMk cId="3005118865" sldId="2147483868"/>
              <ac:spMk id="3" creationId="{D0ADCE74-389D-439B-878C-4499B268109B}"/>
            </ac:spMkLst>
          </pc:spChg>
          <pc:spChg chg="mod">
            <ac:chgData name="Ragnhild Halvorsrud" userId="917ea340-fd63-490f-a7db-68428d24cf32" providerId="ADAL" clId="{6FA999E9-229C-4E9A-8ABA-655365537A19}" dt="2026-09-15T08:40:32.838" v="7869" actId="790"/>
            <ac:spMkLst>
              <pc:docMk/>
              <pc:sldMasterMk cId="180999990" sldId="2147483648"/>
              <pc:sldLayoutMk cId="3005118865" sldId="2147483868"/>
              <ac:spMk id="4" creationId="{DEEA45E0-6923-D70D-E575-A5C652B5EF33}"/>
            </ac:spMkLst>
          </pc:spChg>
          <pc:spChg chg="mod">
            <ac:chgData name="Ragnhild Halvorsrud" userId="917ea340-fd63-490f-a7db-68428d24cf32" providerId="ADAL" clId="{6FA999E9-229C-4E9A-8ABA-655365537A19}" dt="2026-09-15T08:40:32.853" v="7877" actId="790"/>
            <ac:spMkLst>
              <pc:docMk/>
              <pc:sldMasterMk cId="180999990" sldId="2147483648"/>
              <pc:sldLayoutMk cId="3005118865" sldId="2147483868"/>
              <ac:spMk id="5" creationId="{14BC0D4E-FA8C-F17A-B9F8-3356A6B5A3AA}"/>
            </ac:spMkLst>
          </pc:spChg>
          <pc:spChg chg="mod">
            <ac:chgData name="Ragnhild Halvorsrud" userId="917ea340-fd63-490f-a7db-68428d24cf32" providerId="ADAL" clId="{6FA999E9-229C-4E9A-8ABA-655365537A19}" dt="2026-09-15T08:40:32.838" v="7872" actId="790"/>
            <ac:spMkLst>
              <pc:docMk/>
              <pc:sldMasterMk cId="180999990" sldId="2147483648"/>
              <pc:sldLayoutMk cId="3005118865" sldId="2147483868"/>
              <ac:spMk id="9" creationId="{E6CC55FA-9983-59D0-E367-D79DF00EC0BD}"/>
            </ac:spMkLst>
          </pc:spChg>
          <pc:spChg chg="mod">
            <ac:chgData name="Ragnhild Halvorsrud" userId="917ea340-fd63-490f-a7db-68428d24cf32" providerId="ADAL" clId="{6FA999E9-229C-4E9A-8ABA-655365537A19}" dt="2026-09-15T08:40:32.838" v="7873" actId="790"/>
            <ac:spMkLst>
              <pc:docMk/>
              <pc:sldMasterMk cId="180999990" sldId="2147483648"/>
              <pc:sldLayoutMk cId="3005118865" sldId="2147483868"/>
              <ac:spMk id="10" creationId="{19E8C21D-363E-4C29-BCB1-2C67A41A6B1A}"/>
            </ac:spMkLst>
          </pc:spChg>
          <pc:spChg chg="mod">
            <ac:chgData name="Ragnhild Halvorsrud" userId="917ea340-fd63-490f-a7db-68428d24cf32" providerId="ADAL" clId="{6FA999E9-229C-4E9A-8ABA-655365537A19}" dt="2026-09-15T08:40:32.838" v="7874" actId="790"/>
            <ac:spMkLst>
              <pc:docMk/>
              <pc:sldMasterMk cId="180999990" sldId="2147483648"/>
              <pc:sldLayoutMk cId="3005118865" sldId="2147483868"/>
              <ac:spMk id="11" creationId="{6DB35B2F-204D-4092-A860-94E70637BD46}"/>
            </ac:spMkLst>
          </pc:spChg>
          <pc:spChg chg="mod">
            <ac:chgData name="Ragnhild Halvorsrud" userId="917ea340-fd63-490f-a7db-68428d24cf32" providerId="ADAL" clId="{6FA999E9-229C-4E9A-8ABA-655365537A19}" dt="2026-09-15T08:40:32.838" v="7870" actId="790"/>
            <ac:spMkLst>
              <pc:docMk/>
              <pc:sldMasterMk cId="180999990" sldId="2147483648"/>
              <pc:sldLayoutMk cId="3005118865" sldId="2147483868"/>
              <ac:spMk id="12" creationId="{524A9ACE-CF2F-11C9-9D81-2FF2B95446B3}"/>
            </ac:spMkLst>
          </pc:spChg>
          <pc:spChg chg="mod">
            <ac:chgData name="Ragnhild Halvorsrud" userId="917ea340-fd63-490f-a7db-68428d24cf32" providerId="ADAL" clId="{6FA999E9-229C-4E9A-8ABA-655365537A19}" dt="2026-09-15T08:40:32.838" v="7871" actId="790"/>
            <ac:spMkLst>
              <pc:docMk/>
              <pc:sldMasterMk cId="180999990" sldId="2147483648"/>
              <pc:sldLayoutMk cId="3005118865" sldId="2147483868"/>
              <ac:spMk id="15" creationId="{548788E4-4BBD-18B0-EF31-189A174CC2A6}"/>
            </ac:spMkLst>
          </pc:spChg>
        </pc:sldLayoutChg>
        <pc:sldLayoutChg chg="modSp mod">
          <pc:chgData name="Ragnhild Halvorsrud" userId="917ea340-fd63-490f-a7db-68428d24cf32" providerId="ADAL" clId="{6FA999E9-229C-4E9A-8ABA-655365537A19}" dt="2026-09-15T08:40:32.868" v="7886" actId="790"/>
          <pc:sldLayoutMkLst>
            <pc:docMk/>
            <pc:sldMasterMk cId="180999990" sldId="2147483648"/>
            <pc:sldLayoutMk cId="2678221709" sldId="2147483869"/>
          </pc:sldLayoutMkLst>
          <pc:spChg chg="mod">
            <ac:chgData name="Ragnhild Halvorsrud" userId="917ea340-fd63-490f-a7db-68428d24cf32" providerId="ADAL" clId="{6FA999E9-229C-4E9A-8ABA-655365537A19}" dt="2026-09-15T08:40:32.853" v="7882" actId="790"/>
            <ac:spMkLst>
              <pc:docMk/>
              <pc:sldMasterMk cId="180999990" sldId="2147483648"/>
              <pc:sldLayoutMk cId="2678221709" sldId="2147483869"/>
              <ac:spMk id="2" creationId="{00000000-0000-0000-0000-000000000000}"/>
            </ac:spMkLst>
          </pc:spChg>
          <pc:spChg chg="mod">
            <ac:chgData name="Ragnhild Halvorsrud" userId="917ea340-fd63-490f-a7db-68428d24cf32" providerId="ADAL" clId="{6FA999E9-229C-4E9A-8ABA-655365537A19}" dt="2026-09-15T08:40:32.853" v="7883" actId="790"/>
            <ac:spMkLst>
              <pc:docMk/>
              <pc:sldMasterMk cId="180999990" sldId="2147483648"/>
              <pc:sldLayoutMk cId="2678221709" sldId="2147483869"/>
              <ac:spMk id="3" creationId="{D0ADCE74-389D-439B-878C-4499B268109B}"/>
            </ac:spMkLst>
          </pc:spChg>
          <pc:spChg chg="mod">
            <ac:chgData name="Ragnhild Halvorsrud" userId="917ea340-fd63-490f-a7db-68428d24cf32" providerId="ADAL" clId="{6FA999E9-229C-4E9A-8ABA-655365537A19}" dt="2026-09-15T08:40:32.853" v="7884" actId="790"/>
            <ac:spMkLst>
              <pc:docMk/>
              <pc:sldMasterMk cId="180999990" sldId="2147483648"/>
              <pc:sldLayoutMk cId="2678221709" sldId="2147483869"/>
              <ac:spMk id="5" creationId="{14BC0D4E-FA8C-F17A-B9F8-3356A6B5A3AA}"/>
            </ac:spMkLst>
          </pc:spChg>
          <pc:spChg chg="mod">
            <ac:chgData name="Ragnhild Halvorsrud" userId="917ea340-fd63-490f-a7db-68428d24cf32" providerId="ADAL" clId="{6FA999E9-229C-4E9A-8ABA-655365537A19}" dt="2026-09-15T08:40:32.853" v="7879" actId="790"/>
            <ac:spMkLst>
              <pc:docMk/>
              <pc:sldMasterMk cId="180999990" sldId="2147483648"/>
              <pc:sldLayoutMk cId="2678221709" sldId="2147483869"/>
              <ac:spMk id="9" creationId="{E6CC55FA-9983-59D0-E367-D79DF00EC0BD}"/>
            </ac:spMkLst>
          </pc:spChg>
          <pc:spChg chg="mod">
            <ac:chgData name="Ragnhild Halvorsrud" userId="917ea340-fd63-490f-a7db-68428d24cf32" providerId="ADAL" clId="{6FA999E9-229C-4E9A-8ABA-655365537A19}" dt="2026-09-15T08:40:32.853" v="7880" actId="790"/>
            <ac:spMkLst>
              <pc:docMk/>
              <pc:sldMasterMk cId="180999990" sldId="2147483648"/>
              <pc:sldLayoutMk cId="2678221709" sldId="2147483869"/>
              <ac:spMk id="10" creationId="{19E8C21D-363E-4C29-BCB1-2C67A41A6B1A}"/>
            </ac:spMkLst>
          </pc:spChg>
          <pc:spChg chg="mod">
            <ac:chgData name="Ragnhild Halvorsrud" userId="917ea340-fd63-490f-a7db-68428d24cf32" providerId="ADAL" clId="{6FA999E9-229C-4E9A-8ABA-655365537A19}" dt="2026-09-15T08:40:32.853" v="7881" actId="790"/>
            <ac:spMkLst>
              <pc:docMk/>
              <pc:sldMasterMk cId="180999990" sldId="2147483648"/>
              <pc:sldLayoutMk cId="2678221709" sldId="2147483869"/>
              <ac:spMk id="11" creationId="{6DB35B2F-204D-4092-A860-94E70637BD46}"/>
            </ac:spMkLst>
          </pc:spChg>
          <pc:spChg chg="mod">
            <ac:chgData name="Ragnhild Halvorsrud" userId="917ea340-fd63-490f-a7db-68428d24cf32" providerId="ADAL" clId="{6FA999E9-229C-4E9A-8ABA-655365537A19}" dt="2026-09-15T08:40:32.853" v="7878" actId="790"/>
            <ac:spMkLst>
              <pc:docMk/>
              <pc:sldMasterMk cId="180999990" sldId="2147483648"/>
              <pc:sldLayoutMk cId="2678221709" sldId="2147483869"/>
              <ac:spMk id="16" creationId="{4B15A6C7-5733-4554-D5B5-E610F344A0F8}"/>
            </ac:spMkLst>
          </pc:spChg>
          <pc:spChg chg="mod">
            <ac:chgData name="Ragnhild Halvorsrud" userId="917ea340-fd63-490f-a7db-68428d24cf32" providerId="ADAL" clId="{6FA999E9-229C-4E9A-8ABA-655365537A19}" dt="2026-09-15T08:40:32.868" v="7885" actId="790"/>
            <ac:spMkLst>
              <pc:docMk/>
              <pc:sldMasterMk cId="180999990" sldId="2147483648"/>
              <pc:sldLayoutMk cId="2678221709" sldId="2147483869"/>
              <ac:spMk id="18" creationId="{54D636DB-19A1-CD9D-45EA-6583F38DFB49}"/>
            </ac:spMkLst>
          </pc:spChg>
          <pc:spChg chg="mod">
            <ac:chgData name="Ragnhild Halvorsrud" userId="917ea340-fd63-490f-a7db-68428d24cf32" providerId="ADAL" clId="{6FA999E9-229C-4E9A-8ABA-655365537A19}" dt="2026-09-15T08:40:32.868" v="7886" actId="790"/>
            <ac:spMkLst>
              <pc:docMk/>
              <pc:sldMasterMk cId="180999990" sldId="2147483648"/>
              <pc:sldLayoutMk cId="2678221709" sldId="2147483869"/>
              <ac:spMk id="19" creationId="{50DD9E95-DAE8-CA88-F07A-2DECC98F31E5}"/>
            </ac:spMkLst>
          </pc:spChg>
        </pc:sldLayoutChg>
        <pc:sldLayoutChg chg="modSp mod">
          <pc:chgData name="Ragnhild Halvorsrud" userId="917ea340-fd63-490f-a7db-68428d24cf32" providerId="ADAL" clId="{6FA999E9-229C-4E9A-8ABA-655365537A19}" dt="2026-09-15T08:40:32.868" v="7894" actId="790"/>
          <pc:sldLayoutMkLst>
            <pc:docMk/>
            <pc:sldMasterMk cId="180999990" sldId="2147483648"/>
            <pc:sldLayoutMk cId="871093756" sldId="2147483870"/>
          </pc:sldLayoutMkLst>
          <pc:spChg chg="mod">
            <ac:chgData name="Ragnhild Halvorsrud" userId="917ea340-fd63-490f-a7db-68428d24cf32" providerId="ADAL" clId="{6FA999E9-229C-4E9A-8ABA-655365537A19}" dt="2026-09-15T08:40:32.868" v="7892" actId="790"/>
            <ac:spMkLst>
              <pc:docMk/>
              <pc:sldMasterMk cId="180999990" sldId="2147483648"/>
              <pc:sldLayoutMk cId="871093756" sldId="2147483870"/>
              <ac:spMk id="2" creationId="{00000000-0000-0000-0000-000000000000}"/>
            </ac:spMkLst>
          </pc:spChg>
          <pc:spChg chg="mod">
            <ac:chgData name="Ragnhild Halvorsrud" userId="917ea340-fd63-490f-a7db-68428d24cf32" providerId="ADAL" clId="{6FA999E9-229C-4E9A-8ABA-655365537A19}" dt="2026-09-15T08:40:32.868" v="7893" actId="790"/>
            <ac:spMkLst>
              <pc:docMk/>
              <pc:sldMasterMk cId="180999990" sldId="2147483648"/>
              <pc:sldLayoutMk cId="871093756" sldId="2147483870"/>
              <ac:spMk id="3" creationId="{D0ADCE74-389D-439B-878C-4499B268109B}"/>
            </ac:spMkLst>
          </pc:spChg>
          <pc:spChg chg="mod">
            <ac:chgData name="Ragnhild Halvorsrud" userId="917ea340-fd63-490f-a7db-68428d24cf32" providerId="ADAL" clId="{6FA999E9-229C-4E9A-8ABA-655365537A19}" dt="2026-09-15T08:40:32.868" v="7889" actId="790"/>
            <ac:spMkLst>
              <pc:docMk/>
              <pc:sldMasterMk cId="180999990" sldId="2147483648"/>
              <pc:sldLayoutMk cId="871093756" sldId="2147483870"/>
              <ac:spMk id="4" creationId="{80DD98E8-EE54-96AF-4DEE-FF3497184DD1}"/>
            </ac:spMkLst>
          </pc:spChg>
          <pc:spChg chg="mod">
            <ac:chgData name="Ragnhild Halvorsrud" userId="917ea340-fd63-490f-a7db-68428d24cf32" providerId="ADAL" clId="{6FA999E9-229C-4E9A-8ABA-655365537A19}" dt="2026-09-15T08:40:32.868" v="7894" actId="790"/>
            <ac:spMkLst>
              <pc:docMk/>
              <pc:sldMasterMk cId="180999990" sldId="2147483648"/>
              <pc:sldLayoutMk cId="871093756" sldId="2147483870"/>
              <ac:spMk id="5" creationId="{14BC0D4E-FA8C-F17A-B9F8-3356A6B5A3AA}"/>
            </ac:spMkLst>
          </pc:spChg>
          <pc:spChg chg="mod">
            <ac:chgData name="Ragnhild Halvorsrud" userId="917ea340-fd63-490f-a7db-68428d24cf32" providerId="ADAL" clId="{6FA999E9-229C-4E9A-8ABA-655365537A19}" dt="2026-09-15T08:40:32.868" v="7887" actId="790"/>
            <ac:spMkLst>
              <pc:docMk/>
              <pc:sldMasterMk cId="180999990" sldId="2147483648"/>
              <pc:sldLayoutMk cId="871093756" sldId="2147483870"/>
              <ac:spMk id="6" creationId="{7E9E1115-0074-AA95-0D0F-02D86FDD60BE}"/>
            </ac:spMkLst>
          </pc:spChg>
          <pc:spChg chg="mod">
            <ac:chgData name="Ragnhild Halvorsrud" userId="917ea340-fd63-490f-a7db-68428d24cf32" providerId="ADAL" clId="{6FA999E9-229C-4E9A-8ABA-655365537A19}" dt="2026-09-15T08:40:32.868" v="7890" actId="790"/>
            <ac:spMkLst>
              <pc:docMk/>
              <pc:sldMasterMk cId="180999990" sldId="2147483648"/>
              <pc:sldLayoutMk cId="871093756" sldId="2147483870"/>
              <ac:spMk id="10" creationId="{19E8C21D-363E-4C29-BCB1-2C67A41A6B1A}"/>
            </ac:spMkLst>
          </pc:spChg>
          <pc:spChg chg="mod">
            <ac:chgData name="Ragnhild Halvorsrud" userId="917ea340-fd63-490f-a7db-68428d24cf32" providerId="ADAL" clId="{6FA999E9-229C-4E9A-8ABA-655365537A19}" dt="2026-09-15T08:40:32.868" v="7891" actId="790"/>
            <ac:spMkLst>
              <pc:docMk/>
              <pc:sldMasterMk cId="180999990" sldId="2147483648"/>
              <pc:sldLayoutMk cId="871093756" sldId="2147483870"/>
              <ac:spMk id="11" creationId="{6DB35B2F-204D-4092-A860-94E70637BD46}"/>
            </ac:spMkLst>
          </pc:spChg>
          <pc:spChg chg="mod">
            <ac:chgData name="Ragnhild Halvorsrud" userId="917ea340-fd63-490f-a7db-68428d24cf32" providerId="ADAL" clId="{6FA999E9-229C-4E9A-8ABA-655365537A19}" dt="2026-09-15T08:40:32.868" v="7888" actId="790"/>
            <ac:spMkLst>
              <pc:docMk/>
              <pc:sldMasterMk cId="180999990" sldId="2147483648"/>
              <pc:sldLayoutMk cId="871093756" sldId="2147483870"/>
              <ac:spMk id="19" creationId="{50DD9E95-DAE8-CA88-F07A-2DECC98F31E5}"/>
            </ac:spMkLst>
          </pc:spChg>
        </pc:sldLayoutChg>
        <pc:sldLayoutChg chg="modSp mod">
          <pc:chgData name="Ragnhild Halvorsrud" userId="917ea340-fd63-490f-a7db-68428d24cf32" providerId="ADAL" clId="{6FA999E9-229C-4E9A-8ABA-655365537A19}" dt="2026-09-15T08:40:32.888" v="7902" actId="790"/>
          <pc:sldLayoutMkLst>
            <pc:docMk/>
            <pc:sldMasterMk cId="180999990" sldId="2147483648"/>
            <pc:sldLayoutMk cId="634046859" sldId="2147483871"/>
          </pc:sldLayoutMkLst>
          <pc:spChg chg="mod">
            <ac:chgData name="Ragnhild Halvorsrud" userId="917ea340-fd63-490f-a7db-68428d24cf32" providerId="ADAL" clId="{6FA999E9-229C-4E9A-8ABA-655365537A19}" dt="2026-09-15T08:40:32.888" v="7900" actId="790"/>
            <ac:spMkLst>
              <pc:docMk/>
              <pc:sldMasterMk cId="180999990" sldId="2147483648"/>
              <pc:sldLayoutMk cId="634046859" sldId="2147483871"/>
              <ac:spMk id="2" creationId="{00000000-0000-0000-0000-000000000000}"/>
            </ac:spMkLst>
          </pc:spChg>
          <pc:spChg chg="mod">
            <ac:chgData name="Ragnhild Halvorsrud" userId="917ea340-fd63-490f-a7db-68428d24cf32" providerId="ADAL" clId="{6FA999E9-229C-4E9A-8ABA-655365537A19}" dt="2026-09-15T08:40:32.888" v="7901" actId="790"/>
            <ac:spMkLst>
              <pc:docMk/>
              <pc:sldMasterMk cId="180999990" sldId="2147483648"/>
              <pc:sldLayoutMk cId="634046859" sldId="2147483871"/>
              <ac:spMk id="3" creationId="{D0ADCE74-389D-439B-878C-4499B268109B}"/>
            </ac:spMkLst>
          </pc:spChg>
          <pc:spChg chg="mod">
            <ac:chgData name="Ragnhild Halvorsrud" userId="917ea340-fd63-490f-a7db-68428d24cf32" providerId="ADAL" clId="{6FA999E9-229C-4E9A-8ABA-655365537A19}" dt="2026-09-15T08:40:32.884" v="7897" actId="790"/>
            <ac:spMkLst>
              <pc:docMk/>
              <pc:sldMasterMk cId="180999990" sldId="2147483648"/>
              <pc:sldLayoutMk cId="634046859" sldId="2147483871"/>
              <ac:spMk id="4" creationId="{80DD98E8-EE54-96AF-4DEE-FF3497184DD1}"/>
            </ac:spMkLst>
          </pc:spChg>
          <pc:spChg chg="mod">
            <ac:chgData name="Ragnhild Halvorsrud" userId="917ea340-fd63-490f-a7db-68428d24cf32" providerId="ADAL" clId="{6FA999E9-229C-4E9A-8ABA-655365537A19}" dt="2026-09-15T08:40:32.888" v="7902" actId="790"/>
            <ac:spMkLst>
              <pc:docMk/>
              <pc:sldMasterMk cId="180999990" sldId="2147483648"/>
              <pc:sldLayoutMk cId="634046859" sldId="2147483871"/>
              <ac:spMk id="5" creationId="{14BC0D4E-FA8C-F17A-B9F8-3356A6B5A3AA}"/>
            </ac:spMkLst>
          </pc:spChg>
          <pc:spChg chg="mod">
            <ac:chgData name="Ragnhild Halvorsrud" userId="917ea340-fd63-490f-a7db-68428d24cf32" providerId="ADAL" clId="{6FA999E9-229C-4E9A-8ABA-655365537A19}" dt="2026-09-15T08:40:32.868" v="7895" actId="790"/>
            <ac:spMkLst>
              <pc:docMk/>
              <pc:sldMasterMk cId="180999990" sldId="2147483648"/>
              <pc:sldLayoutMk cId="634046859" sldId="2147483871"/>
              <ac:spMk id="6" creationId="{7E9E1115-0074-AA95-0D0F-02D86FDD60BE}"/>
            </ac:spMkLst>
          </pc:spChg>
          <pc:spChg chg="mod">
            <ac:chgData name="Ragnhild Halvorsrud" userId="917ea340-fd63-490f-a7db-68428d24cf32" providerId="ADAL" clId="{6FA999E9-229C-4E9A-8ABA-655365537A19}" dt="2026-09-15T08:40:32.886" v="7898" actId="790"/>
            <ac:spMkLst>
              <pc:docMk/>
              <pc:sldMasterMk cId="180999990" sldId="2147483648"/>
              <pc:sldLayoutMk cId="634046859" sldId="2147483871"/>
              <ac:spMk id="10" creationId="{19E8C21D-363E-4C29-BCB1-2C67A41A6B1A}"/>
            </ac:spMkLst>
          </pc:spChg>
          <pc:spChg chg="mod">
            <ac:chgData name="Ragnhild Halvorsrud" userId="917ea340-fd63-490f-a7db-68428d24cf32" providerId="ADAL" clId="{6FA999E9-229C-4E9A-8ABA-655365537A19}" dt="2026-09-15T08:40:32.888" v="7899" actId="790"/>
            <ac:spMkLst>
              <pc:docMk/>
              <pc:sldMasterMk cId="180999990" sldId="2147483648"/>
              <pc:sldLayoutMk cId="634046859" sldId="2147483871"/>
              <ac:spMk id="11" creationId="{6DB35B2F-204D-4092-A860-94E70637BD46}"/>
            </ac:spMkLst>
          </pc:spChg>
          <pc:spChg chg="mod">
            <ac:chgData name="Ragnhild Halvorsrud" userId="917ea340-fd63-490f-a7db-68428d24cf32" providerId="ADAL" clId="{6FA999E9-229C-4E9A-8ABA-655365537A19}" dt="2026-09-15T08:40:32.868" v="7896" actId="790"/>
            <ac:spMkLst>
              <pc:docMk/>
              <pc:sldMasterMk cId="180999990" sldId="2147483648"/>
              <pc:sldLayoutMk cId="634046859" sldId="2147483871"/>
              <ac:spMk id="19" creationId="{50DD9E95-DAE8-CA88-F07A-2DECC98F31E5}"/>
            </ac:spMkLst>
          </pc:spChg>
        </pc:sldLayoutChg>
        <pc:sldLayoutChg chg="modSp mod">
          <pc:chgData name="Ragnhild Halvorsrud" userId="917ea340-fd63-490f-a7db-68428d24cf32" providerId="ADAL" clId="{6FA999E9-229C-4E9A-8ABA-655365537A19}" dt="2026-09-15T08:40:32.902" v="7910" actId="790"/>
          <pc:sldLayoutMkLst>
            <pc:docMk/>
            <pc:sldMasterMk cId="180999990" sldId="2147483648"/>
            <pc:sldLayoutMk cId="528374400" sldId="2147483872"/>
          </pc:sldLayoutMkLst>
          <pc:spChg chg="mod">
            <ac:chgData name="Ragnhild Halvorsrud" userId="917ea340-fd63-490f-a7db-68428d24cf32" providerId="ADAL" clId="{6FA999E9-229C-4E9A-8ABA-655365537A19}" dt="2026-09-15T08:40:32.902" v="7907" actId="790"/>
            <ac:spMkLst>
              <pc:docMk/>
              <pc:sldMasterMk cId="180999990" sldId="2147483648"/>
              <pc:sldLayoutMk cId="528374400" sldId="2147483872"/>
              <ac:spMk id="2" creationId="{00000000-0000-0000-0000-000000000000}"/>
            </ac:spMkLst>
          </pc:spChg>
          <pc:spChg chg="mod">
            <ac:chgData name="Ragnhild Halvorsrud" userId="917ea340-fd63-490f-a7db-68428d24cf32" providerId="ADAL" clId="{6FA999E9-229C-4E9A-8ABA-655365537A19}" dt="2026-09-15T08:40:32.902" v="7908" actId="790"/>
            <ac:spMkLst>
              <pc:docMk/>
              <pc:sldMasterMk cId="180999990" sldId="2147483648"/>
              <pc:sldLayoutMk cId="528374400" sldId="2147483872"/>
              <ac:spMk id="3" creationId="{D0ADCE74-389D-439B-878C-4499B268109B}"/>
            </ac:spMkLst>
          </pc:spChg>
          <pc:spChg chg="mod">
            <ac:chgData name="Ragnhild Halvorsrud" userId="917ea340-fd63-490f-a7db-68428d24cf32" providerId="ADAL" clId="{6FA999E9-229C-4E9A-8ABA-655365537A19}" dt="2026-09-15T08:40:32.888" v="7904" actId="790"/>
            <ac:spMkLst>
              <pc:docMk/>
              <pc:sldMasterMk cId="180999990" sldId="2147483648"/>
              <pc:sldLayoutMk cId="528374400" sldId="2147483872"/>
              <ac:spMk id="4" creationId="{80DD98E8-EE54-96AF-4DEE-FF3497184DD1}"/>
            </ac:spMkLst>
          </pc:spChg>
          <pc:spChg chg="mod">
            <ac:chgData name="Ragnhild Halvorsrud" userId="917ea340-fd63-490f-a7db-68428d24cf32" providerId="ADAL" clId="{6FA999E9-229C-4E9A-8ABA-655365537A19}" dt="2026-09-15T08:40:32.902" v="7909" actId="790"/>
            <ac:spMkLst>
              <pc:docMk/>
              <pc:sldMasterMk cId="180999990" sldId="2147483648"/>
              <pc:sldLayoutMk cId="528374400" sldId="2147483872"/>
              <ac:spMk id="5" creationId="{14BC0D4E-FA8C-F17A-B9F8-3356A6B5A3AA}"/>
            </ac:spMkLst>
          </pc:spChg>
          <pc:spChg chg="mod">
            <ac:chgData name="Ragnhild Halvorsrud" userId="917ea340-fd63-490f-a7db-68428d24cf32" providerId="ADAL" clId="{6FA999E9-229C-4E9A-8ABA-655365537A19}" dt="2026-09-15T08:40:32.888" v="7903" actId="790"/>
            <ac:spMkLst>
              <pc:docMk/>
              <pc:sldMasterMk cId="180999990" sldId="2147483648"/>
              <pc:sldLayoutMk cId="528374400" sldId="2147483872"/>
              <ac:spMk id="6" creationId="{7E9E1115-0074-AA95-0D0F-02D86FDD60BE}"/>
            </ac:spMkLst>
          </pc:spChg>
          <pc:spChg chg="mod">
            <ac:chgData name="Ragnhild Halvorsrud" userId="917ea340-fd63-490f-a7db-68428d24cf32" providerId="ADAL" clId="{6FA999E9-229C-4E9A-8ABA-655365537A19}" dt="2026-09-15T08:40:32.888" v="7905" actId="790"/>
            <ac:spMkLst>
              <pc:docMk/>
              <pc:sldMasterMk cId="180999990" sldId="2147483648"/>
              <pc:sldLayoutMk cId="528374400" sldId="2147483872"/>
              <ac:spMk id="10" creationId="{19E8C21D-363E-4C29-BCB1-2C67A41A6B1A}"/>
            </ac:spMkLst>
          </pc:spChg>
          <pc:spChg chg="mod">
            <ac:chgData name="Ragnhild Halvorsrud" userId="917ea340-fd63-490f-a7db-68428d24cf32" providerId="ADAL" clId="{6FA999E9-229C-4E9A-8ABA-655365537A19}" dt="2026-09-15T08:40:32.900" v="7906" actId="790"/>
            <ac:spMkLst>
              <pc:docMk/>
              <pc:sldMasterMk cId="180999990" sldId="2147483648"/>
              <pc:sldLayoutMk cId="528374400" sldId="2147483872"/>
              <ac:spMk id="11" creationId="{6DB35B2F-204D-4092-A860-94E70637BD46}"/>
            </ac:spMkLst>
          </pc:spChg>
          <pc:spChg chg="mod">
            <ac:chgData name="Ragnhild Halvorsrud" userId="917ea340-fd63-490f-a7db-68428d24cf32" providerId="ADAL" clId="{6FA999E9-229C-4E9A-8ABA-655365537A19}" dt="2026-09-15T08:40:32.902" v="7910" actId="790"/>
            <ac:spMkLst>
              <pc:docMk/>
              <pc:sldMasterMk cId="180999990" sldId="2147483648"/>
              <pc:sldLayoutMk cId="528374400" sldId="2147483872"/>
              <ac:spMk id="19" creationId="{50DD9E95-DAE8-CA88-F07A-2DECC98F31E5}"/>
            </ac:spMkLst>
          </pc:spChg>
        </pc:sldLayoutChg>
        <pc:sldLayoutChg chg="modSp mod">
          <pc:chgData name="Ragnhild Halvorsrud" userId="917ea340-fd63-490f-a7db-68428d24cf32" providerId="ADAL" clId="{6FA999E9-229C-4E9A-8ABA-655365537A19}" dt="2026-09-15T08:40:32.916" v="7918" actId="790"/>
          <pc:sldLayoutMkLst>
            <pc:docMk/>
            <pc:sldMasterMk cId="180999990" sldId="2147483648"/>
            <pc:sldLayoutMk cId="2137081378" sldId="2147483873"/>
          </pc:sldLayoutMkLst>
          <pc:spChg chg="mod">
            <ac:chgData name="Ragnhild Halvorsrud" userId="917ea340-fd63-490f-a7db-68428d24cf32" providerId="ADAL" clId="{6FA999E9-229C-4E9A-8ABA-655365537A19}" dt="2026-09-15T08:40:32.902" v="7915" actId="790"/>
            <ac:spMkLst>
              <pc:docMk/>
              <pc:sldMasterMk cId="180999990" sldId="2147483648"/>
              <pc:sldLayoutMk cId="2137081378" sldId="2147483873"/>
              <ac:spMk id="2" creationId="{00000000-0000-0000-0000-000000000000}"/>
            </ac:spMkLst>
          </pc:spChg>
          <pc:spChg chg="mod">
            <ac:chgData name="Ragnhild Halvorsrud" userId="917ea340-fd63-490f-a7db-68428d24cf32" providerId="ADAL" clId="{6FA999E9-229C-4E9A-8ABA-655365537A19}" dt="2026-09-15T08:40:32.902" v="7916" actId="790"/>
            <ac:spMkLst>
              <pc:docMk/>
              <pc:sldMasterMk cId="180999990" sldId="2147483648"/>
              <pc:sldLayoutMk cId="2137081378" sldId="2147483873"/>
              <ac:spMk id="3" creationId="{D0ADCE74-389D-439B-878C-4499B268109B}"/>
            </ac:spMkLst>
          </pc:spChg>
          <pc:spChg chg="mod">
            <ac:chgData name="Ragnhild Halvorsrud" userId="917ea340-fd63-490f-a7db-68428d24cf32" providerId="ADAL" clId="{6FA999E9-229C-4E9A-8ABA-655365537A19}" dt="2026-09-15T08:40:32.902" v="7912" actId="790"/>
            <ac:spMkLst>
              <pc:docMk/>
              <pc:sldMasterMk cId="180999990" sldId="2147483648"/>
              <pc:sldLayoutMk cId="2137081378" sldId="2147483873"/>
              <ac:spMk id="4" creationId="{80DD98E8-EE54-96AF-4DEE-FF3497184DD1}"/>
            </ac:spMkLst>
          </pc:spChg>
          <pc:spChg chg="mod">
            <ac:chgData name="Ragnhild Halvorsrud" userId="917ea340-fd63-490f-a7db-68428d24cf32" providerId="ADAL" clId="{6FA999E9-229C-4E9A-8ABA-655365537A19}" dt="2026-09-15T08:40:32.916" v="7917" actId="790"/>
            <ac:spMkLst>
              <pc:docMk/>
              <pc:sldMasterMk cId="180999990" sldId="2147483648"/>
              <pc:sldLayoutMk cId="2137081378" sldId="2147483873"/>
              <ac:spMk id="5" creationId="{14BC0D4E-FA8C-F17A-B9F8-3356A6B5A3AA}"/>
            </ac:spMkLst>
          </pc:spChg>
          <pc:spChg chg="mod">
            <ac:chgData name="Ragnhild Halvorsrud" userId="917ea340-fd63-490f-a7db-68428d24cf32" providerId="ADAL" clId="{6FA999E9-229C-4E9A-8ABA-655365537A19}" dt="2026-09-15T08:40:32.902" v="7911" actId="790"/>
            <ac:spMkLst>
              <pc:docMk/>
              <pc:sldMasterMk cId="180999990" sldId="2147483648"/>
              <pc:sldLayoutMk cId="2137081378" sldId="2147483873"/>
              <ac:spMk id="6" creationId="{7E9E1115-0074-AA95-0D0F-02D86FDD60BE}"/>
            </ac:spMkLst>
          </pc:spChg>
          <pc:spChg chg="mod">
            <ac:chgData name="Ragnhild Halvorsrud" userId="917ea340-fd63-490f-a7db-68428d24cf32" providerId="ADAL" clId="{6FA999E9-229C-4E9A-8ABA-655365537A19}" dt="2026-09-15T08:40:32.902" v="7913" actId="790"/>
            <ac:spMkLst>
              <pc:docMk/>
              <pc:sldMasterMk cId="180999990" sldId="2147483648"/>
              <pc:sldLayoutMk cId="2137081378" sldId="2147483873"/>
              <ac:spMk id="10" creationId="{19E8C21D-363E-4C29-BCB1-2C67A41A6B1A}"/>
            </ac:spMkLst>
          </pc:spChg>
          <pc:spChg chg="mod">
            <ac:chgData name="Ragnhild Halvorsrud" userId="917ea340-fd63-490f-a7db-68428d24cf32" providerId="ADAL" clId="{6FA999E9-229C-4E9A-8ABA-655365537A19}" dt="2026-09-15T08:40:32.902" v="7914" actId="790"/>
            <ac:spMkLst>
              <pc:docMk/>
              <pc:sldMasterMk cId="180999990" sldId="2147483648"/>
              <pc:sldLayoutMk cId="2137081378" sldId="2147483873"/>
              <ac:spMk id="11" creationId="{6DB35B2F-204D-4092-A860-94E70637BD46}"/>
            </ac:spMkLst>
          </pc:spChg>
          <pc:spChg chg="mod">
            <ac:chgData name="Ragnhild Halvorsrud" userId="917ea340-fd63-490f-a7db-68428d24cf32" providerId="ADAL" clId="{6FA999E9-229C-4E9A-8ABA-655365537A19}" dt="2026-09-15T08:40:32.916" v="7918" actId="790"/>
            <ac:spMkLst>
              <pc:docMk/>
              <pc:sldMasterMk cId="180999990" sldId="2147483648"/>
              <pc:sldLayoutMk cId="2137081378" sldId="2147483873"/>
              <ac:spMk id="19" creationId="{50DD9E95-DAE8-CA88-F07A-2DECC98F31E5}"/>
            </ac:spMkLst>
          </pc:spChg>
        </pc:sldLayoutChg>
        <pc:sldLayoutChg chg="modSp mod">
          <pc:chgData name="Ragnhild Halvorsrud" userId="917ea340-fd63-490f-a7db-68428d24cf32" providerId="ADAL" clId="{6FA999E9-229C-4E9A-8ABA-655365537A19}" dt="2026-09-15T08:40:32.481" v="7674" actId="790"/>
          <pc:sldLayoutMkLst>
            <pc:docMk/>
            <pc:sldMasterMk cId="180999990" sldId="2147483648"/>
            <pc:sldLayoutMk cId="2318828416" sldId="2147483874"/>
          </pc:sldLayoutMkLst>
          <pc:spChg chg="mod">
            <ac:chgData name="Ragnhild Halvorsrud" userId="917ea340-fd63-490f-a7db-68428d24cf32" providerId="ADAL" clId="{6FA999E9-229C-4E9A-8ABA-655365537A19}" dt="2026-09-15T08:40:32.471" v="7670" actId="790"/>
            <ac:spMkLst>
              <pc:docMk/>
              <pc:sldMasterMk cId="180999990" sldId="2147483648"/>
              <pc:sldLayoutMk cId="2318828416" sldId="2147483874"/>
              <ac:spMk id="2" creationId="{4166AEB5-52F0-4660-8F42-9D54730AF814}"/>
            </ac:spMkLst>
          </pc:spChg>
          <pc:spChg chg="mod">
            <ac:chgData name="Ragnhild Halvorsrud" userId="917ea340-fd63-490f-a7db-68428d24cf32" providerId="ADAL" clId="{6FA999E9-229C-4E9A-8ABA-655365537A19}" dt="2026-09-15T08:40:32.477" v="7671" actId="790"/>
            <ac:spMkLst>
              <pc:docMk/>
              <pc:sldMasterMk cId="180999990" sldId="2147483648"/>
              <pc:sldLayoutMk cId="2318828416" sldId="2147483874"/>
              <ac:spMk id="3" creationId="{00000000-0000-0000-0000-000000000000}"/>
            </ac:spMkLst>
          </pc:spChg>
          <pc:spChg chg="mod">
            <ac:chgData name="Ragnhild Halvorsrud" userId="917ea340-fd63-490f-a7db-68428d24cf32" providerId="ADAL" clId="{6FA999E9-229C-4E9A-8ABA-655365537A19}" dt="2026-09-15T08:40:32.479" v="7672" actId="790"/>
            <ac:spMkLst>
              <pc:docMk/>
              <pc:sldMasterMk cId="180999990" sldId="2147483648"/>
              <pc:sldLayoutMk cId="2318828416" sldId="2147483874"/>
              <ac:spMk id="4" creationId="{79AA4F96-AB1A-4342-53B7-0B799EE2F19A}"/>
            </ac:spMkLst>
          </pc:spChg>
          <pc:spChg chg="mod">
            <ac:chgData name="Ragnhild Halvorsrud" userId="917ea340-fd63-490f-a7db-68428d24cf32" providerId="ADAL" clId="{6FA999E9-229C-4E9A-8ABA-655365537A19}" dt="2026-09-15T08:40:32.479" v="7673" actId="790"/>
            <ac:spMkLst>
              <pc:docMk/>
              <pc:sldMasterMk cId="180999990" sldId="2147483648"/>
              <pc:sldLayoutMk cId="2318828416" sldId="2147483874"/>
              <ac:spMk id="5" creationId="{2338F565-D591-02F4-656F-D8F6DAEB4668}"/>
            </ac:spMkLst>
          </pc:spChg>
          <pc:spChg chg="mod">
            <ac:chgData name="Ragnhild Halvorsrud" userId="917ea340-fd63-490f-a7db-68428d24cf32" providerId="ADAL" clId="{6FA999E9-229C-4E9A-8ABA-655365537A19}" dt="2026-09-15T08:40:32.481" v="7674" actId="790"/>
            <ac:spMkLst>
              <pc:docMk/>
              <pc:sldMasterMk cId="180999990" sldId="2147483648"/>
              <pc:sldLayoutMk cId="2318828416" sldId="2147483874"/>
              <ac:spMk id="6" creationId="{C309293A-9672-46B2-CD9A-F58410D94A1E}"/>
            </ac:spMkLst>
          </pc:spChg>
          <pc:spChg chg="mod">
            <ac:chgData name="Ragnhild Halvorsrud" userId="917ea340-fd63-490f-a7db-68428d24cf32" providerId="ADAL" clId="{6FA999E9-229C-4E9A-8ABA-655365537A19}" dt="2026-09-15T08:40:32.470" v="7667" actId="790"/>
            <ac:spMkLst>
              <pc:docMk/>
              <pc:sldMasterMk cId="180999990" sldId="2147483648"/>
              <pc:sldLayoutMk cId="2318828416" sldId="2147483874"/>
              <ac:spMk id="7" creationId="{D9DD4C16-D75A-C112-8EF3-4593C66F1FE6}"/>
            </ac:spMkLst>
          </pc:spChg>
          <pc:spChg chg="mod">
            <ac:chgData name="Ragnhild Halvorsrud" userId="917ea340-fd63-490f-a7db-68428d24cf32" providerId="ADAL" clId="{6FA999E9-229C-4E9A-8ABA-655365537A19}" dt="2026-09-15T08:40:32.471" v="7668" actId="790"/>
            <ac:spMkLst>
              <pc:docMk/>
              <pc:sldMasterMk cId="180999990" sldId="2147483648"/>
              <pc:sldLayoutMk cId="2318828416" sldId="2147483874"/>
              <ac:spMk id="13" creationId="{C7DF9565-BC4B-6500-9F90-052B657C6BC7}"/>
            </ac:spMkLst>
          </pc:spChg>
          <pc:spChg chg="mod">
            <ac:chgData name="Ragnhild Halvorsrud" userId="917ea340-fd63-490f-a7db-68428d24cf32" providerId="ADAL" clId="{6FA999E9-229C-4E9A-8ABA-655365537A19}" dt="2026-09-15T08:40:32.471" v="7669" actId="790"/>
            <ac:spMkLst>
              <pc:docMk/>
              <pc:sldMasterMk cId="180999990" sldId="2147483648"/>
              <pc:sldLayoutMk cId="2318828416" sldId="2147483874"/>
              <ac:spMk id="14" creationId="{EAC0D800-9FD4-5B52-5D76-E598679A17CC}"/>
            </ac:spMkLst>
          </pc:spChg>
        </pc:sldLayoutChg>
        <pc:sldLayoutChg chg="modSp mod">
          <pc:chgData name="Ragnhild Halvorsrud" userId="917ea340-fd63-490f-a7db-68428d24cf32" providerId="ADAL" clId="{6FA999E9-229C-4E9A-8ABA-655365537A19}" dt="2026-09-15T08:40:32.510" v="7689" actId="790"/>
          <pc:sldLayoutMkLst>
            <pc:docMk/>
            <pc:sldMasterMk cId="180999990" sldId="2147483648"/>
            <pc:sldLayoutMk cId="270209121" sldId="2147483875"/>
          </pc:sldLayoutMkLst>
          <pc:spChg chg="mod">
            <ac:chgData name="Ragnhild Halvorsrud" userId="917ea340-fd63-490f-a7db-68428d24cf32" providerId="ADAL" clId="{6FA999E9-229C-4E9A-8ABA-655365537A19}" dt="2026-09-15T08:40:32.501" v="7685" actId="790"/>
            <ac:spMkLst>
              <pc:docMk/>
              <pc:sldMasterMk cId="180999990" sldId="2147483648"/>
              <pc:sldLayoutMk cId="270209121" sldId="2147483875"/>
              <ac:spMk id="2" creationId="{1CEE748F-03E8-47BE-9817-391815934394}"/>
            </ac:spMkLst>
          </pc:spChg>
          <pc:spChg chg="mod">
            <ac:chgData name="Ragnhild Halvorsrud" userId="917ea340-fd63-490f-a7db-68428d24cf32" providerId="ADAL" clId="{6FA999E9-229C-4E9A-8ABA-655365537A19}" dt="2026-09-15T08:40:32.505" v="7686" actId="790"/>
            <ac:spMkLst>
              <pc:docMk/>
              <pc:sldMasterMk cId="180999990" sldId="2147483648"/>
              <pc:sldLayoutMk cId="270209121" sldId="2147483875"/>
              <ac:spMk id="3" creationId="{00000000-0000-0000-0000-000000000000}"/>
            </ac:spMkLst>
          </pc:spChg>
          <pc:spChg chg="mod">
            <ac:chgData name="Ragnhild Halvorsrud" userId="917ea340-fd63-490f-a7db-68428d24cf32" providerId="ADAL" clId="{6FA999E9-229C-4E9A-8ABA-655365537A19}" dt="2026-09-15T08:40:32.505" v="7687" actId="790"/>
            <ac:spMkLst>
              <pc:docMk/>
              <pc:sldMasterMk cId="180999990" sldId="2147483648"/>
              <pc:sldLayoutMk cId="270209121" sldId="2147483875"/>
              <ac:spMk id="4" creationId="{2D5F3900-5FCE-15B2-FDC1-0D2A123DA404}"/>
            </ac:spMkLst>
          </pc:spChg>
          <pc:spChg chg="mod">
            <ac:chgData name="Ragnhild Halvorsrud" userId="917ea340-fd63-490f-a7db-68428d24cf32" providerId="ADAL" clId="{6FA999E9-229C-4E9A-8ABA-655365537A19}" dt="2026-09-15T08:40:32.508" v="7688" actId="790"/>
            <ac:spMkLst>
              <pc:docMk/>
              <pc:sldMasterMk cId="180999990" sldId="2147483648"/>
              <pc:sldLayoutMk cId="270209121" sldId="2147483875"/>
              <ac:spMk id="5" creationId="{368CC7A0-40A4-1195-C205-B2D87CDED41D}"/>
            </ac:spMkLst>
          </pc:spChg>
          <pc:spChg chg="mod">
            <ac:chgData name="Ragnhild Halvorsrud" userId="917ea340-fd63-490f-a7db-68428d24cf32" providerId="ADAL" clId="{6FA999E9-229C-4E9A-8ABA-655365537A19}" dt="2026-09-15T08:40:32.510" v="7689" actId="790"/>
            <ac:spMkLst>
              <pc:docMk/>
              <pc:sldMasterMk cId="180999990" sldId="2147483648"/>
              <pc:sldLayoutMk cId="270209121" sldId="2147483875"/>
              <ac:spMk id="6" creationId="{ECA2BB86-7F83-7675-BFB0-7655042B0C73}"/>
            </ac:spMkLst>
          </pc:spChg>
          <pc:spChg chg="mod">
            <ac:chgData name="Ragnhild Halvorsrud" userId="917ea340-fd63-490f-a7db-68428d24cf32" providerId="ADAL" clId="{6FA999E9-229C-4E9A-8ABA-655365537A19}" dt="2026-09-15T08:40:32.497" v="7684" actId="790"/>
            <ac:spMkLst>
              <pc:docMk/>
              <pc:sldMasterMk cId="180999990" sldId="2147483648"/>
              <pc:sldLayoutMk cId="270209121" sldId="2147483875"/>
              <ac:spMk id="7" creationId="{C3740E63-FE5A-40EF-8F52-2CDC77D09BCF}"/>
            </ac:spMkLst>
          </pc:spChg>
          <pc:spChg chg="mod">
            <ac:chgData name="Ragnhild Halvorsrud" userId="917ea340-fd63-490f-a7db-68428d24cf32" providerId="ADAL" clId="{6FA999E9-229C-4E9A-8ABA-655365537A19}" dt="2026-09-15T08:40:32.495" v="7681" actId="790"/>
            <ac:spMkLst>
              <pc:docMk/>
              <pc:sldMasterMk cId="180999990" sldId="2147483648"/>
              <pc:sldLayoutMk cId="270209121" sldId="2147483875"/>
              <ac:spMk id="8" creationId="{95709F27-DA51-FEA8-2868-C1E5C82D4D5A}"/>
            </ac:spMkLst>
          </pc:spChg>
          <pc:spChg chg="mod">
            <ac:chgData name="Ragnhild Halvorsrud" userId="917ea340-fd63-490f-a7db-68428d24cf32" providerId="ADAL" clId="{6FA999E9-229C-4E9A-8ABA-655365537A19}" dt="2026-09-15T08:40:32.495" v="7682" actId="790"/>
            <ac:spMkLst>
              <pc:docMk/>
              <pc:sldMasterMk cId="180999990" sldId="2147483648"/>
              <pc:sldLayoutMk cId="270209121" sldId="2147483875"/>
              <ac:spMk id="17" creationId="{4C28FBEE-D636-90D7-2F91-3F2E1E15994A}"/>
            </ac:spMkLst>
          </pc:spChg>
          <pc:spChg chg="mod">
            <ac:chgData name="Ragnhild Halvorsrud" userId="917ea340-fd63-490f-a7db-68428d24cf32" providerId="ADAL" clId="{6FA999E9-229C-4E9A-8ABA-655365537A19}" dt="2026-09-15T08:40:32.497" v="7683" actId="790"/>
            <ac:spMkLst>
              <pc:docMk/>
              <pc:sldMasterMk cId="180999990" sldId="2147483648"/>
              <pc:sldLayoutMk cId="270209121" sldId="2147483875"/>
              <ac:spMk id="18" creationId="{D8D54F4D-469E-56A8-F5DF-EB270EDFA011}"/>
            </ac:spMkLst>
          </pc:spChg>
        </pc:sldLayoutChg>
        <pc:sldLayoutChg chg="modSp mod">
          <pc:chgData name="Ragnhild Halvorsrud" userId="917ea340-fd63-490f-a7db-68428d24cf32" providerId="ADAL" clId="{6FA999E9-229C-4E9A-8ABA-655365537A19}" dt="2026-09-15T08:40:32.520" v="7704" actId="790"/>
          <pc:sldLayoutMkLst>
            <pc:docMk/>
            <pc:sldMasterMk cId="180999990" sldId="2147483648"/>
            <pc:sldLayoutMk cId="2525521167" sldId="2147483876"/>
          </pc:sldLayoutMkLst>
          <pc:spChg chg="mod">
            <ac:chgData name="Ragnhild Halvorsrud" userId="917ea340-fd63-490f-a7db-68428d24cf32" providerId="ADAL" clId="{6FA999E9-229C-4E9A-8ABA-655365537A19}" dt="2026-09-15T08:40:32.520" v="7700" actId="790"/>
            <ac:spMkLst>
              <pc:docMk/>
              <pc:sldMasterMk cId="180999990" sldId="2147483648"/>
              <pc:sldLayoutMk cId="2525521167" sldId="2147483876"/>
              <ac:spMk id="2" creationId="{C997E207-0A45-4633-9E81-66E4BD9F572A}"/>
            </ac:spMkLst>
          </pc:spChg>
          <pc:spChg chg="mod">
            <ac:chgData name="Ragnhild Halvorsrud" userId="917ea340-fd63-490f-a7db-68428d24cf32" providerId="ADAL" clId="{6FA999E9-229C-4E9A-8ABA-655365537A19}" dt="2026-09-15T08:40:32.520" v="7701" actId="790"/>
            <ac:spMkLst>
              <pc:docMk/>
              <pc:sldMasterMk cId="180999990" sldId="2147483648"/>
              <pc:sldLayoutMk cId="2525521167" sldId="2147483876"/>
              <ac:spMk id="3" creationId="{00000000-0000-0000-0000-000000000000}"/>
            </ac:spMkLst>
          </pc:spChg>
          <pc:spChg chg="mod">
            <ac:chgData name="Ragnhild Halvorsrud" userId="917ea340-fd63-490f-a7db-68428d24cf32" providerId="ADAL" clId="{6FA999E9-229C-4E9A-8ABA-655365537A19}" dt="2026-09-15T08:40:32.520" v="7702" actId="790"/>
            <ac:spMkLst>
              <pc:docMk/>
              <pc:sldMasterMk cId="180999990" sldId="2147483648"/>
              <pc:sldLayoutMk cId="2525521167" sldId="2147483876"/>
              <ac:spMk id="4" creationId="{9307B538-4BCF-4B39-B331-F3CE747BECE1}"/>
            </ac:spMkLst>
          </pc:spChg>
          <pc:spChg chg="mod">
            <ac:chgData name="Ragnhild Halvorsrud" userId="917ea340-fd63-490f-a7db-68428d24cf32" providerId="ADAL" clId="{6FA999E9-229C-4E9A-8ABA-655365537A19}" dt="2026-09-15T08:40:32.520" v="7703" actId="790"/>
            <ac:spMkLst>
              <pc:docMk/>
              <pc:sldMasterMk cId="180999990" sldId="2147483648"/>
              <pc:sldLayoutMk cId="2525521167" sldId="2147483876"/>
              <ac:spMk id="5" creationId="{0E91F4D0-AB09-B28F-A2F7-1F3908BF1916}"/>
            </ac:spMkLst>
          </pc:spChg>
          <pc:spChg chg="mod">
            <ac:chgData name="Ragnhild Halvorsrud" userId="917ea340-fd63-490f-a7db-68428d24cf32" providerId="ADAL" clId="{6FA999E9-229C-4E9A-8ABA-655365537A19}" dt="2026-09-15T08:40:32.520" v="7704" actId="790"/>
            <ac:spMkLst>
              <pc:docMk/>
              <pc:sldMasterMk cId="180999990" sldId="2147483648"/>
              <pc:sldLayoutMk cId="2525521167" sldId="2147483876"/>
              <ac:spMk id="6" creationId="{2CEA5E8A-8990-5C17-9847-B1DAC025612D}"/>
            </ac:spMkLst>
          </pc:spChg>
          <pc:spChg chg="mod">
            <ac:chgData name="Ragnhild Halvorsrud" userId="917ea340-fd63-490f-a7db-68428d24cf32" providerId="ADAL" clId="{6FA999E9-229C-4E9A-8ABA-655365537A19}" dt="2026-09-15T08:40:32.520" v="7699" actId="790"/>
            <ac:spMkLst>
              <pc:docMk/>
              <pc:sldMasterMk cId="180999990" sldId="2147483648"/>
              <pc:sldLayoutMk cId="2525521167" sldId="2147483876"/>
              <ac:spMk id="8" creationId="{85318E54-A7C0-43F8-8747-5AE35BED7D21}"/>
            </ac:spMkLst>
          </pc:spChg>
          <pc:spChg chg="mod">
            <ac:chgData name="Ragnhild Halvorsrud" userId="917ea340-fd63-490f-a7db-68428d24cf32" providerId="ADAL" clId="{6FA999E9-229C-4E9A-8ABA-655365537A19}" dt="2026-09-15T08:40:32.520" v="7696" actId="790"/>
            <ac:spMkLst>
              <pc:docMk/>
              <pc:sldMasterMk cId="180999990" sldId="2147483648"/>
              <pc:sldLayoutMk cId="2525521167" sldId="2147483876"/>
              <ac:spMk id="9" creationId="{3E6B4029-6959-1E8A-19E4-E6CE7B529D67}"/>
            </ac:spMkLst>
          </pc:spChg>
          <pc:spChg chg="mod">
            <ac:chgData name="Ragnhild Halvorsrud" userId="917ea340-fd63-490f-a7db-68428d24cf32" providerId="ADAL" clId="{6FA999E9-229C-4E9A-8ABA-655365537A19}" dt="2026-09-15T08:40:32.520" v="7697" actId="790"/>
            <ac:spMkLst>
              <pc:docMk/>
              <pc:sldMasterMk cId="180999990" sldId="2147483648"/>
              <pc:sldLayoutMk cId="2525521167" sldId="2147483876"/>
              <ac:spMk id="17" creationId="{2E465455-B910-089C-01D8-017DCE8A6548}"/>
            </ac:spMkLst>
          </pc:spChg>
          <pc:spChg chg="mod">
            <ac:chgData name="Ragnhild Halvorsrud" userId="917ea340-fd63-490f-a7db-68428d24cf32" providerId="ADAL" clId="{6FA999E9-229C-4E9A-8ABA-655365537A19}" dt="2026-09-15T08:40:32.520" v="7698" actId="790"/>
            <ac:spMkLst>
              <pc:docMk/>
              <pc:sldMasterMk cId="180999990" sldId="2147483648"/>
              <pc:sldLayoutMk cId="2525521167" sldId="2147483876"/>
              <ac:spMk id="18" creationId="{BB5A6ABE-3142-A329-24DA-09C13C941897}"/>
            </ac:spMkLst>
          </pc:spChg>
        </pc:sldLayoutChg>
        <pc:sldLayoutChg chg="modSp mod">
          <pc:chgData name="Ragnhild Halvorsrud" userId="917ea340-fd63-490f-a7db-68428d24cf32" providerId="ADAL" clId="{6FA999E9-229C-4E9A-8ABA-655365537A19}" dt="2026-09-15T08:40:32.565" v="7719" actId="790"/>
          <pc:sldLayoutMkLst>
            <pc:docMk/>
            <pc:sldMasterMk cId="180999990" sldId="2147483648"/>
            <pc:sldLayoutMk cId="3849884597" sldId="2147483877"/>
          </pc:sldLayoutMkLst>
          <pc:spChg chg="mod">
            <ac:chgData name="Ragnhild Halvorsrud" userId="917ea340-fd63-490f-a7db-68428d24cf32" providerId="ADAL" clId="{6FA999E9-229C-4E9A-8ABA-655365537A19}" dt="2026-09-15T08:40:32.555" v="7714" actId="790"/>
            <ac:spMkLst>
              <pc:docMk/>
              <pc:sldMasterMk cId="180999990" sldId="2147483648"/>
              <pc:sldLayoutMk cId="3849884597" sldId="2147483877"/>
              <ac:spMk id="2" creationId="{D947CF41-4700-4C0D-801F-1B8DD72EDF93}"/>
            </ac:spMkLst>
          </pc:spChg>
          <pc:spChg chg="mod">
            <ac:chgData name="Ragnhild Halvorsrud" userId="917ea340-fd63-490f-a7db-68428d24cf32" providerId="ADAL" clId="{6FA999E9-229C-4E9A-8ABA-655365537A19}" dt="2026-09-15T08:40:32.557" v="7715" actId="790"/>
            <ac:spMkLst>
              <pc:docMk/>
              <pc:sldMasterMk cId="180999990" sldId="2147483648"/>
              <pc:sldLayoutMk cId="3849884597" sldId="2147483877"/>
              <ac:spMk id="3" creationId="{00000000-0000-0000-0000-000000000000}"/>
            </ac:spMkLst>
          </pc:spChg>
          <pc:spChg chg="mod">
            <ac:chgData name="Ragnhild Halvorsrud" userId="917ea340-fd63-490f-a7db-68428d24cf32" providerId="ADAL" clId="{6FA999E9-229C-4E9A-8ABA-655365537A19}" dt="2026-09-15T08:40:32.561" v="7717" actId="790"/>
            <ac:spMkLst>
              <pc:docMk/>
              <pc:sldMasterMk cId="180999990" sldId="2147483648"/>
              <pc:sldLayoutMk cId="3849884597" sldId="2147483877"/>
              <ac:spMk id="4" creationId="{AD647E7C-D19F-DF24-82FD-3F87E0474975}"/>
            </ac:spMkLst>
          </pc:spChg>
          <pc:spChg chg="mod">
            <ac:chgData name="Ragnhild Halvorsrud" userId="917ea340-fd63-490f-a7db-68428d24cf32" providerId="ADAL" clId="{6FA999E9-229C-4E9A-8ABA-655365537A19}" dt="2026-09-15T08:40:32.563" v="7718" actId="790"/>
            <ac:spMkLst>
              <pc:docMk/>
              <pc:sldMasterMk cId="180999990" sldId="2147483648"/>
              <pc:sldLayoutMk cId="3849884597" sldId="2147483877"/>
              <ac:spMk id="5" creationId="{77CB9443-BBBF-D2BB-BA33-7410552DE6E1}"/>
            </ac:spMkLst>
          </pc:spChg>
          <pc:spChg chg="mod">
            <ac:chgData name="Ragnhild Halvorsrud" userId="917ea340-fd63-490f-a7db-68428d24cf32" providerId="ADAL" clId="{6FA999E9-229C-4E9A-8ABA-655365537A19}" dt="2026-09-15T08:40:32.565" v="7719" actId="790"/>
            <ac:spMkLst>
              <pc:docMk/>
              <pc:sldMasterMk cId="180999990" sldId="2147483648"/>
              <pc:sldLayoutMk cId="3849884597" sldId="2147483877"/>
              <ac:spMk id="6" creationId="{EBB78749-43D3-C7E7-0CDD-C0E213C91A26}"/>
            </ac:spMkLst>
          </pc:spChg>
          <pc:spChg chg="mod">
            <ac:chgData name="Ragnhild Halvorsrud" userId="917ea340-fd63-490f-a7db-68428d24cf32" providerId="ADAL" clId="{6FA999E9-229C-4E9A-8ABA-655365537A19}" dt="2026-09-15T08:40:32.561" v="7716" actId="790"/>
            <ac:spMkLst>
              <pc:docMk/>
              <pc:sldMasterMk cId="180999990" sldId="2147483648"/>
              <pc:sldLayoutMk cId="3849884597" sldId="2147483877"/>
              <ac:spMk id="7" creationId="{17CE2ECF-AF40-4809-BD16-DFC59D53926E}"/>
            </ac:spMkLst>
          </pc:spChg>
          <pc:spChg chg="mod">
            <ac:chgData name="Ragnhild Halvorsrud" userId="917ea340-fd63-490f-a7db-68428d24cf32" providerId="ADAL" clId="{6FA999E9-229C-4E9A-8ABA-655365537A19}" dt="2026-09-15T08:40:32.543" v="7711" actId="790"/>
            <ac:spMkLst>
              <pc:docMk/>
              <pc:sldMasterMk cId="180999990" sldId="2147483648"/>
              <pc:sldLayoutMk cId="3849884597" sldId="2147483877"/>
              <ac:spMk id="8" creationId="{03B79206-7DB2-2399-F958-24DF8BC91195}"/>
            </ac:spMkLst>
          </pc:spChg>
          <pc:spChg chg="mod">
            <ac:chgData name="Ragnhild Halvorsrud" userId="917ea340-fd63-490f-a7db-68428d24cf32" providerId="ADAL" clId="{6FA999E9-229C-4E9A-8ABA-655365537A19}" dt="2026-09-15T08:40:32.543" v="7712" actId="790"/>
            <ac:spMkLst>
              <pc:docMk/>
              <pc:sldMasterMk cId="180999990" sldId="2147483648"/>
              <pc:sldLayoutMk cId="3849884597" sldId="2147483877"/>
              <ac:spMk id="17" creationId="{6765F22A-617E-9BDE-C5BA-852A1FFB4363}"/>
            </ac:spMkLst>
          </pc:spChg>
          <pc:spChg chg="mod">
            <ac:chgData name="Ragnhild Halvorsrud" userId="917ea340-fd63-490f-a7db-68428d24cf32" providerId="ADAL" clId="{6FA999E9-229C-4E9A-8ABA-655365537A19}" dt="2026-09-15T08:40:32.552" v="7713" actId="790"/>
            <ac:spMkLst>
              <pc:docMk/>
              <pc:sldMasterMk cId="180999990" sldId="2147483648"/>
              <pc:sldLayoutMk cId="3849884597" sldId="2147483877"/>
              <ac:spMk id="18" creationId="{537CEE73-808A-E0D2-B927-67B7A03C717B}"/>
            </ac:spMkLst>
          </pc:spChg>
        </pc:sldLayoutChg>
        <pc:sldLayoutChg chg="modSp mod">
          <pc:chgData name="Ragnhild Halvorsrud" userId="917ea340-fd63-490f-a7db-68428d24cf32" providerId="ADAL" clId="{6FA999E9-229C-4E9A-8ABA-655365537A19}" dt="2026-09-15T08:40:32.601" v="7738" actId="790"/>
          <pc:sldLayoutMkLst>
            <pc:docMk/>
            <pc:sldMasterMk cId="180999990" sldId="2147483648"/>
            <pc:sldLayoutMk cId="1138277446" sldId="2147483878"/>
          </pc:sldLayoutMkLst>
          <pc:spChg chg="mod">
            <ac:chgData name="Ragnhild Halvorsrud" userId="917ea340-fd63-490f-a7db-68428d24cf32" providerId="ADAL" clId="{6FA999E9-229C-4E9A-8ABA-655365537A19}" dt="2026-09-15T08:40:32.584" v="7731" actId="790"/>
            <ac:spMkLst>
              <pc:docMk/>
              <pc:sldMasterMk cId="180999990" sldId="2147483648"/>
              <pc:sldLayoutMk cId="1138277446" sldId="2147483878"/>
              <ac:spMk id="2" creationId="{4166AEB5-52F0-4660-8F42-9D54730AF814}"/>
            </ac:spMkLst>
          </pc:spChg>
          <pc:spChg chg="mod">
            <ac:chgData name="Ragnhild Halvorsrud" userId="917ea340-fd63-490f-a7db-68428d24cf32" providerId="ADAL" clId="{6FA999E9-229C-4E9A-8ABA-655365537A19}" dt="2026-09-15T08:40:32.584" v="7732" actId="790"/>
            <ac:spMkLst>
              <pc:docMk/>
              <pc:sldMasterMk cId="180999990" sldId="2147483648"/>
              <pc:sldLayoutMk cId="1138277446" sldId="2147483878"/>
              <ac:spMk id="3" creationId="{00000000-0000-0000-0000-000000000000}"/>
            </ac:spMkLst>
          </pc:spChg>
          <pc:spChg chg="mod">
            <ac:chgData name="Ragnhild Halvorsrud" userId="917ea340-fd63-490f-a7db-68428d24cf32" providerId="ADAL" clId="{6FA999E9-229C-4E9A-8ABA-655365537A19}" dt="2026-09-15T08:40:32.599" v="7737" actId="790"/>
            <ac:spMkLst>
              <pc:docMk/>
              <pc:sldMasterMk cId="180999990" sldId="2147483648"/>
              <pc:sldLayoutMk cId="1138277446" sldId="2147483878"/>
              <ac:spMk id="4" creationId="{47464839-08B6-D8BB-D051-8E603C5B2BA4}"/>
            </ac:spMkLst>
          </pc:spChg>
          <pc:spChg chg="mod">
            <ac:chgData name="Ragnhild Halvorsrud" userId="917ea340-fd63-490f-a7db-68428d24cf32" providerId="ADAL" clId="{6FA999E9-229C-4E9A-8ABA-655365537A19}" dt="2026-09-15T08:40:32.582" v="7728" actId="790"/>
            <ac:spMkLst>
              <pc:docMk/>
              <pc:sldMasterMk cId="180999990" sldId="2147483648"/>
              <pc:sldLayoutMk cId="1138277446" sldId="2147483878"/>
              <ac:spMk id="5" creationId="{B8A72D2C-88ED-809E-5949-6F390DAA23CA}"/>
            </ac:spMkLst>
          </pc:spChg>
          <pc:spChg chg="mod">
            <ac:chgData name="Ragnhild Halvorsrud" userId="917ea340-fd63-490f-a7db-68428d24cf32" providerId="ADAL" clId="{6FA999E9-229C-4E9A-8ABA-655365537A19}" dt="2026-09-15T08:40:32.601" v="7738" actId="790"/>
            <ac:spMkLst>
              <pc:docMk/>
              <pc:sldMasterMk cId="180999990" sldId="2147483648"/>
              <pc:sldLayoutMk cId="1138277446" sldId="2147483878"/>
              <ac:spMk id="6" creationId="{F8BEBF22-5CBF-5D58-51FC-203247C213EB}"/>
            </ac:spMkLst>
          </pc:spChg>
          <pc:spChg chg="mod">
            <ac:chgData name="Ragnhild Halvorsrud" userId="917ea340-fd63-490f-a7db-68428d24cf32" providerId="ADAL" clId="{6FA999E9-229C-4E9A-8ABA-655365537A19}" dt="2026-09-15T08:40:32.595" v="7734" actId="790"/>
            <ac:spMkLst>
              <pc:docMk/>
              <pc:sldMasterMk cId="180999990" sldId="2147483648"/>
              <pc:sldLayoutMk cId="1138277446" sldId="2147483878"/>
              <ac:spMk id="8" creationId="{08574DF9-53C9-8BB3-52B9-FC5371306313}"/>
            </ac:spMkLst>
          </pc:spChg>
          <pc:spChg chg="mod">
            <ac:chgData name="Ragnhild Halvorsrud" userId="917ea340-fd63-490f-a7db-68428d24cf32" providerId="ADAL" clId="{6FA999E9-229C-4E9A-8ABA-655365537A19}" dt="2026-09-15T08:40:32.595" v="7735" actId="790"/>
            <ac:spMkLst>
              <pc:docMk/>
              <pc:sldMasterMk cId="180999990" sldId="2147483648"/>
              <pc:sldLayoutMk cId="1138277446" sldId="2147483878"/>
              <ac:spMk id="9" creationId="{59F540E2-C305-4054-3328-DE22D932BD49}"/>
            </ac:spMkLst>
          </pc:spChg>
          <pc:spChg chg="mod">
            <ac:chgData name="Ragnhild Halvorsrud" userId="917ea340-fd63-490f-a7db-68428d24cf32" providerId="ADAL" clId="{6FA999E9-229C-4E9A-8ABA-655365537A19}" dt="2026-09-15T08:40:32.593" v="7733" actId="790"/>
            <ac:spMkLst>
              <pc:docMk/>
              <pc:sldMasterMk cId="180999990" sldId="2147483648"/>
              <pc:sldLayoutMk cId="1138277446" sldId="2147483878"/>
              <ac:spMk id="10" creationId="{ED1EC185-5B12-41DF-8263-14BD8E01E254}"/>
            </ac:spMkLst>
          </pc:spChg>
          <pc:spChg chg="mod">
            <ac:chgData name="Ragnhild Halvorsrud" userId="917ea340-fd63-490f-a7db-68428d24cf32" providerId="ADAL" clId="{6FA999E9-229C-4E9A-8ABA-655365537A19}" dt="2026-09-15T08:40:32.597" v="7736" actId="790"/>
            <ac:spMkLst>
              <pc:docMk/>
              <pc:sldMasterMk cId="180999990" sldId="2147483648"/>
              <pc:sldLayoutMk cId="1138277446" sldId="2147483878"/>
              <ac:spMk id="12" creationId="{802F9186-C588-D9D9-4362-A6E39813C26C}"/>
            </ac:spMkLst>
          </pc:spChg>
          <pc:spChg chg="mod">
            <ac:chgData name="Ragnhild Halvorsrud" userId="917ea340-fd63-490f-a7db-68428d24cf32" providerId="ADAL" clId="{6FA999E9-229C-4E9A-8ABA-655365537A19}" dt="2026-09-15T08:40:32.584" v="7729" actId="790"/>
            <ac:spMkLst>
              <pc:docMk/>
              <pc:sldMasterMk cId="180999990" sldId="2147483648"/>
              <pc:sldLayoutMk cId="1138277446" sldId="2147483878"/>
              <ac:spMk id="19" creationId="{55A2E05B-01E4-6B23-1FF0-48D1809529FB}"/>
            </ac:spMkLst>
          </pc:spChg>
          <pc:spChg chg="mod">
            <ac:chgData name="Ragnhild Halvorsrud" userId="917ea340-fd63-490f-a7db-68428d24cf32" providerId="ADAL" clId="{6FA999E9-229C-4E9A-8ABA-655365537A19}" dt="2026-09-15T08:40:32.584" v="7730" actId="790"/>
            <ac:spMkLst>
              <pc:docMk/>
              <pc:sldMasterMk cId="180999990" sldId="2147483648"/>
              <pc:sldLayoutMk cId="1138277446" sldId="2147483878"/>
              <ac:spMk id="20" creationId="{19979D85-E521-128E-2FF3-F7D96B5775F1}"/>
            </ac:spMkLst>
          </pc:spChg>
        </pc:sldLayoutChg>
        <pc:sldLayoutChg chg="modSp mod">
          <pc:chgData name="Ragnhild Halvorsrud" userId="917ea340-fd63-490f-a7db-68428d24cf32" providerId="ADAL" clId="{6FA999E9-229C-4E9A-8ABA-655365537A19}" dt="2026-09-15T08:40:32.647" v="7761" actId="790"/>
          <pc:sldLayoutMkLst>
            <pc:docMk/>
            <pc:sldMasterMk cId="180999990" sldId="2147483648"/>
            <pc:sldLayoutMk cId="3590508553" sldId="2147483879"/>
          </pc:sldLayoutMkLst>
          <pc:spChg chg="mod">
            <ac:chgData name="Ragnhild Halvorsrud" userId="917ea340-fd63-490f-a7db-68428d24cf32" providerId="ADAL" clId="{6FA999E9-229C-4E9A-8ABA-655365537A19}" dt="2026-09-15T08:40:32.619" v="7752" actId="790"/>
            <ac:spMkLst>
              <pc:docMk/>
              <pc:sldMasterMk cId="180999990" sldId="2147483648"/>
              <pc:sldLayoutMk cId="3590508553" sldId="2147483879"/>
              <ac:spMk id="2" creationId="{4166AEB5-52F0-4660-8F42-9D54730AF814}"/>
            </ac:spMkLst>
          </pc:spChg>
          <pc:spChg chg="mod">
            <ac:chgData name="Ragnhild Halvorsrud" userId="917ea340-fd63-490f-a7db-68428d24cf32" providerId="ADAL" clId="{6FA999E9-229C-4E9A-8ABA-655365537A19}" dt="2026-09-15T08:40:32.631" v="7753" actId="790"/>
            <ac:spMkLst>
              <pc:docMk/>
              <pc:sldMasterMk cId="180999990" sldId="2147483648"/>
              <pc:sldLayoutMk cId="3590508553" sldId="2147483879"/>
              <ac:spMk id="3" creationId="{00000000-0000-0000-0000-000000000000}"/>
            </ac:spMkLst>
          </pc:spChg>
          <pc:spChg chg="mod">
            <ac:chgData name="Ragnhild Halvorsrud" userId="917ea340-fd63-490f-a7db-68428d24cf32" providerId="ADAL" clId="{6FA999E9-229C-4E9A-8ABA-655365537A19}" dt="2026-09-15T08:40:32.643" v="7759" actId="790"/>
            <ac:spMkLst>
              <pc:docMk/>
              <pc:sldMasterMk cId="180999990" sldId="2147483648"/>
              <pc:sldLayoutMk cId="3590508553" sldId="2147483879"/>
              <ac:spMk id="4" creationId="{47464839-08B6-D8BB-D051-8E603C5B2BA4}"/>
            </ac:spMkLst>
          </pc:spChg>
          <pc:spChg chg="mod">
            <ac:chgData name="Ragnhild Halvorsrud" userId="917ea340-fd63-490f-a7db-68428d24cf32" providerId="ADAL" clId="{6FA999E9-229C-4E9A-8ABA-655365537A19}" dt="2026-09-15T08:40:32.619" v="7749" actId="790"/>
            <ac:spMkLst>
              <pc:docMk/>
              <pc:sldMasterMk cId="180999990" sldId="2147483648"/>
              <pc:sldLayoutMk cId="3590508553" sldId="2147483879"/>
              <ac:spMk id="5" creationId="{D6FA2D24-3C77-5CA5-A91B-BF19DA4C8AA1}"/>
            </ac:spMkLst>
          </pc:spChg>
          <pc:spChg chg="mod">
            <ac:chgData name="Ragnhild Halvorsrud" userId="917ea340-fd63-490f-a7db-68428d24cf32" providerId="ADAL" clId="{6FA999E9-229C-4E9A-8ABA-655365537A19}" dt="2026-09-15T08:40:32.643" v="7760" actId="790"/>
            <ac:spMkLst>
              <pc:docMk/>
              <pc:sldMasterMk cId="180999990" sldId="2147483648"/>
              <pc:sldLayoutMk cId="3590508553" sldId="2147483879"/>
              <ac:spMk id="6" creationId="{F8BEBF22-5CBF-5D58-51FC-203247C213EB}"/>
            </ac:spMkLst>
          </pc:spChg>
          <pc:spChg chg="mod">
            <ac:chgData name="Ragnhild Halvorsrud" userId="917ea340-fd63-490f-a7db-68428d24cf32" providerId="ADAL" clId="{6FA999E9-229C-4E9A-8ABA-655365537A19}" dt="2026-09-15T08:40:32.639" v="7756" actId="790"/>
            <ac:spMkLst>
              <pc:docMk/>
              <pc:sldMasterMk cId="180999990" sldId="2147483648"/>
              <pc:sldLayoutMk cId="3590508553" sldId="2147483879"/>
              <ac:spMk id="8" creationId="{08574DF9-53C9-8BB3-52B9-FC5371306313}"/>
            </ac:spMkLst>
          </pc:spChg>
          <pc:spChg chg="mod">
            <ac:chgData name="Ragnhild Halvorsrud" userId="917ea340-fd63-490f-a7db-68428d24cf32" providerId="ADAL" clId="{6FA999E9-229C-4E9A-8ABA-655365537A19}" dt="2026-09-15T08:40:32.641" v="7757" actId="790"/>
            <ac:spMkLst>
              <pc:docMk/>
              <pc:sldMasterMk cId="180999990" sldId="2147483648"/>
              <pc:sldLayoutMk cId="3590508553" sldId="2147483879"/>
              <ac:spMk id="9" creationId="{59F540E2-C305-4054-3328-DE22D932BD49}"/>
            </ac:spMkLst>
          </pc:spChg>
          <pc:spChg chg="mod">
            <ac:chgData name="Ragnhild Halvorsrud" userId="917ea340-fd63-490f-a7db-68428d24cf32" providerId="ADAL" clId="{6FA999E9-229C-4E9A-8ABA-655365537A19}" dt="2026-09-15T08:40:32.631" v="7754" actId="790"/>
            <ac:spMkLst>
              <pc:docMk/>
              <pc:sldMasterMk cId="180999990" sldId="2147483648"/>
              <pc:sldLayoutMk cId="3590508553" sldId="2147483879"/>
              <ac:spMk id="10" creationId="{ED1EC185-5B12-41DF-8263-14BD8E01E254}"/>
            </ac:spMkLst>
          </pc:spChg>
          <pc:spChg chg="mod">
            <ac:chgData name="Ragnhild Halvorsrud" userId="917ea340-fd63-490f-a7db-68428d24cf32" providerId="ADAL" clId="{6FA999E9-229C-4E9A-8ABA-655365537A19}" dt="2026-09-15T08:40:32.631" v="7755" actId="790"/>
            <ac:spMkLst>
              <pc:docMk/>
              <pc:sldMasterMk cId="180999990" sldId="2147483648"/>
              <pc:sldLayoutMk cId="3590508553" sldId="2147483879"/>
              <ac:spMk id="11" creationId="{B51A870A-B49A-41AB-A520-9F693B2A477E}"/>
            </ac:spMkLst>
          </pc:spChg>
          <pc:spChg chg="mod">
            <ac:chgData name="Ragnhild Halvorsrud" userId="917ea340-fd63-490f-a7db-68428d24cf32" providerId="ADAL" clId="{6FA999E9-229C-4E9A-8ABA-655365537A19}" dt="2026-09-15T08:40:32.641" v="7758" actId="790"/>
            <ac:spMkLst>
              <pc:docMk/>
              <pc:sldMasterMk cId="180999990" sldId="2147483648"/>
              <pc:sldLayoutMk cId="3590508553" sldId="2147483879"/>
              <ac:spMk id="12" creationId="{802F9186-C588-D9D9-4362-A6E39813C26C}"/>
            </ac:spMkLst>
          </pc:spChg>
          <pc:spChg chg="mod">
            <ac:chgData name="Ragnhild Halvorsrud" userId="917ea340-fd63-490f-a7db-68428d24cf32" providerId="ADAL" clId="{6FA999E9-229C-4E9A-8ABA-655365537A19}" dt="2026-09-15T08:40:32.647" v="7761" actId="790"/>
            <ac:spMkLst>
              <pc:docMk/>
              <pc:sldMasterMk cId="180999990" sldId="2147483648"/>
              <pc:sldLayoutMk cId="3590508553" sldId="2147483879"/>
              <ac:spMk id="14" creationId="{2D692A4D-00C0-8250-9D0A-2328D2CF9117}"/>
            </ac:spMkLst>
          </pc:spChg>
          <pc:spChg chg="mod">
            <ac:chgData name="Ragnhild Halvorsrud" userId="917ea340-fd63-490f-a7db-68428d24cf32" providerId="ADAL" clId="{6FA999E9-229C-4E9A-8ABA-655365537A19}" dt="2026-09-15T08:40:32.619" v="7750" actId="790"/>
            <ac:spMkLst>
              <pc:docMk/>
              <pc:sldMasterMk cId="180999990" sldId="2147483648"/>
              <pc:sldLayoutMk cId="3590508553" sldId="2147483879"/>
              <ac:spMk id="21" creationId="{E44C089F-6E8C-7D84-7B54-C016BB1CD334}"/>
            </ac:spMkLst>
          </pc:spChg>
          <pc:spChg chg="mod">
            <ac:chgData name="Ragnhild Halvorsrud" userId="917ea340-fd63-490f-a7db-68428d24cf32" providerId="ADAL" clId="{6FA999E9-229C-4E9A-8ABA-655365537A19}" dt="2026-09-15T08:40:32.619" v="7751" actId="790"/>
            <ac:spMkLst>
              <pc:docMk/>
              <pc:sldMasterMk cId="180999990" sldId="2147483648"/>
              <pc:sldLayoutMk cId="3590508553" sldId="2147483879"/>
              <ac:spMk id="22" creationId="{1C12A061-AD2B-5524-6A46-E08F1E4AAEBF}"/>
            </ac:spMkLst>
          </pc:spChg>
        </pc:sldLayoutChg>
        <pc:sldLayoutChg chg="modSp mod">
          <pc:chgData name="Ragnhild Halvorsrud" userId="917ea340-fd63-490f-a7db-68428d24cf32" providerId="ADAL" clId="{6FA999E9-229C-4E9A-8ABA-655365537A19}" dt="2026-09-15T08:40:32.701" v="7788" actId="790"/>
          <pc:sldLayoutMkLst>
            <pc:docMk/>
            <pc:sldMasterMk cId="180999990" sldId="2147483648"/>
            <pc:sldLayoutMk cId="1830674852" sldId="2147483880"/>
          </pc:sldLayoutMkLst>
          <pc:spChg chg="mod">
            <ac:chgData name="Ragnhild Halvorsrud" userId="917ea340-fd63-490f-a7db-68428d24cf32" providerId="ADAL" clId="{6FA999E9-229C-4E9A-8ABA-655365537A19}" dt="2026-09-15T08:40:32.681" v="7777" actId="790"/>
            <ac:spMkLst>
              <pc:docMk/>
              <pc:sldMasterMk cId="180999990" sldId="2147483648"/>
              <pc:sldLayoutMk cId="1830674852" sldId="2147483880"/>
              <ac:spMk id="2" creationId="{4166AEB5-52F0-4660-8F42-9D54730AF814}"/>
            </ac:spMkLst>
          </pc:spChg>
          <pc:spChg chg="mod">
            <ac:chgData name="Ragnhild Halvorsrud" userId="917ea340-fd63-490f-a7db-68428d24cf32" providerId="ADAL" clId="{6FA999E9-229C-4E9A-8ABA-655365537A19}" dt="2026-09-15T08:40:32.683" v="7778" actId="790"/>
            <ac:spMkLst>
              <pc:docMk/>
              <pc:sldMasterMk cId="180999990" sldId="2147483648"/>
              <pc:sldLayoutMk cId="1830674852" sldId="2147483880"/>
              <ac:spMk id="3" creationId="{00000000-0000-0000-0000-000000000000}"/>
            </ac:spMkLst>
          </pc:spChg>
          <pc:spChg chg="mod">
            <ac:chgData name="Ragnhild Halvorsrud" userId="917ea340-fd63-490f-a7db-68428d24cf32" providerId="ADAL" clId="{6FA999E9-229C-4E9A-8ABA-655365537A19}" dt="2026-09-15T08:40:32.694" v="7785" actId="790"/>
            <ac:spMkLst>
              <pc:docMk/>
              <pc:sldMasterMk cId="180999990" sldId="2147483648"/>
              <pc:sldLayoutMk cId="1830674852" sldId="2147483880"/>
              <ac:spMk id="4" creationId="{47464839-08B6-D8BB-D051-8E603C5B2BA4}"/>
            </ac:spMkLst>
          </pc:spChg>
          <pc:spChg chg="mod">
            <ac:chgData name="Ragnhild Halvorsrud" userId="917ea340-fd63-490f-a7db-68428d24cf32" providerId="ADAL" clId="{6FA999E9-229C-4E9A-8ABA-655365537A19}" dt="2026-09-15T08:40:32.671" v="7774" actId="790"/>
            <ac:spMkLst>
              <pc:docMk/>
              <pc:sldMasterMk cId="180999990" sldId="2147483648"/>
              <pc:sldLayoutMk cId="1830674852" sldId="2147483880"/>
              <ac:spMk id="5" creationId="{E827F5F6-1956-33CF-EFFB-DE3CC0F261F9}"/>
            </ac:spMkLst>
          </pc:spChg>
          <pc:spChg chg="mod">
            <ac:chgData name="Ragnhild Halvorsrud" userId="917ea340-fd63-490f-a7db-68428d24cf32" providerId="ADAL" clId="{6FA999E9-229C-4E9A-8ABA-655365537A19}" dt="2026-09-15T08:40:32.694" v="7786" actId="790"/>
            <ac:spMkLst>
              <pc:docMk/>
              <pc:sldMasterMk cId="180999990" sldId="2147483648"/>
              <pc:sldLayoutMk cId="1830674852" sldId="2147483880"/>
              <ac:spMk id="6" creationId="{F8BEBF22-5CBF-5D58-51FC-203247C213EB}"/>
            </ac:spMkLst>
          </pc:spChg>
          <pc:spChg chg="mod">
            <ac:chgData name="Ragnhild Halvorsrud" userId="917ea340-fd63-490f-a7db-68428d24cf32" providerId="ADAL" clId="{6FA999E9-229C-4E9A-8ABA-655365537A19}" dt="2026-09-15T08:40:32.687" v="7781" actId="790"/>
            <ac:spMkLst>
              <pc:docMk/>
              <pc:sldMasterMk cId="180999990" sldId="2147483648"/>
              <pc:sldLayoutMk cId="1830674852" sldId="2147483880"/>
              <ac:spMk id="7" creationId="{BE983074-D604-7B9A-67C0-E8DE88FC370E}"/>
            </ac:spMkLst>
          </pc:spChg>
          <pc:spChg chg="mod">
            <ac:chgData name="Ragnhild Halvorsrud" userId="917ea340-fd63-490f-a7db-68428d24cf32" providerId="ADAL" clId="{6FA999E9-229C-4E9A-8ABA-655365537A19}" dt="2026-09-15T08:40:32.694" v="7782" actId="790"/>
            <ac:spMkLst>
              <pc:docMk/>
              <pc:sldMasterMk cId="180999990" sldId="2147483648"/>
              <pc:sldLayoutMk cId="1830674852" sldId="2147483880"/>
              <ac:spMk id="8" creationId="{08574DF9-53C9-8BB3-52B9-FC5371306313}"/>
            </ac:spMkLst>
          </pc:spChg>
          <pc:spChg chg="mod">
            <ac:chgData name="Ragnhild Halvorsrud" userId="917ea340-fd63-490f-a7db-68428d24cf32" providerId="ADAL" clId="{6FA999E9-229C-4E9A-8ABA-655365537A19}" dt="2026-09-15T08:40:32.694" v="7783" actId="790"/>
            <ac:spMkLst>
              <pc:docMk/>
              <pc:sldMasterMk cId="180999990" sldId="2147483648"/>
              <pc:sldLayoutMk cId="1830674852" sldId="2147483880"/>
              <ac:spMk id="9" creationId="{59F540E2-C305-4054-3328-DE22D932BD49}"/>
            </ac:spMkLst>
          </pc:spChg>
          <pc:spChg chg="mod">
            <ac:chgData name="Ragnhild Halvorsrud" userId="917ea340-fd63-490f-a7db-68428d24cf32" providerId="ADAL" clId="{6FA999E9-229C-4E9A-8ABA-655365537A19}" dt="2026-09-15T08:40:32.687" v="7779" actId="790"/>
            <ac:spMkLst>
              <pc:docMk/>
              <pc:sldMasterMk cId="180999990" sldId="2147483648"/>
              <pc:sldLayoutMk cId="1830674852" sldId="2147483880"/>
              <ac:spMk id="10" creationId="{ED1EC185-5B12-41DF-8263-14BD8E01E254}"/>
            </ac:spMkLst>
          </pc:spChg>
          <pc:spChg chg="mod">
            <ac:chgData name="Ragnhild Halvorsrud" userId="917ea340-fd63-490f-a7db-68428d24cf32" providerId="ADAL" clId="{6FA999E9-229C-4E9A-8ABA-655365537A19}" dt="2026-09-15T08:40:32.687" v="7780" actId="790"/>
            <ac:spMkLst>
              <pc:docMk/>
              <pc:sldMasterMk cId="180999990" sldId="2147483648"/>
              <pc:sldLayoutMk cId="1830674852" sldId="2147483880"/>
              <ac:spMk id="11" creationId="{B51A870A-B49A-41AB-A520-9F693B2A477E}"/>
            </ac:spMkLst>
          </pc:spChg>
          <pc:spChg chg="mod">
            <ac:chgData name="Ragnhild Halvorsrud" userId="917ea340-fd63-490f-a7db-68428d24cf32" providerId="ADAL" clId="{6FA999E9-229C-4E9A-8ABA-655365537A19}" dt="2026-09-15T08:40:32.694" v="7784" actId="790"/>
            <ac:spMkLst>
              <pc:docMk/>
              <pc:sldMasterMk cId="180999990" sldId="2147483648"/>
              <pc:sldLayoutMk cId="1830674852" sldId="2147483880"/>
              <ac:spMk id="12" creationId="{802F9186-C588-D9D9-4362-A6E39813C26C}"/>
            </ac:spMkLst>
          </pc:spChg>
          <pc:spChg chg="mod">
            <ac:chgData name="Ragnhild Halvorsrud" userId="917ea340-fd63-490f-a7db-68428d24cf32" providerId="ADAL" clId="{6FA999E9-229C-4E9A-8ABA-655365537A19}" dt="2026-09-15T08:40:32.701" v="7787" actId="790"/>
            <ac:spMkLst>
              <pc:docMk/>
              <pc:sldMasterMk cId="180999990" sldId="2147483648"/>
              <pc:sldLayoutMk cId="1830674852" sldId="2147483880"/>
              <ac:spMk id="14" creationId="{2D692A4D-00C0-8250-9D0A-2328D2CF9117}"/>
            </ac:spMkLst>
          </pc:spChg>
          <pc:spChg chg="mod">
            <ac:chgData name="Ragnhild Halvorsrud" userId="917ea340-fd63-490f-a7db-68428d24cf32" providerId="ADAL" clId="{6FA999E9-229C-4E9A-8ABA-655365537A19}" dt="2026-09-15T08:40:32.701" v="7788" actId="790"/>
            <ac:spMkLst>
              <pc:docMk/>
              <pc:sldMasterMk cId="180999990" sldId="2147483648"/>
              <pc:sldLayoutMk cId="1830674852" sldId="2147483880"/>
              <ac:spMk id="16" creationId="{F5B994B7-C413-D58E-3632-8C50FE047C2E}"/>
            </ac:spMkLst>
          </pc:spChg>
          <pc:spChg chg="mod">
            <ac:chgData name="Ragnhild Halvorsrud" userId="917ea340-fd63-490f-a7db-68428d24cf32" providerId="ADAL" clId="{6FA999E9-229C-4E9A-8ABA-655365537A19}" dt="2026-09-15T08:40:32.671" v="7775" actId="790"/>
            <ac:spMkLst>
              <pc:docMk/>
              <pc:sldMasterMk cId="180999990" sldId="2147483648"/>
              <pc:sldLayoutMk cId="1830674852" sldId="2147483880"/>
              <ac:spMk id="23" creationId="{E1A1B2F5-3C05-AFCC-D170-6EEB3AC8B72E}"/>
            </ac:spMkLst>
          </pc:spChg>
          <pc:spChg chg="mod">
            <ac:chgData name="Ragnhild Halvorsrud" userId="917ea340-fd63-490f-a7db-68428d24cf32" providerId="ADAL" clId="{6FA999E9-229C-4E9A-8ABA-655365537A19}" dt="2026-09-15T08:40:32.679" v="7776" actId="790"/>
            <ac:spMkLst>
              <pc:docMk/>
              <pc:sldMasterMk cId="180999990" sldId="2147483648"/>
              <pc:sldLayoutMk cId="1830674852" sldId="2147483880"/>
              <ac:spMk id="24" creationId="{03581F4F-E805-A5E7-48EE-FE7B4A6FEFA0}"/>
            </ac:spMkLst>
          </pc:spChg>
        </pc:sldLayoutChg>
        <pc:sldLayoutChg chg="modSp mod">
          <pc:chgData name="Ragnhild Halvorsrud" userId="917ea340-fd63-490f-a7db-68428d24cf32" providerId="ADAL" clId="{6FA999E9-229C-4E9A-8ABA-655365537A19}" dt="2026-09-15T08:40:32.741" v="7807" actId="790"/>
          <pc:sldLayoutMkLst>
            <pc:docMk/>
            <pc:sldMasterMk cId="180999990" sldId="2147483648"/>
            <pc:sldLayoutMk cId="2801572324" sldId="2147483881"/>
          </pc:sldLayoutMkLst>
          <pc:spChg chg="mod">
            <ac:chgData name="Ragnhild Halvorsrud" userId="917ea340-fd63-490f-a7db-68428d24cf32" providerId="ADAL" clId="{6FA999E9-229C-4E9A-8ABA-655365537A19}" dt="2026-09-15T08:40:32.726" v="7800" actId="790"/>
            <ac:spMkLst>
              <pc:docMk/>
              <pc:sldMasterMk cId="180999990" sldId="2147483648"/>
              <pc:sldLayoutMk cId="2801572324" sldId="2147483881"/>
              <ac:spMk id="2" creationId="{4166AEB5-52F0-4660-8F42-9D54730AF814}"/>
            </ac:spMkLst>
          </pc:spChg>
          <pc:spChg chg="mod">
            <ac:chgData name="Ragnhild Halvorsrud" userId="917ea340-fd63-490f-a7db-68428d24cf32" providerId="ADAL" clId="{6FA999E9-229C-4E9A-8ABA-655365537A19}" dt="2026-09-15T08:40:32.726" v="7801" actId="790"/>
            <ac:spMkLst>
              <pc:docMk/>
              <pc:sldMasterMk cId="180999990" sldId="2147483648"/>
              <pc:sldLayoutMk cId="2801572324" sldId="2147483881"/>
              <ac:spMk id="3" creationId="{00000000-0000-0000-0000-000000000000}"/>
            </ac:spMkLst>
          </pc:spChg>
          <pc:spChg chg="mod">
            <ac:chgData name="Ragnhild Halvorsrud" userId="917ea340-fd63-490f-a7db-68428d24cf32" providerId="ADAL" clId="{6FA999E9-229C-4E9A-8ABA-655365537A19}" dt="2026-09-15T08:40:32.724" v="7797" actId="790"/>
            <ac:spMkLst>
              <pc:docMk/>
              <pc:sldMasterMk cId="180999990" sldId="2147483648"/>
              <pc:sldLayoutMk cId="2801572324" sldId="2147483881"/>
              <ac:spMk id="4" creationId="{E91791C3-7F50-DE78-15AD-11025E2A5715}"/>
            </ac:spMkLst>
          </pc:spChg>
          <pc:spChg chg="mod">
            <ac:chgData name="Ragnhild Halvorsrud" userId="917ea340-fd63-490f-a7db-68428d24cf32" providerId="ADAL" clId="{6FA999E9-229C-4E9A-8ABA-655365537A19}" dt="2026-09-15T08:40:32.726" v="7804" actId="790"/>
            <ac:spMkLst>
              <pc:docMk/>
              <pc:sldMasterMk cId="180999990" sldId="2147483648"/>
              <pc:sldLayoutMk cId="2801572324" sldId="2147483881"/>
              <ac:spMk id="7" creationId="{BE983074-D604-7B9A-67C0-E8DE88FC370E}"/>
            </ac:spMkLst>
          </pc:spChg>
          <pc:spChg chg="mod">
            <ac:chgData name="Ragnhild Halvorsrud" userId="917ea340-fd63-490f-a7db-68428d24cf32" providerId="ADAL" clId="{6FA999E9-229C-4E9A-8ABA-655365537A19}" dt="2026-09-15T08:40:32.741" v="7805" actId="790"/>
            <ac:spMkLst>
              <pc:docMk/>
              <pc:sldMasterMk cId="180999990" sldId="2147483648"/>
              <pc:sldLayoutMk cId="2801572324" sldId="2147483881"/>
              <ac:spMk id="8" creationId="{08574DF9-53C9-8BB3-52B9-FC5371306313}"/>
            </ac:spMkLst>
          </pc:spChg>
          <pc:spChg chg="mod">
            <ac:chgData name="Ragnhild Halvorsrud" userId="917ea340-fd63-490f-a7db-68428d24cf32" providerId="ADAL" clId="{6FA999E9-229C-4E9A-8ABA-655365537A19}" dt="2026-09-15T08:40:32.741" v="7806" actId="790"/>
            <ac:spMkLst>
              <pc:docMk/>
              <pc:sldMasterMk cId="180999990" sldId="2147483648"/>
              <pc:sldLayoutMk cId="2801572324" sldId="2147483881"/>
              <ac:spMk id="9" creationId="{59F540E2-C305-4054-3328-DE22D932BD49}"/>
            </ac:spMkLst>
          </pc:spChg>
          <pc:spChg chg="mod">
            <ac:chgData name="Ragnhild Halvorsrud" userId="917ea340-fd63-490f-a7db-68428d24cf32" providerId="ADAL" clId="{6FA999E9-229C-4E9A-8ABA-655365537A19}" dt="2026-09-15T08:40:32.726" v="7802" actId="790"/>
            <ac:spMkLst>
              <pc:docMk/>
              <pc:sldMasterMk cId="180999990" sldId="2147483648"/>
              <pc:sldLayoutMk cId="2801572324" sldId="2147483881"/>
              <ac:spMk id="10" creationId="{ED1EC185-5B12-41DF-8263-14BD8E01E254}"/>
            </ac:spMkLst>
          </pc:spChg>
          <pc:spChg chg="mod">
            <ac:chgData name="Ragnhild Halvorsrud" userId="917ea340-fd63-490f-a7db-68428d24cf32" providerId="ADAL" clId="{6FA999E9-229C-4E9A-8ABA-655365537A19}" dt="2026-09-15T08:40:32.726" v="7803" actId="790"/>
            <ac:spMkLst>
              <pc:docMk/>
              <pc:sldMasterMk cId="180999990" sldId="2147483648"/>
              <pc:sldLayoutMk cId="2801572324" sldId="2147483881"/>
              <ac:spMk id="11" creationId="{B51A870A-B49A-41AB-A520-9F693B2A477E}"/>
            </ac:spMkLst>
          </pc:spChg>
          <pc:spChg chg="mod">
            <ac:chgData name="Ragnhild Halvorsrud" userId="917ea340-fd63-490f-a7db-68428d24cf32" providerId="ADAL" clId="{6FA999E9-229C-4E9A-8ABA-655365537A19}" dt="2026-09-15T08:40:32.741" v="7807" actId="790"/>
            <ac:spMkLst>
              <pc:docMk/>
              <pc:sldMasterMk cId="180999990" sldId="2147483648"/>
              <pc:sldLayoutMk cId="2801572324" sldId="2147483881"/>
              <ac:spMk id="12" creationId="{802F9186-C588-D9D9-4362-A6E39813C26C}"/>
            </ac:spMkLst>
          </pc:spChg>
          <pc:spChg chg="mod">
            <ac:chgData name="Ragnhild Halvorsrud" userId="917ea340-fd63-490f-a7db-68428d24cf32" providerId="ADAL" clId="{6FA999E9-229C-4E9A-8ABA-655365537A19}" dt="2026-09-15T08:40:32.726" v="7798" actId="790"/>
            <ac:spMkLst>
              <pc:docMk/>
              <pc:sldMasterMk cId="180999990" sldId="2147483648"/>
              <pc:sldLayoutMk cId="2801572324" sldId="2147483881"/>
              <ac:spMk id="19" creationId="{42D71E11-BBB0-240E-B51E-B3A0EAA4E00E}"/>
            </ac:spMkLst>
          </pc:spChg>
          <pc:spChg chg="mod">
            <ac:chgData name="Ragnhild Halvorsrud" userId="917ea340-fd63-490f-a7db-68428d24cf32" providerId="ADAL" clId="{6FA999E9-229C-4E9A-8ABA-655365537A19}" dt="2026-09-15T08:40:32.726" v="7799" actId="790"/>
            <ac:spMkLst>
              <pc:docMk/>
              <pc:sldMasterMk cId="180999990" sldId="2147483648"/>
              <pc:sldLayoutMk cId="2801572324" sldId="2147483881"/>
              <ac:spMk id="20" creationId="{D9F94510-FF01-2DAB-801F-37A49857A445}"/>
            </ac:spMkLst>
          </pc:spChg>
        </pc:sldLayoutChg>
        <pc:sldLayoutChg chg="modSp mod">
          <pc:chgData name="Ragnhild Halvorsrud" userId="917ea340-fd63-490f-a7db-68428d24cf32" providerId="ADAL" clId="{6FA999E9-229C-4E9A-8ABA-655365537A19}" dt="2026-09-15T08:40:32.815" v="7850" actId="790"/>
          <pc:sldLayoutMkLst>
            <pc:docMk/>
            <pc:sldMasterMk cId="180999990" sldId="2147483648"/>
            <pc:sldLayoutMk cId="1123925652" sldId="2147483882"/>
          </pc:sldLayoutMkLst>
          <pc:spChg chg="mod">
            <ac:chgData name="Ragnhild Halvorsrud" userId="917ea340-fd63-490f-a7db-68428d24cf32" providerId="ADAL" clId="{6FA999E9-229C-4E9A-8ABA-655365537A19}" dt="2026-09-15T08:40:32.781" v="7831" actId="790"/>
            <ac:spMkLst>
              <pc:docMk/>
              <pc:sldMasterMk cId="180999990" sldId="2147483648"/>
              <pc:sldLayoutMk cId="1123925652" sldId="2147483882"/>
              <ac:spMk id="2" creationId="{9219155F-E484-16BD-A026-E7600933DF51}"/>
            </ac:spMkLst>
          </pc:spChg>
          <pc:spChg chg="mod">
            <ac:chgData name="Ragnhild Halvorsrud" userId="917ea340-fd63-490f-a7db-68428d24cf32" providerId="ADAL" clId="{6FA999E9-229C-4E9A-8ABA-655365537A19}" dt="2026-09-15T08:40:32.783" v="7832" actId="790"/>
            <ac:spMkLst>
              <pc:docMk/>
              <pc:sldMasterMk cId="180999990" sldId="2147483648"/>
              <pc:sldLayoutMk cId="1123925652" sldId="2147483882"/>
              <ac:spMk id="3" creationId="{6B1BA5ED-3537-7D6A-425A-C397388A5D88}"/>
            </ac:spMkLst>
          </pc:spChg>
          <pc:spChg chg="mod">
            <ac:chgData name="Ragnhild Halvorsrud" userId="917ea340-fd63-490f-a7db-68428d24cf32" providerId="ADAL" clId="{6FA999E9-229C-4E9A-8ABA-655365537A19}" dt="2026-09-15T08:40:32.785" v="7833" actId="790"/>
            <ac:spMkLst>
              <pc:docMk/>
              <pc:sldMasterMk cId="180999990" sldId="2147483648"/>
              <pc:sldLayoutMk cId="1123925652" sldId="2147483882"/>
              <ac:spMk id="4" creationId="{2BC86C2E-97BB-31F7-12A5-0644C04B93F9}"/>
            </ac:spMkLst>
          </pc:spChg>
          <pc:spChg chg="mod">
            <ac:chgData name="Ragnhild Halvorsrud" userId="917ea340-fd63-490f-a7db-68428d24cf32" providerId="ADAL" clId="{6FA999E9-229C-4E9A-8ABA-655365537A19}" dt="2026-09-15T08:40:32.787" v="7834" actId="790"/>
            <ac:spMkLst>
              <pc:docMk/>
              <pc:sldMasterMk cId="180999990" sldId="2147483648"/>
              <pc:sldLayoutMk cId="1123925652" sldId="2147483882"/>
              <ac:spMk id="5" creationId="{47B0D68A-51E3-9584-38D0-1105C2821188}"/>
            </ac:spMkLst>
          </pc:spChg>
          <pc:spChg chg="mod">
            <ac:chgData name="Ragnhild Halvorsrud" userId="917ea340-fd63-490f-a7db-68428d24cf32" providerId="ADAL" clId="{6FA999E9-229C-4E9A-8ABA-655365537A19}" dt="2026-09-15T08:40:32.787" v="7835" actId="790"/>
            <ac:spMkLst>
              <pc:docMk/>
              <pc:sldMasterMk cId="180999990" sldId="2147483648"/>
              <pc:sldLayoutMk cId="1123925652" sldId="2147483882"/>
              <ac:spMk id="6" creationId="{81E742A1-F281-1014-E2D5-C30B91F1654E}"/>
            </ac:spMkLst>
          </pc:spChg>
          <pc:spChg chg="mod">
            <ac:chgData name="Ragnhild Halvorsrud" userId="917ea340-fd63-490f-a7db-68428d24cf32" providerId="ADAL" clId="{6FA999E9-229C-4E9A-8ABA-655365537A19}" dt="2026-09-15T08:40:32.790" v="7836" actId="790"/>
            <ac:spMkLst>
              <pc:docMk/>
              <pc:sldMasterMk cId="180999990" sldId="2147483648"/>
              <pc:sldLayoutMk cId="1123925652" sldId="2147483882"/>
              <ac:spMk id="7" creationId="{3CE76770-965E-1DD3-A755-6DFE781A0335}"/>
            </ac:spMkLst>
          </pc:spChg>
          <pc:spChg chg="mod">
            <ac:chgData name="Ragnhild Halvorsrud" userId="917ea340-fd63-490f-a7db-68428d24cf32" providerId="ADAL" clId="{6FA999E9-229C-4E9A-8ABA-655365537A19}" dt="2026-09-15T08:40:32.791" v="7837" actId="790"/>
            <ac:spMkLst>
              <pc:docMk/>
              <pc:sldMasterMk cId="180999990" sldId="2147483648"/>
              <pc:sldLayoutMk cId="1123925652" sldId="2147483882"/>
              <ac:spMk id="8" creationId="{5127E865-BC90-C8BC-ED27-0C583BEEB711}"/>
            </ac:spMkLst>
          </pc:spChg>
          <pc:spChg chg="mod">
            <ac:chgData name="Ragnhild Halvorsrud" userId="917ea340-fd63-490f-a7db-68428d24cf32" providerId="ADAL" clId="{6FA999E9-229C-4E9A-8ABA-655365537A19}" dt="2026-09-15T08:40:32.792" v="7838" actId="790"/>
            <ac:spMkLst>
              <pc:docMk/>
              <pc:sldMasterMk cId="180999990" sldId="2147483648"/>
              <pc:sldLayoutMk cId="1123925652" sldId="2147483882"/>
              <ac:spMk id="9" creationId="{C246A86C-5D5C-58F4-FB7A-C3D8EB88D184}"/>
            </ac:spMkLst>
          </pc:spChg>
          <pc:spChg chg="mod">
            <ac:chgData name="Ragnhild Halvorsrud" userId="917ea340-fd63-490f-a7db-68428d24cf32" providerId="ADAL" clId="{6FA999E9-229C-4E9A-8ABA-655365537A19}" dt="2026-09-15T08:40:32.794" v="7839" actId="790"/>
            <ac:spMkLst>
              <pc:docMk/>
              <pc:sldMasterMk cId="180999990" sldId="2147483648"/>
              <pc:sldLayoutMk cId="1123925652" sldId="2147483882"/>
              <ac:spMk id="10" creationId="{979E44AF-3808-2ED9-4AB3-3E8402E9A899}"/>
            </ac:spMkLst>
          </pc:spChg>
          <pc:spChg chg="mod">
            <ac:chgData name="Ragnhild Halvorsrud" userId="917ea340-fd63-490f-a7db-68428d24cf32" providerId="ADAL" clId="{6FA999E9-229C-4E9A-8ABA-655365537A19}" dt="2026-09-15T08:40:32.795" v="7840" actId="790"/>
            <ac:spMkLst>
              <pc:docMk/>
              <pc:sldMasterMk cId="180999990" sldId="2147483648"/>
              <pc:sldLayoutMk cId="1123925652" sldId="2147483882"/>
              <ac:spMk id="11" creationId="{D86A206B-2815-D954-4995-D32CF268099F}"/>
            </ac:spMkLst>
          </pc:spChg>
          <pc:spChg chg="mod">
            <ac:chgData name="Ragnhild Halvorsrud" userId="917ea340-fd63-490f-a7db-68428d24cf32" providerId="ADAL" clId="{6FA999E9-229C-4E9A-8ABA-655365537A19}" dt="2026-09-15T08:40:32.797" v="7841" actId="790"/>
            <ac:spMkLst>
              <pc:docMk/>
              <pc:sldMasterMk cId="180999990" sldId="2147483648"/>
              <pc:sldLayoutMk cId="1123925652" sldId="2147483882"/>
              <ac:spMk id="12" creationId="{CCB79526-A9BF-641A-4C3C-42D34BB81373}"/>
            </ac:spMkLst>
          </pc:spChg>
          <pc:spChg chg="mod">
            <ac:chgData name="Ragnhild Halvorsrud" userId="917ea340-fd63-490f-a7db-68428d24cf32" providerId="ADAL" clId="{6FA999E9-229C-4E9A-8ABA-655365537A19}" dt="2026-09-15T08:40:32.777" v="7828" actId="790"/>
            <ac:spMkLst>
              <pc:docMk/>
              <pc:sldMasterMk cId="180999990" sldId="2147483648"/>
              <pc:sldLayoutMk cId="1123925652" sldId="2147483882"/>
              <ac:spMk id="13" creationId="{2DD30D77-4720-E303-69ED-3D964131666A}"/>
            </ac:spMkLst>
          </pc:spChg>
          <pc:spChg chg="mod">
            <ac:chgData name="Ragnhild Halvorsrud" userId="917ea340-fd63-490f-a7db-68428d24cf32" providerId="ADAL" clId="{6FA999E9-229C-4E9A-8ABA-655365537A19}" dt="2026-09-15T08:40:32.800" v="7842" actId="790"/>
            <ac:spMkLst>
              <pc:docMk/>
              <pc:sldMasterMk cId="180999990" sldId="2147483648"/>
              <pc:sldLayoutMk cId="1123925652" sldId="2147483882"/>
              <ac:spMk id="15" creationId="{F58BA53C-9C01-6312-66F7-0CB7BEE3B90F}"/>
            </ac:spMkLst>
          </pc:spChg>
          <pc:spChg chg="mod">
            <ac:chgData name="Ragnhild Halvorsrud" userId="917ea340-fd63-490f-a7db-68428d24cf32" providerId="ADAL" clId="{6FA999E9-229C-4E9A-8ABA-655365537A19}" dt="2026-09-15T08:40:32.802" v="7843" actId="790"/>
            <ac:spMkLst>
              <pc:docMk/>
              <pc:sldMasterMk cId="180999990" sldId="2147483648"/>
              <pc:sldLayoutMk cId="1123925652" sldId="2147483882"/>
              <ac:spMk id="16" creationId="{462D0E5A-E779-27A6-889B-D963AE1559E4}"/>
            </ac:spMkLst>
          </pc:spChg>
          <pc:spChg chg="mod">
            <ac:chgData name="Ragnhild Halvorsrud" userId="917ea340-fd63-490f-a7db-68428d24cf32" providerId="ADAL" clId="{6FA999E9-229C-4E9A-8ABA-655365537A19}" dt="2026-09-15T08:40:32.804" v="7844" actId="790"/>
            <ac:spMkLst>
              <pc:docMk/>
              <pc:sldMasterMk cId="180999990" sldId="2147483648"/>
              <pc:sldLayoutMk cId="1123925652" sldId="2147483882"/>
              <ac:spMk id="17" creationId="{4171DA5C-83F2-3BED-EF66-D49F9EBBCFB3}"/>
            </ac:spMkLst>
          </pc:spChg>
          <pc:spChg chg="mod">
            <ac:chgData name="Ragnhild Halvorsrud" userId="917ea340-fd63-490f-a7db-68428d24cf32" providerId="ADAL" clId="{6FA999E9-229C-4E9A-8ABA-655365537A19}" dt="2026-09-15T08:40:32.806" v="7845" actId="790"/>
            <ac:spMkLst>
              <pc:docMk/>
              <pc:sldMasterMk cId="180999990" sldId="2147483648"/>
              <pc:sldLayoutMk cId="1123925652" sldId="2147483882"/>
              <ac:spMk id="18" creationId="{FDA6BAF1-3C69-FACB-C8FC-A3F577E84F70}"/>
            </ac:spMkLst>
          </pc:spChg>
          <pc:spChg chg="mod">
            <ac:chgData name="Ragnhild Halvorsrud" userId="917ea340-fd63-490f-a7db-68428d24cf32" providerId="ADAL" clId="{6FA999E9-229C-4E9A-8ABA-655365537A19}" dt="2026-09-15T08:40:32.808" v="7846" actId="790"/>
            <ac:spMkLst>
              <pc:docMk/>
              <pc:sldMasterMk cId="180999990" sldId="2147483648"/>
              <pc:sldLayoutMk cId="1123925652" sldId="2147483882"/>
              <ac:spMk id="19" creationId="{CD25111E-2DF3-4F71-B51C-31A085AF99E1}"/>
            </ac:spMkLst>
          </pc:spChg>
          <pc:spChg chg="mod">
            <ac:chgData name="Ragnhild Halvorsrud" userId="917ea340-fd63-490f-a7db-68428d24cf32" providerId="ADAL" clId="{6FA999E9-229C-4E9A-8ABA-655365537A19}" dt="2026-09-15T08:40:32.810" v="7847" actId="790"/>
            <ac:spMkLst>
              <pc:docMk/>
              <pc:sldMasterMk cId="180999990" sldId="2147483648"/>
              <pc:sldLayoutMk cId="1123925652" sldId="2147483882"/>
              <ac:spMk id="20" creationId="{1F5A6729-0677-3E4E-4433-2D57EE6BA5FC}"/>
            </ac:spMkLst>
          </pc:spChg>
          <pc:spChg chg="mod">
            <ac:chgData name="Ragnhild Halvorsrud" userId="917ea340-fd63-490f-a7db-68428d24cf32" providerId="ADAL" clId="{6FA999E9-229C-4E9A-8ABA-655365537A19}" dt="2026-09-15T08:40:32.811" v="7848" actId="790"/>
            <ac:spMkLst>
              <pc:docMk/>
              <pc:sldMasterMk cId="180999990" sldId="2147483648"/>
              <pc:sldLayoutMk cId="1123925652" sldId="2147483882"/>
              <ac:spMk id="21" creationId="{8D90A84F-73BE-DBFF-AA3C-EE8E9AE063CF}"/>
            </ac:spMkLst>
          </pc:spChg>
          <pc:spChg chg="mod">
            <ac:chgData name="Ragnhild Halvorsrud" userId="917ea340-fd63-490f-a7db-68428d24cf32" providerId="ADAL" clId="{6FA999E9-229C-4E9A-8ABA-655365537A19}" dt="2026-09-15T08:40:32.813" v="7849" actId="790"/>
            <ac:spMkLst>
              <pc:docMk/>
              <pc:sldMasterMk cId="180999990" sldId="2147483648"/>
              <pc:sldLayoutMk cId="1123925652" sldId="2147483882"/>
              <ac:spMk id="22" creationId="{9EA507EC-0D5F-BD46-45E7-3B97BB82A857}"/>
            </ac:spMkLst>
          </pc:spChg>
          <pc:spChg chg="mod">
            <ac:chgData name="Ragnhild Halvorsrud" userId="917ea340-fd63-490f-a7db-68428d24cf32" providerId="ADAL" clId="{6FA999E9-229C-4E9A-8ABA-655365537A19}" dt="2026-09-15T08:40:32.815" v="7850" actId="790"/>
            <ac:spMkLst>
              <pc:docMk/>
              <pc:sldMasterMk cId="180999990" sldId="2147483648"/>
              <pc:sldLayoutMk cId="1123925652" sldId="2147483882"/>
              <ac:spMk id="23" creationId="{14E97ED1-0A84-3BD0-BDB8-B3C3662D77CB}"/>
            </ac:spMkLst>
          </pc:spChg>
          <pc:spChg chg="mod">
            <ac:chgData name="Ragnhild Halvorsrud" userId="917ea340-fd63-490f-a7db-68428d24cf32" providerId="ADAL" clId="{6FA999E9-229C-4E9A-8ABA-655365537A19}" dt="2026-09-15T08:40:32.779" v="7829" actId="790"/>
            <ac:spMkLst>
              <pc:docMk/>
              <pc:sldMasterMk cId="180999990" sldId="2147483648"/>
              <pc:sldLayoutMk cId="1123925652" sldId="2147483882"/>
              <ac:spMk id="31" creationId="{3BEA535B-5BD3-93D5-4759-F4E578520BEB}"/>
            </ac:spMkLst>
          </pc:spChg>
          <pc:spChg chg="mod">
            <ac:chgData name="Ragnhild Halvorsrud" userId="917ea340-fd63-490f-a7db-68428d24cf32" providerId="ADAL" clId="{6FA999E9-229C-4E9A-8ABA-655365537A19}" dt="2026-09-15T08:40:32.781" v="7830" actId="790"/>
            <ac:spMkLst>
              <pc:docMk/>
              <pc:sldMasterMk cId="180999990" sldId="2147483648"/>
              <pc:sldLayoutMk cId="1123925652" sldId="2147483882"/>
              <ac:spMk id="32" creationId="{61E15E75-930A-FA12-46D9-1EC8562BD9A8}"/>
            </ac:spMkLst>
          </pc:spChg>
        </pc:sldLayoutChg>
        <pc:sldLayoutChg chg="modSp mod">
          <pc:chgData name="Ragnhild Halvorsrud" userId="917ea340-fd63-490f-a7db-68428d24cf32" providerId="ADAL" clId="{6FA999E9-229C-4E9A-8ABA-655365537A19}" dt="2026-09-15T08:40:32.988" v="7965" actId="790"/>
          <pc:sldLayoutMkLst>
            <pc:docMk/>
            <pc:sldMasterMk cId="180999990" sldId="2147483648"/>
            <pc:sldLayoutMk cId="2372893877" sldId="2147483883"/>
          </pc:sldLayoutMkLst>
          <pc:spChg chg="mod">
            <ac:chgData name="Ragnhild Halvorsrud" userId="917ea340-fd63-490f-a7db-68428d24cf32" providerId="ADAL" clId="{6FA999E9-229C-4E9A-8ABA-655365537A19}" dt="2026-09-15T08:40:32.971" v="7959" actId="790"/>
            <ac:spMkLst>
              <pc:docMk/>
              <pc:sldMasterMk cId="180999990" sldId="2147483648"/>
              <pc:sldLayoutMk cId="2372893877" sldId="2147483883"/>
              <ac:spMk id="2" creationId="{0F124504-36FD-4753-851D-5B7D02D4A2D1}"/>
            </ac:spMkLst>
          </pc:spChg>
          <pc:spChg chg="mod">
            <ac:chgData name="Ragnhild Halvorsrud" userId="917ea340-fd63-490f-a7db-68428d24cf32" providerId="ADAL" clId="{6FA999E9-229C-4E9A-8ABA-655365537A19}" dt="2026-09-15T08:40:32.982" v="7960" actId="790"/>
            <ac:spMkLst>
              <pc:docMk/>
              <pc:sldMasterMk cId="180999990" sldId="2147483648"/>
              <pc:sldLayoutMk cId="2372893877" sldId="2147483883"/>
              <ac:spMk id="5" creationId="{00000000-0000-0000-0000-000000000000}"/>
            </ac:spMkLst>
          </pc:spChg>
          <pc:spChg chg="mod">
            <ac:chgData name="Ragnhild Halvorsrud" userId="917ea340-fd63-490f-a7db-68428d24cf32" providerId="ADAL" clId="{6FA999E9-229C-4E9A-8ABA-655365537A19}" dt="2026-09-15T08:40:32.983" v="7961" actId="790"/>
            <ac:spMkLst>
              <pc:docMk/>
              <pc:sldMasterMk cId="180999990" sldId="2147483648"/>
              <pc:sldLayoutMk cId="2372893877" sldId="2147483883"/>
              <ac:spMk id="12" creationId="{67CEE09B-6EE1-4BF2-85A3-DE69E91BC4C6}"/>
            </ac:spMkLst>
          </pc:spChg>
          <pc:spChg chg="mod">
            <ac:chgData name="Ragnhild Halvorsrud" userId="917ea340-fd63-490f-a7db-68428d24cf32" providerId="ADAL" clId="{6FA999E9-229C-4E9A-8ABA-655365537A19}" dt="2026-09-15T08:40:32.987" v="7963" actId="790"/>
            <ac:spMkLst>
              <pc:docMk/>
              <pc:sldMasterMk cId="180999990" sldId="2147483648"/>
              <pc:sldLayoutMk cId="2372893877" sldId="2147483883"/>
              <ac:spMk id="13" creationId="{16F02AC0-8835-4687-9809-625BC7974E07}"/>
            </ac:spMkLst>
          </pc:spChg>
          <pc:spChg chg="mod">
            <ac:chgData name="Ragnhild Halvorsrud" userId="917ea340-fd63-490f-a7db-68428d24cf32" providerId="ADAL" clId="{6FA999E9-229C-4E9A-8ABA-655365537A19}" dt="2026-09-15T08:40:32.988" v="7964" actId="790"/>
            <ac:spMkLst>
              <pc:docMk/>
              <pc:sldMasterMk cId="180999990" sldId="2147483648"/>
              <pc:sldLayoutMk cId="2372893877" sldId="2147483883"/>
              <ac:spMk id="14" creationId="{06D6C9CE-4F2C-454C-BB55-801B8D39FB8A}"/>
            </ac:spMkLst>
          </pc:spChg>
          <pc:spChg chg="mod">
            <ac:chgData name="Ragnhild Halvorsrud" userId="917ea340-fd63-490f-a7db-68428d24cf32" providerId="ADAL" clId="{6FA999E9-229C-4E9A-8ABA-655365537A19}" dt="2026-09-15T08:40:32.988" v="7965" actId="790"/>
            <ac:spMkLst>
              <pc:docMk/>
              <pc:sldMasterMk cId="180999990" sldId="2147483648"/>
              <pc:sldLayoutMk cId="2372893877" sldId="2147483883"/>
              <ac:spMk id="15" creationId="{E475F42F-AD98-4F3B-A294-8047E72ED3B3}"/>
            </ac:spMkLst>
          </pc:spChg>
          <pc:spChg chg="mod">
            <ac:chgData name="Ragnhild Halvorsrud" userId="917ea340-fd63-490f-a7db-68428d24cf32" providerId="ADAL" clId="{6FA999E9-229C-4E9A-8ABA-655365537A19}" dt="2026-09-15T08:40:32.986" v="7962" actId="790"/>
            <ac:spMkLst>
              <pc:docMk/>
              <pc:sldMasterMk cId="180999990" sldId="2147483648"/>
              <pc:sldLayoutMk cId="2372893877" sldId="2147483883"/>
              <ac:spMk id="16" creationId="{A8FA78FA-4D94-4717-B7C6-6F86378D6B01}"/>
            </ac:spMkLst>
          </pc:spChg>
        </pc:sldLayoutChg>
        <pc:sldLayoutChg chg="addSp delSp modSp mod">
          <pc:chgData name="Ragnhild Halvorsrud" userId="917ea340-fd63-490f-a7db-68428d24cf32" providerId="ADAL" clId="{6FA999E9-229C-4E9A-8ABA-655365537A19}" dt="2026-09-17T13:18:04.573" v="10286" actId="20577"/>
          <pc:sldLayoutMkLst>
            <pc:docMk/>
            <pc:sldMasterMk cId="180999990" sldId="2147483648"/>
            <pc:sldLayoutMk cId="18058285" sldId="2147483884"/>
          </pc:sldLayoutMkLst>
          <pc:spChg chg="add del">
            <ac:chgData name="Ragnhild Halvorsrud" userId="917ea340-fd63-490f-a7db-68428d24cf32" providerId="ADAL" clId="{6FA999E9-229C-4E9A-8ABA-655365537A19}" dt="2026-09-17T13:17:57.448" v="10255" actId="11529"/>
            <ac:spMkLst>
              <pc:docMk/>
              <pc:sldMasterMk cId="180999990" sldId="2147483648"/>
              <pc:sldLayoutMk cId="18058285" sldId="2147483884"/>
              <ac:spMk id="2" creationId="{1E5231D0-8A81-6A1B-D0A0-1556900785FE}"/>
            </ac:spMkLst>
          </pc:spChg>
          <pc:spChg chg="add mod">
            <ac:chgData name="Ragnhild Halvorsrud" userId="917ea340-fd63-490f-a7db-68428d24cf32" providerId="ADAL" clId="{6FA999E9-229C-4E9A-8ABA-655365537A19}" dt="2026-09-17T13:17:55.097" v="10254" actId="11529"/>
            <ac:spMkLst>
              <pc:docMk/>
              <pc:sldMasterMk cId="180999990" sldId="2147483648"/>
              <pc:sldLayoutMk cId="18058285" sldId="2147483884"/>
              <ac:spMk id="3" creationId="{4A9307FF-8C79-3ADF-4D56-3A697112A201}"/>
            </ac:spMkLst>
          </pc:spChg>
          <pc:spChg chg="mod">
            <ac:chgData name="Ragnhild Halvorsrud" userId="917ea340-fd63-490f-a7db-68428d24cf32" providerId="ADAL" clId="{6FA999E9-229C-4E9A-8ABA-655365537A19}" dt="2026-09-15T08:40:32.957" v="7946" actId="790"/>
            <ac:spMkLst>
              <pc:docMk/>
              <pc:sldMasterMk cId="180999990" sldId="2147483648"/>
              <pc:sldLayoutMk cId="18058285" sldId="2147483884"/>
              <ac:spMk id="4" creationId="{833B0605-69D6-6075-308E-FAA7A0D2B505}"/>
            </ac:spMkLst>
          </pc:spChg>
          <pc:spChg chg="mod">
            <ac:chgData name="Ragnhild Halvorsrud" userId="917ea340-fd63-490f-a7db-68428d24cf32" providerId="ADAL" clId="{6FA999E9-229C-4E9A-8ABA-655365537A19}" dt="2026-09-17T13:18:04.573" v="10286" actId="20577"/>
            <ac:spMkLst>
              <pc:docMk/>
              <pc:sldMasterMk cId="180999990" sldId="2147483648"/>
              <pc:sldLayoutMk cId="18058285" sldId="2147483884"/>
              <ac:spMk id="7" creationId="{70F57EE7-204D-AB40-EDA2-EDE2AF5AD44B}"/>
            </ac:spMkLst>
          </pc:spChg>
          <pc:spChg chg="mod">
            <ac:chgData name="Ragnhild Halvorsrud" userId="917ea340-fd63-490f-a7db-68428d24cf32" providerId="ADAL" clId="{6FA999E9-229C-4E9A-8ABA-655365537A19}" dt="2026-09-15T08:40:32.963" v="7951" actId="790"/>
            <ac:spMkLst>
              <pc:docMk/>
              <pc:sldMasterMk cId="180999990" sldId="2147483648"/>
              <pc:sldLayoutMk cId="18058285" sldId="2147483884"/>
              <ac:spMk id="8" creationId="{73D55B49-3AC1-26AD-AEB1-36FD3ABE16EA}"/>
            </ac:spMkLst>
          </pc:spChg>
          <pc:spChg chg="mod">
            <ac:chgData name="Ragnhild Halvorsrud" userId="917ea340-fd63-490f-a7db-68428d24cf32" providerId="ADAL" clId="{6FA999E9-229C-4E9A-8ABA-655365537A19}" dt="2026-09-15T08:40:32.959" v="7947" actId="790"/>
            <ac:spMkLst>
              <pc:docMk/>
              <pc:sldMasterMk cId="180999990" sldId="2147483648"/>
              <pc:sldLayoutMk cId="18058285" sldId="2147483884"/>
              <ac:spMk id="10" creationId="{19E8C21D-363E-4C29-BCB1-2C67A41A6B1A}"/>
            </ac:spMkLst>
          </pc:spChg>
          <pc:spChg chg="mod">
            <ac:chgData name="Ragnhild Halvorsrud" userId="917ea340-fd63-490f-a7db-68428d24cf32" providerId="ADAL" clId="{6FA999E9-229C-4E9A-8ABA-655365537A19}" dt="2026-09-15T08:40:32.959" v="7948" actId="790"/>
            <ac:spMkLst>
              <pc:docMk/>
              <pc:sldMasterMk cId="180999990" sldId="2147483648"/>
              <pc:sldLayoutMk cId="18058285" sldId="2147483884"/>
              <ac:spMk id="11" creationId="{6DB35B2F-204D-4092-A860-94E70637BD46}"/>
            </ac:spMkLst>
          </pc:spChg>
          <pc:spChg chg="mod">
            <ac:chgData name="Ragnhild Halvorsrud" userId="917ea340-fd63-490f-a7db-68428d24cf32" providerId="ADAL" clId="{6FA999E9-229C-4E9A-8ABA-655365537A19}" dt="2026-09-15T08:40:32.961" v="7949" actId="790"/>
            <ac:spMkLst>
              <pc:docMk/>
              <pc:sldMasterMk cId="180999990" sldId="2147483648"/>
              <pc:sldLayoutMk cId="18058285" sldId="2147483884"/>
              <ac:spMk id="12" creationId="{1BEB41F5-194C-405C-8EDC-8C5E550FE046}"/>
            </ac:spMkLst>
          </pc:spChg>
        </pc:sldLayoutChg>
        <pc:sldLayoutChg chg="modSp mod">
          <pc:chgData name="Ragnhild Halvorsrud" userId="917ea340-fd63-490f-a7db-68428d24cf32" providerId="ADAL" clId="{6FA999E9-229C-4E9A-8ABA-655365537A19}" dt="2026-09-15T08:40:32.951" v="7941" actId="790"/>
          <pc:sldLayoutMkLst>
            <pc:docMk/>
            <pc:sldMasterMk cId="180999990" sldId="2147483648"/>
            <pc:sldLayoutMk cId="2276479202" sldId="2147483885"/>
          </pc:sldLayoutMkLst>
          <pc:spChg chg="mod">
            <ac:chgData name="Ragnhild Halvorsrud" userId="917ea340-fd63-490f-a7db-68428d24cf32" providerId="ADAL" clId="{6FA999E9-229C-4E9A-8ABA-655365537A19}" dt="2026-09-15T08:40:32.947" v="7939" actId="790"/>
            <ac:spMkLst>
              <pc:docMk/>
              <pc:sldMasterMk cId="180999990" sldId="2147483648"/>
              <pc:sldLayoutMk cId="2276479202" sldId="2147483885"/>
              <ac:spMk id="2" creationId="{22CBF7D1-DBB9-1FF6-03E1-8F24071390FB}"/>
            </ac:spMkLst>
          </pc:spChg>
          <pc:spChg chg="mod">
            <ac:chgData name="Ragnhild Halvorsrud" userId="917ea340-fd63-490f-a7db-68428d24cf32" providerId="ADAL" clId="{6FA999E9-229C-4E9A-8ABA-655365537A19}" dt="2026-09-15T08:40:32.949" v="7940" actId="790"/>
            <ac:spMkLst>
              <pc:docMk/>
              <pc:sldMasterMk cId="180999990" sldId="2147483648"/>
              <pc:sldLayoutMk cId="2276479202" sldId="2147483885"/>
              <ac:spMk id="3" creationId="{70761042-8082-8814-FDF8-F37913F8C440}"/>
            </ac:spMkLst>
          </pc:spChg>
          <pc:spChg chg="mod">
            <ac:chgData name="Ragnhild Halvorsrud" userId="917ea340-fd63-490f-a7db-68428d24cf32" providerId="ADAL" clId="{6FA999E9-229C-4E9A-8ABA-655365537A19}" dt="2026-09-15T08:40:32.951" v="7941" actId="790"/>
            <ac:spMkLst>
              <pc:docMk/>
              <pc:sldMasterMk cId="180999990" sldId="2147483648"/>
              <pc:sldLayoutMk cId="2276479202" sldId="2147483885"/>
              <ac:spMk id="4" creationId="{2DDC11E8-CCAC-DFF9-A5D4-C6294CB27B59}"/>
            </ac:spMkLst>
          </pc:spChg>
        </pc:sldLayoutChg>
        <pc:sldLayoutChg chg="modSp mod">
          <pc:chgData name="Ragnhild Halvorsrud" userId="917ea340-fd63-490f-a7db-68428d24cf32" providerId="ADAL" clId="{6FA999E9-229C-4E9A-8ABA-655365537A19}" dt="2026-09-15T08:40:32.441" v="7653" actId="790"/>
          <pc:sldLayoutMkLst>
            <pc:docMk/>
            <pc:sldMasterMk cId="180999990" sldId="2147483648"/>
            <pc:sldLayoutMk cId="1004883866" sldId="2147483886"/>
          </pc:sldLayoutMkLst>
          <pc:spChg chg="mod">
            <ac:chgData name="Ragnhild Halvorsrud" userId="917ea340-fd63-490f-a7db-68428d24cf32" providerId="ADAL" clId="{6FA999E9-229C-4E9A-8ABA-655365537A19}" dt="2026-09-15T08:40:32.441" v="7652" actId="790"/>
            <ac:spMkLst>
              <pc:docMk/>
              <pc:sldMasterMk cId="180999990" sldId="2147483648"/>
              <pc:sldLayoutMk cId="1004883866" sldId="2147483886"/>
              <ac:spMk id="2" creationId="{00000000-0000-0000-0000-000000000000}"/>
            </ac:spMkLst>
          </pc:spChg>
          <pc:spChg chg="mod">
            <ac:chgData name="Ragnhild Halvorsrud" userId="917ea340-fd63-490f-a7db-68428d24cf32" providerId="ADAL" clId="{6FA999E9-229C-4E9A-8ABA-655365537A19}" dt="2026-09-15T08:40:32.441" v="7653" actId="790"/>
            <ac:spMkLst>
              <pc:docMk/>
              <pc:sldMasterMk cId="180999990" sldId="2147483648"/>
              <pc:sldLayoutMk cId="1004883866" sldId="2147483886"/>
              <ac:spMk id="3" creationId="{70EED120-9E80-5452-0797-37D6B887ADAA}"/>
            </ac:spMkLst>
          </pc:spChg>
          <pc:spChg chg="mod">
            <ac:chgData name="Ragnhild Halvorsrud" userId="917ea340-fd63-490f-a7db-68428d24cf32" providerId="ADAL" clId="{6FA999E9-229C-4E9A-8ABA-655365537A19}" dt="2026-09-15T08:40:32.433" v="7646" actId="790"/>
            <ac:spMkLst>
              <pc:docMk/>
              <pc:sldMasterMk cId="180999990" sldId="2147483648"/>
              <pc:sldLayoutMk cId="1004883866" sldId="2147483886"/>
              <ac:spMk id="4" creationId="{7A143000-0601-FF74-57D4-1BBFF0DFD103}"/>
            </ac:spMkLst>
          </pc:spChg>
          <pc:spChg chg="mod">
            <ac:chgData name="Ragnhild Halvorsrud" userId="917ea340-fd63-490f-a7db-68428d24cf32" providerId="ADAL" clId="{6FA999E9-229C-4E9A-8ABA-655365537A19}" dt="2026-09-15T08:40:32.436" v="7649" actId="790"/>
            <ac:spMkLst>
              <pc:docMk/>
              <pc:sldMasterMk cId="180999990" sldId="2147483648"/>
              <pc:sldLayoutMk cId="1004883866" sldId="2147483886"/>
              <ac:spMk id="9" creationId="{E6CC55FA-9983-59D0-E367-D79DF00EC0BD}"/>
            </ac:spMkLst>
          </pc:spChg>
          <pc:spChg chg="mod">
            <ac:chgData name="Ragnhild Halvorsrud" userId="917ea340-fd63-490f-a7db-68428d24cf32" providerId="ADAL" clId="{6FA999E9-229C-4E9A-8ABA-655365537A19}" dt="2026-09-15T08:40:32.438" v="7650" actId="790"/>
            <ac:spMkLst>
              <pc:docMk/>
              <pc:sldMasterMk cId="180999990" sldId="2147483648"/>
              <pc:sldLayoutMk cId="1004883866" sldId="2147483886"/>
              <ac:spMk id="10" creationId="{19E8C21D-363E-4C29-BCB1-2C67A41A6B1A}"/>
            </ac:spMkLst>
          </pc:spChg>
          <pc:spChg chg="mod">
            <ac:chgData name="Ragnhild Halvorsrud" userId="917ea340-fd63-490f-a7db-68428d24cf32" providerId="ADAL" clId="{6FA999E9-229C-4E9A-8ABA-655365537A19}" dt="2026-09-15T08:40:32.438" v="7651" actId="790"/>
            <ac:spMkLst>
              <pc:docMk/>
              <pc:sldMasterMk cId="180999990" sldId="2147483648"/>
              <pc:sldLayoutMk cId="1004883866" sldId="2147483886"/>
              <ac:spMk id="11" creationId="{6DB35B2F-204D-4092-A860-94E70637BD46}"/>
            </ac:spMkLst>
          </pc:spChg>
          <pc:spChg chg="mod">
            <ac:chgData name="Ragnhild Halvorsrud" userId="917ea340-fd63-490f-a7db-68428d24cf32" providerId="ADAL" clId="{6FA999E9-229C-4E9A-8ABA-655365537A19}" dt="2026-09-15T08:40:32.433" v="7647" actId="790"/>
            <ac:spMkLst>
              <pc:docMk/>
              <pc:sldMasterMk cId="180999990" sldId="2147483648"/>
              <pc:sldLayoutMk cId="1004883866" sldId="2147483886"/>
              <ac:spMk id="13" creationId="{4CD94CDB-7F27-D7B8-ECAE-B22EDB7CF860}"/>
            </ac:spMkLst>
          </pc:spChg>
          <pc:spChg chg="mod">
            <ac:chgData name="Ragnhild Halvorsrud" userId="917ea340-fd63-490f-a7db-68428d24cf32" providerId="ADAL" clId="{6FA999E9-229C-4E9A-8ABA-655365537A19}" dt="2026-09-15T08:40:32.435" v="7648" actId="790"/>
            <ac:spMkLst>
              <pc:docMk/>
              <pc:sldMasterMk cId="180999990" sldId="2147483648"/>
              <pc:sldLayoutMk cId="1004883866" sldId="2147483886"/>
              <ac:spMk id="14" creationId="{58079317-2862-C930-D1B2-76DAF709C737}"/>
            </ac:spMkLst>
          </pc:spChg>
        </pc:sldLayoutChg>
        <pc:sldLayoutChg chg="modSp mod">
          <pc:chgData name="Ragnhild Halvorsrud" userId="917ea340-fd63-490f-a7db-68428d24cf32" providerId="ADAL" clId="{6FA999E9-229C-4E9A-8ABA-655365537A19}" dt="2026-09-15T08:40:32.455" v="7661" actId="790"/>
          <pc:sldLayoutMkLst>
            <pc:docMk/>
            <pc:sldMasterMk cId="180999990" sldId="2147483648"/>
            <pc:sldLayoutMk cId="1939836725" sldId="2147483887"/>
          </pc:sldLayoutMkLst>
          <pc:spChg chg="mod">
            <ac:chgData name="Ragnhild Halvorsrud" userId="917ea340-fd63-490f-a7db-68428d24cf32" providerId="ADAL" clId="{6FA999E9-229C-4E9A-8ABA-655365537A19}" dt="2026-09-15T08:40:32.455" v="7660" actId="790"/>
            <ac:spMkLst>
              <pc:docMk/>
              <pc:sldMasterMk cId="180999990" sldId="2147483648"/>
              <pc:sldLayoutMk cId="1939836725" sldId="2147483887"/>
              <ac:spMk id="2" creationId="{00000000-0000-0000-0000-000000000000}"/>
            </ac:spMkLst>
          </pc:spChg>
          <pc:spChg chg="mod">
            <ac:chgData name="Ragnhild Halvorsrud" userId="917ea340-fd63-490f-a7db-68428d24cf32" providerId="ADAL" clId="{6FA999E9-229C-4E9A-8ABA-655365537A19}" dt="2026-09-15T08:40:32.455" v="7661" actId="790"/>
            <ac:spMkLst>
              <pc:docMk/>
              <pc:sldMasterMk cId="180999990" sldId="2147483648"/>
              <pc:sldLayoutMk cId="1939836725" sldId="2147483887"/>
              <ac:spMk id="3" creationId="{70EED120-9E80-5452-0797-37D6B887ADAA}"/>
            </ac:spMkLst>
          </pc:spChg>
          <pc:spChg chg="mod">
            <ac:chgData name="Ragnhild Halvorsrud" userId="917ea340-fd63-490f-a7db-68428d24cf32" providerId="ADAL" clId="{6FA999E9-229C-4E9A-8ABA-655365537A19}" dt="2026-09-15T08:40:32.441" v="7654" actId="790"/>
            <ac:spMkLst>
              <pc:docMk/>
              <pc:sldMasterMk cId="180999990" sldId="2147483648"/>
              <pc:sldLayoutMk cId="1939836725" sldId="2147483887"/>
              <ac:spMk id="4" creationId="{7A143000-0601-FF74-57D4-1BBFF0DFD103}"/>
            </ac:spMkLst>
          </pc:spChg>
          <pc:spChg chg="mod">
            <ac:chgData name="Ragnhild Halvorsrud" userId="917ea340-fd63-490f-a7db-68428d24cf32" providerId="ADAL" clId="{6FA999E9-229C-4E9A-8ABA-655365537A19}" dt="2026-09-15T08:40:32.441" v="7657" actId="790"/>
            <ac:spMkLst>
              <pc:docMk/>
              <pc:sldMasterMk cId="180999990" sldId="2147483648"/>
              <pc:sldLayoutMk cId="1939836725" sldId="2147483887"/>
              <ac:spMk id="9" creationId="{E6CC55FA-9983-59D0-E367-D79DF00EC0BD}"/>
            </ac:spMkLst>
          </pc:spChg>
          <pc:spChg chg="mod">
            <ac:chgData name="Ragnhild Halvorsrud" userId="917ea340-fd63-490f-a7db-68428d24cf32" providerId="ADAL" clId="{6FA999E9-229C-4E9A-8ABA-655365537A19}" dt="2026-09-15T08:40:32.441" v="7658" actId="790"/>
            <ac:spMkLst>
              <pc:docMk/>
              <pc:sldMasterMk cId="180999990" sldId="2147483648"/>
              <pc:sldLayoutMk cId="1939836725" sldId="2147483887"/>
              <ac:spMk id="10" creationId="{19E8C21D-363E-4C29-BCB1-2C67A41A6B1A}"/>
            </ac:spMkLst>
          </pc:spChg>
          <pc:spChg chg="mod">
            <ac:chgData name="Ragnhild Halvorsrud" userId="917ea340-fd63-490f-a7db-68428d24cf32" providerId="ADAL" clId="{6FA999E9-229C-4E9A-8ABA-655365537A19}" dt="2026-09-15T08:40:32.454" v="7659" actId="790"/>
            <ac:spMkLst>
              <pc:docMk/>
              <pc:sldMasterMk cId="180999990" sldId="2147483648"/>
              <pc:sldLayoutMk cId="1939836725" sldId="2147483887"/>
              <ac:spMk id="11" creationId="{6DB35B2F-204D-4092-A860-94E70637BD46}"/>
            </ac:spMkLst>
          </pc:spChg>
          <pc:spChg chg="mod">
            <ac:chgData name="Ragnhild Halvorsrud" userId="917ea340-fd63-490f-a7db-68428d24cf32" providerId="ADAL" clId="{6FA999E9-229C-4E9A-8ABA-655365537A19}" dt="2026-09-15T08:40:32.441" v="7655" actId="790"/>
            <ac:spMkLst>
              <pc:docMk/>
              <pc:sldMasterMk cId="180999990" sldId="2147483648"/>
              <pc:sldLayoutMk cId="1939836725" sldId="2147483887"/>
              <ac:spMk id="13" creationId="{4CD94CDB-7F27-D7B8-ECAE-B22EDB7CF860}"/>
            </ac:spMkLst>
          </pc:spChg>
          <pc:spChg chg="mod">
            <ac:chgData name="Ragnhild Halvorsrud" userId="917ea340-fd63-490f-a7db-68428d24cf32" providerId="ADAL" clId="{6FA999E9-229C-4E9A-8ABA-655365537A19}" dt="2026-09-15T08:40:32.441" v="7656" actId="790"/>
            <ac:spMkLst>
              <pc:docMk/>
              <pc:sldMasterMk cId="180999990" sldId="2147483648"/>
              <pc:sldLayoutMk cId="1939836725" sldId="2147483887"/>
              <ac:spMk id="14" creationId="{58079317-2862-C930-D1B2-76DAF709C737}"/>
            </ac:spMkLst>
          </pc:spChg>
        </pc:sldLayoutChg>
        <pc:sldLayoutChg chg="modSp mod">
          <pc:chgData name="Ragnhild Halvorsrud" userId="917ea340-fd63-490f-a7db-68428d24cf32" providerId="ADAL" clId="{6FA999E9-229C-4E9A-8ABA-655365537A19}" dt="2026-09-15T08:40:32.932" v="7929" actId="790"/>
          <pc:sldLayoutMkLst>
            <pc:docMk/>
            <pc:sldMasterMk cId="180999990" sldId="2147483648"/>
            <pc:sldLayoutMk cId="2981314233" sldId="2147483888"/>
          </pc:sldLayoutMkLst>
          <pc:spChg chg="mod">
            <ac:chgData name="Ragnhild Halvorsrud" userId="917ea340-fd63-490f-a7db-68428d24cf32" providerId="ADAL" clId="{6FA999E9-229C-4E9A-8ABA-655365537A19}" dt="2026-09-15T08:40:32.916" v="7926" actId="790"/>
            <ac:spMkLst>
              <pc:docMk/>
              <pc:sldMasterMk cId="180999990" sldId="2147483648"/>
              <pc:sldLayoutMk cId="2981314233" sldId="2147483888"/>
              <ac:spMk id="2" creationId="{24C9D909-49D5-40E7-8A46-904F4218013D}"/>
            </ac:spMkLst>
          </pc:spChg>
          <pc:spChg chg="mod">
            <ac:chgData name="Ragnhild Halvorsrud" userId="917ea340-fd63-490f-a7db-68428d24cf32" providerId="ADAL" clId="{6FA999E9-229C-4E9A-8ABA-655365537A19}" dt="2026-09-15T08:40:32.916" v="7923" actId="790"/>
            <ac:spMkLst>
              <pc:docMk/>
              <pc:sldMasterMk cId="180999990" sldId="2147483648"/>
              <pc:sldLayoutMk cId="2981314233" sldId="2147483888"/>
              <ac:spMk id="3" creationId="{A537C458-2821-9AF9-A7BA-FA948D178595}"/>
            </ac:spMkLst>
          </pc:spChg>
          <pc:spChg chg="mod">
            <ac:chgData name="Ragnhild Halvorsrud" userId="917ea340-fd63-490f-a7db-68428d24cf32" providerId="ADAL" clId="{6FA999E9-229C-4E9A-8ABA-655365537A19}" dt="2026-09-15T08:40:32.916" v="7924" actId="790"/>
            <ac:spMkLst>
              <pc:docMk/>
              <pc:sldMasterMk cId="180999990" sldId="2147483648"/>
              <pc:sldLayoutMk cId="2981314233" sldId="2147483888"/>
              <ac:spMk id="4" creationId="{B845DE00-C6E8-123B-0B07-988B236AF36F}"/>
            </ac:spMkLst>
          </pc:spChg>
          <pc:spChg chg="mod">
            <ac:chgData name="Ragnhild Halvorsrud" userId="917ea340-fd63-490f-a7db-68428d24cf32" providerId="ADAL" clId="{6FA999E9-229C-4E9A-8ABA-655365537A19}" dt="2026-09-15T08:40:32.916" v="7925" actId="790"/>
            <ac:spMkLst>
              <pc:docMk/>
              <pc:sldMasterMk cId="180999990" sldId="2147483648"/>
              <pc:sldLayoutMk cId="2981314233" sldId="2147483888"/>
              <ac:spMk id="5" creationId="{2E08CAE4-3ED0-3AE6-D9F3-E8FB3CA71C2C}"/>
            </ac:spMkLst>
          </pc:spChg>
          <pc:spChg chg="mod">
            <ac:chgData name="Ragnhild Halvorsrud" userId="917ea340-fd63-490f-a7db-68428d24cf32" providerId="ADAL" clId="{6FA999E9-229C-4E9A-8ABA-655365537A19}" dt="2026-09-15T08:40:32.916" v="7927" actId="790"/>
            <ac:spMkLst>
              <pc:docMk/>
              <pc:sldMasterMk cId="180999990" sldId="2147483648"/>
              <pc:sldLayoutMk cId="2981314233" sldId="2147483888"/>
              <ac:spMk id="6" creationId="{4E0EF2BC-D126-A430-8091-048B767852D8}"/>
            </ac:spMkLst>
          </pc:spChg>
          <pc:spChg chg="mod">
            <ac:chgData name="Ragnhild Halvorsrud" userId="917ea340-fd63-490f-a7db-68428d24cf32" providerId="ADAL" clId="{6FA999E9-229C-4E9A-8ABA-655365537A19}" dt="2026-09-15T08:40:32.932" v="7928" actId="790"/>
            <ac:spMkLst>
              <pc:docMk/>
              <pc:sldMasterMk cId="180999990" sldId="2147483648"/>
              <pc:sldLayoutMk cId="2981314233" sldId="2147483888"/>
              <ac:spMk id="7" creationId="{9BAF4FF8-7D0F-623F-1477-2D6FF4D42BB9}"/>
            </ac:spMkLst>
          </pc:spChg>
          <pc:spChg chg="mod">
            <ac:chgData name="Ragnhild Halvorsrud" userId="917ea340-fd63-490f-a7db-68428d24cf32" providerId="ADAL" clId="{6FA999E9-229C-4E9A-8ABA-655365537A19}" dt="2026-09-15T08:40:32.932" v="7929" actId="790"/>
            <ac:spMkLst>
              <pc:docMk/>
              <pc:sldMasterMk cId="180999990" sldId="2147483648"/>
              <pc:sldLayoutMk cId="2981314233" sldId="2147483888"/>
              <ac:spMk id="8" creationId="{0C7C30DE-D80C-CD35-40DF-C72510A33A7E}"/>
            </ac:spMkLst>
          </pc:spChg>
        </pc:sldLayoutChg>
        <pc:sldLayoutChg chg="modSp mod">
          <pc:chgData name="Ragnhild Halvorsrud" userId="917ea340-fd63-490f-a7db-68428d24cf32" providerId="ADAL" clId="{6FA999E9-229C-4E9A-8ABA-655365537A19}" dt="2026-09-15T08:40:32.945" v="7938" actId="790"/>
          <pc:sldLayoutMkLst>
            <pc:docMk/>
            <pc:sldMasterMk cId="180999990" sldId="2147483648"/>
            <pc:sldLayoutMk cId="998053993" sldId="2147483889"/>
          </pc:sldLayoutMkLst>
          <pc:spChg chg="mod">
            <ac:chgData name="Ragnhild Halvorsrud" userId="917ea340-fd63-490f-a7db-68428d24cf32" providerId="ADAL" clId="{6FA999E9-229C-4E9A-8ABA-655365537A19}" dt="2026-09-15T08:40:32.943" v="7936" actId="790"/>
            <ac:spMkLst>
              <pc:docMk/>
              <pc:sldMasterMk cId="180999990" sldId="2147483648"/>
              <pc:sldLayoutMk cId="998053993" sldId="2147483889"/>
              <ac:spMk id="2" creationId="{DF1370AC-7800-2F1C-6EA2-DEB4228AC881}"/>
            </ac:spMkLst>
          </pc:spChg>
          <pc:spChg chg="mod">
            <ac:chgData name="Ragnhild Halvorsrud" userId="917ea340-fd63-490f-a7db-68428d24cf32" providerId="ADAL" clId="{6FA999E9-229C-4E9A-8ABA-655365537A19}" dt="2026-09-15T08:40:32.945" v="7937" actId="790"/>
            <ac:spMkLst>
              <pc:docMk/>
              <pc:sldMasterMk cId="180999990" sldId="2147483648"/>
              <pc:sldLayoutMk cId="998053993" sldId="2147483889"/>
              <ac:spMk id="3" creationId="{241D79ED-0A2C-991B-8EFF-30C0BEFABEB1}"/>
            </ac:spMkLst>
          </pc:spChg>
          <pc:spChg chg="mod">
            <ac:chgData name="Ragnhild Halvorsrud" userId="917ea340-fd63-490f-a7db-68428d24cf32" providerId="ADAL" clId="{6FA999E9-229C-4E9A-8ABA-655365537A19}" dt="2026-09-15T08:40:32.945" v="7938" actId="790"/>
            <ac:spMkLst>
              <pc:docMk/>
              <pc:sldMasterMk cId="180999990" sldId="2147483648"/>
              <pc:sldLayoutMk cId="998053993" sldId="2147483889"/>
              <ac:spMk id="4" creationId="{595DD427-B02F-02E1-0048-342B5C943940}"/>
            </ac:spMkLst>
          </pc:spChg>
          <pc:spChg chg="mod">
            <ac:chgData name="Ragnhild Halvorsrud" userId="917ea340-fd63-490f-a7db-68428d24cf32" providerId="ADAL" clId="{6FA999E9-229C-4E9A-8ABA-655365537A19}" dt="2026-09-15T08:40:32.939" v="7933" actId="790"/>
            <ac:spMkLst>
              <pc:docMk/>
              <pc:sldMasterMk cId="180999990" sldId="2147483648"/>
              <pc:sldLayoutMk cId="998053993" sldId="2147483889"/>
              <ac:spMk id="5" creationId="{9561F537-C94C-3292-AE78-B1B30918D475}"/>
            </ac:spMkLst>
          </pc:spChg>
          <pc:spChg chg="mod">
            <ac:chgData name="Ragnhild Halvorsrud" userId="917ea340-fd63-490f-a7db-68428d24cf32" providerId="ADAL" clId="{6FA999E9-229C-4E9A-8ABA-655365537A19}" dt="2026-09-15T08:40:32.941" v="7934" actId="790"/>
            <ac:spMkLst>
              <pc:docMk/>
              <pc:sldMasterMk cId="180999990" sldId="2147483648"/>
              <pc:sldLayoutMk cId="998053993" sldId="2147483889"/>
              <ac:spMk id="6" creationId="{B1C9850A-B1AF-79AD-6A2F-C3792486DF56}"/>
            </ac:spMkLst>
          </pc:spChg>
          <pc:spChg chg="mod">
            <ac:chgData name="Ragnhild Halvorsrud" userId="917ea340-fd63-490f-a7db-68428d24cf32" providerId="ADAL" clId="{6FA999E9-229C-4E9A-8ABA-655365537A19}" dt="2026-09-15T08:40:32.941" v="7935" actId="790"/>
            <ac:spMkLst>
              <pc:docMk/>
              <pc:sldMasterMk cId="180999990" sldId="2147483648"/>
              <pc:sldLayoutMk cId="998053993" sldId="2147483889"/>
              <ac:spMk id="7" creationId="{B3A51659-8F00-D021-1BEA-0200E4FF4E91}"/>
            </ac:spMkLst>
          </pc:spChg>
        </pc:sldLayoutChg>
        <pc:sldLayoutChg chg="modSp mod">
          <pc:chgData name="Ragnhild Halvorsrud" userId="917ea340-fd63-490f-a7db-68428d24cf32" providerId="ADAL" clId="{6FA999E9-229C-4E9A-8ABA-655365537A19}" dt="2026-09-15T08:40:32.955" v="7945" actId="790"/>
          <pc:sldLayoutMkLst>
            <pc:docMk/>
            <pc:sldMasterMk cId="180999990" sldId="2147483648"/>
            <pc:sldLayoutMk cId="1680154063" sldId="2147483890"/>
          </pc:sldLayoutMkLst>
          <pc:spChg chg="mod">
            <ac:chgData name="Ragnhild Halvorsrud" userId="917ea340-fd63-490f-a7db-68428d24cf32" providerId="ADAL" clId="{6FA999E9-229C-4E9A-8ABA-655365537A19}" dt="2026-09-15T08:40:32.953" v="7943" actId="790"/>
            <ac:spMkLst>
              <pc:docMk/>
              <pc:sldMasterMk cId="180999990" sldId="2147483648"/>
              <pc:sldLayoutMk cId="1680154063" sldId="2147483890"/>
              <ac:spMk id="2" creationId="{DF1370AC-7800-2F1C-6EA2-DEB4228AC881}"/>
            </ac:spMkLst>
          </pc:spChg>
          <pc:spChg chg="mod">
            <ac:chgData name="Ragnhild Halvorsrud" userId="917ea340-fd63-490f-a7db-68428d24cf32" providerId="ADAL" clId="{6FA999E9-229C-4E9A-8ABA-655365537A19}" dt="2026-09-15T08:40:32.955" v="7944" actId="790"/>
            <ac:spMkLst>
              <pc:docMk/>
              <pc:sldMasterMk cId="180999990" sldId="2147483648"/>
              <pc:sldLayoutMk cId="1680154063" sldId="2147483890"/>
              <ac:spMk id="3" creationId="{241D79ED-0A2C-991B-8EFF-30C0BEFABEB1}"/>
            </ac:spMkLst>
          </pc:spChg>
          <pc:spChg chg="mod">
            <ac:chgData name="Ragnhild Halvorsrud" userId="917ea340-fd63-490f-a7db-68428d24cf32" providerId="ADAL" clId="{6FA999E9-229C-4E9A-8ABA-655365537A19}" dt="2026-09-15T08:40:32.955" v="7945" actId="790"/>
            <ac:spMkLst>
              <pc:docMk/>
              <pc:sldMasterMk cId="180999990" sldId="2147483648"/>
              <pc:sldLayoutMk cId="1680154063" sldId="2147483890"/>
              <ac:spMk id="4" creationId="{595DD427-B02F-02E1-0048-342B5C943940}"/>
            </ac:spMkLst>
          </pc:spChg>
          <pc:spChg chg="mod">
            <ac:chgData name="Ragnhild Halvorsrud" userId="917ea340-fd63-490f-a7db-68428d24cf32" providerId="ADAL" clId="{6FA999E9-229C-4E9A-8ABA-655365537A19}" dt="2026-09-15T08:40:32.951" v="7942" actId="790"/>
            <ac:spMkLst>
              <pc:docMk/>
              <pc:sldMasterMk cId="180999990" sldId="2147483648"/>
              <pc:sldLayoutMk cId="1680154063" sldId="2147483890"/>
              <ac:spMk id="5" creationId="{5C80E249-F6B5-98A2-0C7F-8B8C7EFCA2C9}"/>
            </ac:spMkLst>
          </pc:spChg>
        </pc:sldLayoutChg>
      </pc:sldMasterChg>
      <pc:sldMasterChg chg="modSldLayout">
        <pc:chgData name="Ragnhild Halvorsrud" userId="917ea340-fd63-490f-a7db-68428d24cf32" providerId="ADAL" clId="{6FA999E9-229C-4E9A-8ABA-655365537A19}" dt="2026-09-15T08:40:33.619" v="8346" actId="790"/>
        <pc:sldMasterMkLst>
          <pc:docMk/>
          <pc:sldMasterMk cId="454802661" sldId="2147483938"/>
        </pc:sldMasterMkLst>
        <pc:sldLayoutChg chg="modSp mod">
          <pc:chgData name="Ragnhild Halvorsrud" userId="917ea340-fd63-490f-a7db-68428d24cf32" providerId="ADAL" clId="{6FA999E9-229C-4E9A-8ABA-655365537A19}" dt="2026-09-15T08:40:33.004" v="7975" actId="790"/>
          <pc:sldLayoutMkLst>
            <pc:docMk/>
            <pc:sldMasterMk cId="454802661" sldId="2147483938"/>
            <pc:sldLayoutMk cId="3550192752" sldId="2147483939"/>
          </pc:sldLayoutMkLst>
          <pc:spChg chg="mod">
            <ac:chgData name="Ragnhild Halvorsrud" userId="917ea340-fd63-490f-a7db-68428d24cf32" providerId="ADAL" clId="{6FA999E9-229C-4E9A-8ABA-655365537A19}" dt="2026-09-15T08:40:33.002" v="7974" actId="790"/>
            <ac:spMkLst>
              <pc:docMk/>
              <pc:sldMasterMk cId="454802661" sldId="2147483938"/>
              <pc:sldLayoutMk cId="3550192752" sldId="2147483939"/>
              <ac:spMk id="2" creationId="{00000000-0000-0000-0000-000000000000}"/>
            </ac:spMkLst>
          </pc:spChg>
          <pc:spChg chg="mod">
            <ac:chgData name="Ragnhild Halvorsrud" userId="917ea340-fd63-490f-a7db-68428d24cf32" providerId="ADAL" clId="{6FA999E9-229C-4E9A-8ABA-655365537A19}" dt="2026-09-15T08:40:33.004" v="7975" actId="790"/>
            <ac:spMkLst>
              <pc:docMk/>
              <pc:sldMasterMk cId="454802661" sldId="2147483938"/>
              <pc:sldLayoutMk cId="3550192752" sldId="2147483939"/>
              <ac:spMk id="3" creationId="{00000000-0000-0000-0000-000000000000}"/>
            </ac:spMkLst>
          </pc:spChg>
          <pc:spChg chg="mod">
            <ac:chgData name="Ragnhild Halvorsrud" userId="917ea340-fd63-490f-a7db-68428d24cf32" providerId="ADAL" clId="{6FA999E9-229C-4E9A-8ABA-655365537A19}" dt="2026-09-15T08:40:32.994" v="7968" actId="790"/>
            <ac:spMkLst>
              <pc:docMk/>
              <pc:sldMasterMk cId="454802661" sldId="2147483938"/>
              <pc:sldLayoutMk cId="3550192752" sldId="2147483939"/>
              <ac:spMk id="4" creationId="{833B0605-69D6-6075-308E-FAA7A0D2B505}"/>
            </ac:spMkLst>
          </pc:spChg>
          <pc:spChg chg="mod">
            <ac:chgData name="Ragnhild Halvorsrud" userId="917ea340-fd63-490f-a7db-68428d24cf32" providerId="ADAL" clId="{6FA999E9-229C-4E9A-8ABA-655365537A19}" dt="2026-09-15T08:40:32.996" v="7969" actId="790"/>
            <ac:spMkLst>
              <pc:docMk/>
              <pc:sldMasterMk cId="454802661" sldId="2147483938"/>
              <pc:sldLayoutMk cId="3550192752" sldId="2147483939"/>
              <ac:spMk id="5" creationId="{14A339D7-8E34-C0A5-E64E-BFFE0FE6C4E0}"/>
            </ac:spMkLst>
          </pc:spChg>
          <pc:spChg chg="mod">
            <ac:chgData name="Ragnhild Halvorsrud" userId="917ea340-fd63-490f-a7db-68428d24cf32" providerId="ADAL" clId="{6FA999E9-229C-4E9A-8ABA-655365537A19}" dt="2026-09-15T08:40:32.996" v="7970" actId="790"/>
            <ac:spMkLst>
              <pc:docMk/>
              <pc:sldMasterMk cId="454802661" sldId="2147483938"/>
              <pc:sldLayoutMk cId="3550192752" sldId="2147483939"/>
              <ac:spMk id="6" creationId="{CEF199E2-C2A6-E661-D2B8-0A3042ECC011}"/>
            </ac:spMkLst>
          </pc:spChg>
          <pc:spChg chg="mod">
            <ac:chgData name="Ragnhild Halvorsrud" userId="917ea340-fd63-490f-a7db-68428d24cf32" providerId="ADAL" clId="{6FA999E9-229C-4E9A-8ABA-655365537A19}" dt="2026-09-15T08:40:32.998" v="7971" actId="790"/>
            <ac:spMkLst>
              <pc:docMk/>
              <pc:sldMasterMk cId="454802661" sldId="2147483938"/>
              <pc:sldLayoutMk cId="3550192752" sldId="2147483939"/>
              <ac:spMk id="10" creationId="{19E8C21D-363E-4C29-BCB1-2C67A41A6B1A}"/>
            </ac:spMkLst>
          </pc:spChg>
          <pc:spChg chg="mod">
            <ac:chgData name="Ragnhild Halvorsrud" userId="917ea340-fd63-490f-a7db-68428d24cf32" providerId="ADAL" clId="{6FA999E9-229C-4E9A-8ABA-655365537A19}" dt="2026-09-15T08:40:32.998" v="7972" actId="790"/>
            <ac:spMkLst>
              <pc:docMk/>
              <pc:sldMasterMk cId="454802661" sldId="2147483938"/>
              <pc:sldLayoutMk cId="3550192752" sldId="2147483939"/>
              <ac:spMk id="11" creationId="{6DB35B2F-204D-4092-A860-94E70637BD46}"/>
            </ac:spMkLst>
          </pc:spChg>
          <pc:spChg chg="mod">
            <ac:chgData name="Ragnhild Halvorsrud" userId="917ea340-fd63-490f-a7db-68428d24cf32" providerId="ADAL" clId="{6FA999E9-229C-4E9A-8ABA-655365537A19}" dt="2026-09-15T08:40:33" v="7973" actId="790"/>
            <ac:spMkLst>
              <pc:docMk/>
              <pc:sldMasterMk cId="454802661" sldId="2147483938"/>
              <pc:sldLayoutMk cId="3550192752" sldId="2147483939"/>
              <ac:spMk id="12" creationId="{1BEB41F5-194C-405C-8EDC-8C5E550FE046}"/>
            </ac:spMkLst>
          </pc:spChg>
        </pc:sldLayoutChg>
        <pc:sldLayoutChg chg="modSp mod">
          <pc:chgData name="Ragnhild Halvorsrud" userId="917ea340-fd63-490f-a7db-68428d24cf32" providerId="ADAL" clId="{6FA999E9-229C-4E9A-8ABA-655365537A19}" dt="2026-09-15T08:40:33.012" v="7981" actId="790"/>
          <pc:sldLayoutMkLst>
            <pc:docMk/>
            <pc:sldMasterMk cId="454802661" sldId="2147483938"/>
            <pc:sldLayoutMk cId="2262103336" sldId="2147483940"/>
          </pc:sldLayoutMkLst>
          <pc:spChg chg="mod">
            <ac:chgData name="Ragnhild Halvorsrud" userId="917ea340-fd63-490f-a7db-68428d24cf32" providerId="ADAL" clId="{6FA999E9-229C-4E9A-8ABA-655365537A19}" dt="2026-09-15T08:40:33.010" v="7980" actId="790"/>
            <ac:spMkLst>
              <pc:docMk/>
              <pc:sldMasterMk cId="454802661" sldId="2147483938"/>
              <pc:sldLayoutMk cId="2262103336" sldId="2147483940"/>
              <ac:spMk id="2" creationId="{00000000-0000-0000-0000-000000000000}"/>
            </ac:spMkLst>
          </pc:spChg>
          <pc:spChg chg="mod">
            <ac:chgData name="Ragnhild Halvorsrud" userId="917ea340-fd63-490f-a7db-68428d24cf32" providerId="ADAL" clId="{6FA999E9-229C-4E9A-8ABA-655365537A19}" dt="2026-09-15T08:40:33.012" v="7981" actId="790"/>
            <ac:spMkLst>
              <pc:docMk/>
              <pc:sldMasterMk cId="454802661" sldId="2147483938"/>
              <pc:sldLayoutMk cId="2262103336" sldId="2147483940"/>
              <ac:spMk id="3" creationId="{00000000-0000-0000-0000-000000000000}"/>
            </ac:spMkLst>
          </pc:spChg>
          <pc:spChg chg="mod">
            <ac:chgData name="Ragnhild Halvorsrud" userId="917ea340-fd63-490f-a7db-68428d24cf32" providerId="ADAL" clId="{6FA999E9-229C-4E9A-8ABA-655365537A19}" dt="2026-09-15T08:40:33.004" v="7976" actId="790"/>
            <ac:spMkLst>
              <pc:docMk/>
              <pc:sldMasterMk cId="454802661" sldId="2147483938"/>
              <pc:sldLayoutMk cId="2262103336" sldId="2147483940"/>
              <ac:spMk id="9" creationId="{9F4BED65-4CA9-3131-392D-8D0A7221C8B9}"/>
            </ac:spMkLst>
          </pc:spChg>
          <pc:spChg chg="mod">
            <ac:chgData name="Ragnhild Halvorsrud" userId="917ea340-fd63-490f-a7db-68428d24cf32" providerId="ADAL" clId="{6FA999E9-229C-4E9A-8ABA-655365537A19}" dt="2026-09-15T08:40:33.006" v="7977" actId="790"/>
            <ac:spMkLst>
              <pc:docMk/>
              <pc:sldMasterMk cId="454802661" sldId="2147483938"/>
              <pc:sldLayoutMk cId="2262103336" sldId="2147483940"/>
              <ac:spMk id="10" creationId="{19E8C21D-363E-4C29-BCB1-2C67A41A6B1A}"/>
            </ac:spMkLst>
          </pc:spChg>
          <pc:spChg chg="mod">
            <ac:chgData name="Ragnhild Halvorsrud" userId="917ea340-fd63-490f-a7db-68428d24cf32" providerId="ADAL" clId="{6FA999E9-229C-4E9A-8ABA-655365537A19}" dt="2026-09-15T08:40:33.008" v="7978" actId="790"/>
            <ac:spMkLst>
              <pc:docMk/>
              <pc:sldMasterMk cId="454802661" sldId="2147483938"/>
              <pc:sldLayoutMk cId="2262103336" sldId="2147483940"/>
              <ac:spMk id="11" creationId="{6DB35B2F-204D-4092-A860-94E70637BD46}"/>
            </ac:spMkLst>
          </pc:spChg>
          <pc:spChg chg="mod">
            <ac:chgData name="Ragnhild Halvorsrud" userId="917ea340-fd63-490f-a7db-68428d24cf32" providerId="ADAL" clId="{6FA999E9-229C-4E9A-8ABA-655365537A19}" dt="2026-09-15T08:40:33.008" v="7979" actId="790"/>
            <ac:spMkLst>
              <pc:docMk/>
              <pc:sldMasterMk cId="454802661" sldId="2147483938"/>
              <pc:sldLayoutMk cId="2262103336" sldId="2147483940"/>
              <ac:spMk id="12" creationId="{1BEB41F5-194C-405C-8EDC-8C5E550FE046}"/>
            </ac:spMkLst>
          </pc:spChg>
        </pc:sldLayoutChg>
        <pc:sldLayoutChg chg="modSp mod">
          <pc:chgData name="Ragnhild Halvorsrud" userId="917ea340-fd63-490f-a7db-68428d24cf32" providerId="ADAL" clId="{6FA999E9-229C-4E9A-8ABA-655365537A19}" dt="2026-09-15T08:40:33.023" v="7989" actId="790"/>
          <pc:sldLayoutMkLst>
            <pc:docMk/>
            <pc:sldMasterMk cId="454802661" sldId="2147483938"/>
            <pc:sldLayoutMk cId="4249910875" sldId="2147483941"/>
          </pc:sldLayoutMkLst>
          <pc:spChg chg="mod">
            <ac:chgData name="Ragnhild Halvorsrud" userId="917ea340-fd63-490f-a7db-68428d24cf32" providerId="ADAL" clId="{6FA999E9-229C-4E9A-8ABA-655365537A19}" dt="2026-09-15T08:40:33.020" v="7988" actId="790"/>
            <ac:spMkLst>
              <pc:docMk/>
              <pc:sldMasterMk cId="454802661" sldId="2147483938"/>
              <pc:sldLayoutMk cId="4249910875" sldId="2147483941"/>
              <ac:spMk id="2" creationId="{00000000-0000-0000-0000-000000000000}"/>
            </ac:spMkLst>
          </pc:spChg>
          <pc:spChg chg="mod">
            <ac:chgData name="Ragnhild Halvorsrud" userId="917ea340-fd63-490f-a7db-68428d24cf32" providerId="ADAL" clId="{6FA999E9-229C-4E9A-8ABA-655365537A19}" dt="2026-09-15T08:40:33.023" v="7989" actId="790"/>
            <ac:spMkLst>
              <pc:docMk/>
              <pc:sldMasterMk cId="454802661" sldId="2147483938"/>
              <pc:sldLayoutMk cId="4249910875" sldId="2147483941"/>
              <ac:spMk id="3" creationId="{00000000-0000-0000-0000-000000000000}"/>
            </ac:spMkLst>
          </pc:spChg>
          <pc:spChg chg="mod">
            <ac:chgData name="Ragnhild Halvorsrud" userId="917ea340-fd63-490f-a7db-68428d24cf32" providerId="ADAL" clId="{6FA999E9-229C-4E9A-8ABA-655365537A19}" dt="2026-09-15T08:40:33.016" v="7984" actId="790"/>
            <ac:spMkLst>
              <pc:docMk/>
              <pc:sldMasterMk cId="454802661" sldId="2147483938"/>
              <pc:sldLayoutMk cId="4249910875" sldId="2147483941"/>
              <ac:spMk id="6" creationId="{CEF199E2-C2A6-E661-D2B8-0A3042ECC011}"/>
            </ac:spMkLst>
          </pc:spChg>
          <pc:spChg chg="mod">
            <ac:chgData name="Ragnhild Halvorsrud" userId="917ea340-fd63-490f-a7db-68428d24cf32" providerId="ADAL" clId="{6FA999E9-229C-4E9A-8ABA-655365537A19}" dt="2026-09-15T08:40:33.014" v="7983" actId="790"/>
            <ac:spMkLst>
              <pc:docMk/>
              <pc:sldMasterMk cId="454802661" sldId="2147483938"/>
              <pc:sldLayoutMk cId="4249910875" sldId="2147483941"/>
              <ac:spMk id="9" creationId="{E6CC55FA-9983-59D0-E367-D79DF00EC0BD}"/>
            </ac:spMkLst>
          </pc:spChg>
          <pc:spChg chg="mod">
            <ac:chgData name="Ragnhild Halvorsrud" userId="917ea340-fd63-490f-a7db-68428d24cf32" providerId="ADAL" clId="{6FA999E9-229C-4E9A-8ABA-655365537A19}" dt="2026-09-15T08:40:33.016" v="7985" actId="790"/>
            <ac:spMkLst>
              <pc:docMk/>
              <pc:sldMasterMk cId="454802661" sldId="2147483938"/>
              <pc:sldLayoutMk cId="4249910875" sldId="2147483941"/>
              <ac:spMk id="10" creationId="{19E8C21D-363E-4C29-BCB1-2C67A41A6B1A}"/>
            </ac:spMkLst>
          </pc:spChg>
          <pc:spChg chg="mod">
            <ac:chgData name="Ragnhild Halvorsrud" userId="917ea340-fd63-490f-a7db-68428d24cf32" providerId="ADAL" clId="{6FA999E9-229C-4E9A-8ABA-655365537A19}" dt="2026-09-15T08:40:33.018" v="7986" actId="790"/>
            <ac:spMkLst>
              <pc:docMk/>
              <pc:sldMasterMk cId="454802661" sldId="2147483938"/>
              <pc:sldLayoutMk cId="4249910875" sldId="2147483941"/>
              <ac:spMk id="11" creationId="{6DB35B2F-204D-4092-A860-94E70637BD46}"/>
            </ac:spMkLst>
          </pc:spChg>
          <pc:spChg chg="mod">
            <ac:chgData name="Ragnhild Halvorsrud" userId="917ea340-fd63-490f-a7db-68428d24cf32" providerId="ADAL" clId="{6FA999E9-229C-4E9A-8ABA-655365537A19}" dt="2026-09-15T08:40:33.020" v="7987" actId="790"/>
            <ac:spMkLst>
              <pc:docMk/>
              <pc:sldMasterMk cId="454802661" sldId="2147483938"/>
              <pc:sldLayoutMk cId="4249910875" sldId="2147483941"/>
              <ac:spMk id="12" creationId="{1BEB41F5-194C-405C-8EDC-8C5E550FE046}"/>
            </ac:spMkLst>
          </pc:spChg>
          <pc:spChg chg="mod">
            <ac:chgData name="Ragnhild Halvorsrud" userId="917ea340-fd63-490f-a7db-68428d24cf32" providerId="ADAL" clId="{6FA999E9-229C-4E9A-8ABA-655365537A19}" dt="2026-09-15T08:40:33.012" v="7982" actId="790"/>
            <ac:spMkLst>
              <pc:docMk/>
              <pc:sldMasterMk cId="454802661" sldId="2147483938"/>
              <pc:sldLayoutMk cId="4249910875" sldId="2147483941"/>
              <ac:spMk id="13" creationId="{CABC6D3D-6D55-BEA1-68AD-A253AAE02519}"/>
            </ac:spMkLst>
          </pc:spChg>
        </pc:sldLayoutChg>
        <pc:sldLayoutChg chg="modSp mod">
          <pc:chgData name="Ragnhild Halvorsrud" userId="917ea340-fd63-490f-a7db-68428d24cf32" providerId="ADAL" clId="{6FA999E9-229C-4E9A-8ABA-655365537A19}" dt="2026-09-15T08:40:33.031" v="7996" actId="790"/>
          <pc:sldLayoutMkLst>
            <pc:docMk/>
            <pc:sldMasterMk cId="454802661" sldId="2147483938"/>
            <pc:sldLayoutMk cId="353545894" sldId="2147483942"/>
          </pc:sldLayoutMkLst>
          <pc:spChg chg="mod">
            <ac:chgData name="Ragnhild Halvorsrud" userId="917ea340-fd63-490f-a7db-68428d24cf32" providerId="ADAL" clId="{6FA999E9-229C-4E9A-8ABA-655365537A19}" dt="2026-09-15T08:40:33.031" v="7995" actId="790"/>
            <ac:spMkLst>
              <pc:docMk/>
              <pc:sldMasterMk cId="454802661" sldId="2147483938"/>
              <pc:sldLayoutMk cId="353545894" sldId="2147483942"/>
              <ac:spMk id="2" creationId="{00000000-0000-0000-0000-000000000000}"/>
            </ac:spMkLst>
          </pc:spChg>
          <pc:spChg chg="mod">
            <ac:chgData name="Ragnhild Halvorsrud" userId="917ea340-fd63-490f-a7db-68428d24cf32" providerId="ADAL" clId="{6FA999E9-229C-4E9A-8ABA-655365537A19}" dt="2026-09-15T08:40:33.031" v="7996" actId="790"/>
            <ac:spMkLst>
              <pc:docMk/>
              <pc:sldMasterMk cId="454802661" sldId="2147483938"/>
              <pc:sldLayoutMk cId="353545894" sldId="2147483942"/>
              <ac:spMk id="3" creationId="{00000000-0000-0000-0000-000000000000}"/>
            </ac:spMkLst>
          </pc:spChg>
          <pc:spChg chg="mod">
            <ac:chgData name="Ragnhild Halvorsrud" userId="917ea340-fd63-490f-a7db-68428d24cf32" providerId="ADAL" clId="{6FA999E9-229C-4E9A-8ABA-655365537A19}" dt="2026-09-15T08:40:33.023" v="7990" actId="790"/>
            <ac:spMkLst>
              <pc:docMk/>
              <pc:sldMasterMk cId="454802661" sldId="2147483938"/>
              <pc:sldLayoutMk cId="353545894" sldId="2147483942"/>
              <ac:spMk id="4" creationId="{7A143000-0601-FF74-57D4-1BBFF0DFD103}"/>
            </ac:spMkLst>
          </pc:spChg>
          <pc:spChg chg="mod">
            <ac:chgData name="Ragnhild Halvorsrud" userId="917ea340-fd63-490f-a7db-68428d24cf32" providerId="ADAL" clId="{6FA999E9-229C-4E9A-8ABA-655365537A19}" dt="2026-09-15T08:40:33.025" v="7991" actId="790"/>
            <ac:spMkLst>
              <pc:docMk/>
              <pc:sldMasterMk cId="454802661" sldId="2147483938"/>
              <pc:sldLayoutMk cId="353545894" sldId="2147483942"/>
              <ac:spMk id="9" creationId="{E6CC55FA-9983-59D0-E367-D79DF00EC0BD}"/>
            </ac:spMkLst>
          </pc:spChg>
          <pc:spChg chg="mod">
            <ac:chgData name="Ragnhild Halvorsrud" userId="917ea340-fd63-490f-a7db-68428d24cf32" providerId="ADAL" clId="{6FA999E9-229C-4E9A-8ABA-655365537A19}" dt="2026-09-15T08:40:33.027" v="7992" actId="790"/>
            <ac:spMkLst>
              <pc:docMk/>
              <pc:sldMasterMk cId="454802661" sldId="2147483938"/>
              <pc:sldLayoutMk cId="353545894" sldId="2147483942"/>
              <ac:spMk id="10" creationId="{19E8C21D-363E-4C29-BCB1-2C67A41A6B1A}"/>
            </ac:spMkLst>
          </pc:spChg>
          <pc:spChg chg="mod">
            <ac:chgData name="Ragnhild Halvorsrud" userId="917ea340-fd63-490f-a7db-68428d24cf32" providerId="ADAL" clId="{6FA999E9-229C-4E9A-8ABA-655365537A19}" dt="2026-09-15T08:40:33.027" v="7993" actId="790"/>
            <ac:spMkLst>
              <pc:docMk/>
              <pc:sldMasterMk cId="454802661" sldId="2147483938"/>
              <pc:sldLayoutMk cId="353545894" sldId="2147483942"/>
              <ac:spMk id="11" creationId="{6DB35B2F-204D-4092-A860-94E70637BD46}"/>
            </ac:spMkLst>
          </pc:spChg>
          <pc:spChg chg="mod">
            <ac:chgData name="Ragnhild Halvorsrud" userId="917ea340-fd63-490f-a7db-68428d24cf32" providerId="ADAL" clId="{6FA999E9-229C-4E9A-8ABA-655365537A19}" dt="2026-09-15T08:40:33.029" v="7994" actId="790"/>
            <ac:spMkLst>
              <pc:docMk/>
              <pc:sldMasterMk cId="454802661" sldId="2147483938"/>
              <pc:sldLayoutMk cId="353545894" sldId="2147483942"/>
              <ac:spMk id="12" creationId="{1BEB41F5-194C-405C-8EDC-8C5E550FE046}"/>
            </ac:spMkLst>
          </pc:spChg>
        </pc:sldLayoutChg>
        <pc:sldLayoutChg chg="modSp mod">
          <pc:chgData name="Ragnhild Halvorsrud" userId="917ea340-fd63-490f-a7db-68428d24cf32" providerId="ADAL" clId="{6FA999E9-229C-4E9A-8ABA-655365537A19}" dt="2026-09-15T08:40:33.043" v="8004" actId="790"/>
          <pc:sldLayoutMkLst>
            <pc:docMk/>
            <pc:sldMasterMk cId="454802661" sldId="2147483938"/>
            <pc:sldLayoutMk cId="4158583420" sldId="2147483943"/>
          </pc:sldLayoutMkLst>
          <pc:spChg chg="mod">
            <ac:chgData name="Ragnhild Halvorsrud" userId="917ea340-fd63-490f-a7db-68428d24cf32" providerId="ADAL" clId="{6FA999E9-229C-4E9A-8ABA-655365537A19}" dt="2026-09-15T08:40:33.041" v="8003" actId="790"/>
            <ac:spMkLst>
              <pc:docMk/>
              <pc:sldMasterMk cId="454802661" sldId="2147483938"/>
              <pc:sldLayoutMk cId="4158583420" sldId="2147483943"/>
              <ac:spMk id="2" creationId="{00000000-0000-0000-0000-000000000000}"/>
            </ac:spMkLst>
          </pc:spChg>
          <pc:spChg chg="mod">
            <ac:chgData name="Ragnhild Halvorsrud" userId="917ea340-fd63-490f-a7db-68428d24cf32" providerId="ADAL" clId="{6FA999E9-229C-4E9A-8ABA-655365537A19}" dt="2026-09-15T08:40:33.033" v="7997" actId="790"/>
            <ac:spMkLst>
              <pc:docMk/>
              <pc:sldMasterMk cId="454802661" sldId="2147483938"/>
              <pc:sldLayoutMk cId="4158583420" sldId="2147483943"/>
              <ac:spMk id="4" creationId="{7A143000-0601-FF74-57D4-1BBFF0DFD103}"/>
            </ac:spMkLst>
          </pc:spChg>
          <pc:spChg chg="mod">
            <ac:chgData name="Ragnhild Halvorsrud" userId="917ea340-fd63-490f-a7db-68428d24cf32" providerId="ADAL" clId="{6FA999E9-229C-4E9A-8ABA-655365537A19}" dt="2026-09-15T08:40:33.037" v="8000" actId="790"/>
            <ac:spMkLst>
              <pc:docMk/>
              <pc:sldMasterMk cId="454802661" sldId="2147483938"/>
              <pc:sldLayoutMk cId="4158583420" sldId="2147483943"/>
              <ac:spMk id="9" creationId="{E6CC55FA-9983-59D0-E367-D79DF00EC0BD}"/>
            </ac:spMkLst>
          </pc:spChg>
          <pc:spChg chg="mod">
            <ac:chgData name="Ragnhild Halvorsrud" userId="917ea340-fd63-490f-a7db-68428d24cf32" providerId="ADAL" clId="{6FA999E9-229C-4E9A-8ABA-655365537A19}" dt="2026-09-15T08:40:33.039" v="8001" actId="790"/>
            <ac:spMkLst>
              <pc:docMk/>
              <pc:sldMasterMk cId="454802661" sldId="2147483938"/>
              <pc:sldLayoutMk cId="4158583420" sldId="2147483943"/>
              <ac:spMk id="10" creationId="{19E8C21D-363E-4C29-BCB1-2C67A41A6B1A}"/>
            </ac:spMkLst>
          </pc:spChg>
          <pc:spChg chg="mod">
            <ac:chgData name="Ragnhild Halvorsrud" userId="917ea340-fd63-490f-a7db-68428d24cf32" providerId="ADAL" clId="{6FA999E9-229C-4E9A-8ABA-655365537A19}" dt="2026-09-15T08:40:33.039" v="8002" actId="790"/>
            <ac:spMkLst>
              <pc:docMk/>
              <pc:sldMasterMk cId="454802661" sldId="2147483938"/>
              <pc:sldLayoutMk cId="4158583420" sldId="2147483943"/>
              <ac:spMk id="11" creationId="{6DB35B2F-204D-4092-A860-94E70637BD46}"/>
            </ac:spMkLst>
          </pc:spChg>
          <pc:spChg chg="mod">
            <ac:chgData name="Ragnhild Halvorsrud" userId="917ea340-fd63-490f-a7db-68428d24cf32" providerId="ADAL" clId="{6FA999E9-229C-4E9A-8ABA-655365537A19}" dt="2026-09-15T08:40:33.033" v="7998" actId="790"/>
            <ac:spMkLst>
              <pc:docMk/>
              <pc:sldMasterMk cId="454802661" sldId="2147483938"/>
              <pc:sldLayoutMk cId="4158583420" sldId="2147483943"/>
              <ac:spMk id="13" creationId="{4CD94CDB-7F27-D7B8-ECAE-B22EDB7CF860}"/>
            </ac:spMkLst>
          </pc:spChg>
          <pc:spChg chg="mod">
            <ac:chgData name="Ragnhild Halvorsrud" userId="917ea340-fd63-490f-a7db-68428d24cf32" providerId="ADAL" clId="{6FA999E9-229C-4E9A-8ABA-655365537A19}" dt="2026-09-15T08:40:33.035" v="7999" actId="790"/>
            <ac:spMkLst>
              <pc:docMk/>
              <pc:sldMasterMk cId="454802661" sldId="2147483938"/>
              <pc:sldLayoutMk cId="4158583420" sldId="2147483943"/>
              <ac:spMk id="14" creationId="{58079317-2862-C930-D1B2-76DAF709C737}"/>
            </ac:spMkLst>
          </pc:spChg>
          <pc:spChg chg="mod">
            <ac:chgData name="Ragnhild Halvorsrud" userId="917ea340-fd63-490f-a7db-68428d24cf32" providerId="ADAL" clId="{6FA999E9-229C-4E9A-8ABA-655365537A19}" dt="2026-09-15T08:40:33.043" v="8004" actId="790"/>
            <ac:spMkLst>
              <pc:docMk/>
              <pc:sldMasterMk cId="454802661" sldId="2147483938"/>
              <pc:sldLayoutMk cId="4158583420" sldId="2147483943"/>
              <ac:spMk id="15" creationId="{EB45E528-5974-3985-BA79-D52812ED536D}"/>
            </ac:spMkLst>
          </pc:spChg>
        </pc:sldLayoutChg>
        <pc:sldLayoutChg chg="modSp mod">
          <pc:chgData name="Ragnhild Halvorsrud" userId="917ea340-fd63-490f-a7db-68428d24cf32" providerId="ADAL" clId="{6FA999E9-229C-4E9A-8ABA-655365537A19}" dt="2026-09-15T08:40:33.053" v="8012" actId="790"/>
          <pc:sldLayoutMkLst>
            <pc:docMk/>
            <pc:sldMasterMk cId="454802661" sldId="2147483938"/>
            <pc:sldLayoutMk cId="3990892195" sldId="2147483944"/>
          </pc:sldLayoutMkLst>
          <pc:spChg chg="mod">
            <ac:chgData name="Ragnhild Halvorsrud" userId="917ea340-fd63-490f-a7db-68428d24cf32" providerId="ADAL" clId="{6FA999E9-229C-4E9A-8ABA-655365537A19}" dt="2026-09-15T08:40:33.051" v="8011" actId="790"/>
            <ac:spMkLst>
              <pc:docMk/>
              <pc:sldMasterMk cId="454802661" sldId="2147483938"/>
              <pc:sldLayoutMk cId="3990892195" sldId="2147483944"/>
              <ac:spMk id="2" creationId="{00000000-0000-0000-0000-000000000000}"/>
            </ac:spMkLst>
          </pc:spChg>
          <pc:spChg chg="mod">
            <ac:chgData name="Ragnhild Halvorsrud" userId="917ea340-fd63-490f-a7db-68428d24cf32" providerId="ADAL" clId="{6FA999E9-229C-4E9A-8ABA-655365537A19}" dt="2026-09-15T08:40:33.053" v="8012" actId="790"/>
            <ac:spMkLst>
              <pc:docMk/>
              <pc:sldMasterMk cId="454802661" sldId="2147483938"/>
              <pc:sldLayoutMk cId="3990892195" sldId="2147483944"/>
              <ac:spMk id="3" creationId="{7BCA202A-255B-309E-CAD7-631B8D012867}"/>
            </ac:spMkLst>
          </pc:spChg>
          <pc:spChg chg="mod">
            <ac:chgData name="Ragnhild Halvorsrud" userId="917ea340-fd63-490f-a7db-68428d24cf32" providerId="ADAL" clId="{6FA999E9-229C-4E9A-8ABA-655365537A19}" dt="2026-09-15T08:40:33.043" v="8005" actId="790"/>
            <ac:spMkLst>
              <pc:docMk/>
              <pc:sldMasterMk cId="454802661" sldId="2147483938"/>
              <pc:sldLayoutMk cId="3990892195" sldId="2147483944"/>
              <ac:spMk id="4" creationId="{7A143000-0601-FF74-57D4-1BBFF0DFD103}"/>
            </ac:spMkLst>
          </pc:spChg>
          <pc:spChg chg="mod">
            <ac:chgData name="Ragnhild Halvorsrud" userId="917ea340-fd63-490f-a7db-68428d24cf32" providerId="ADAL" clId="{6FA999E9-229C-4E9A-8ABA-655365537A19}" dt="2026-09-15T08:40:33.045" v="8006" actId="790"/>
            <ac:spMkLst>
              <pc:docMk/>
              <pc:sldMasterMk cId="454802661" sldId="2147483938"/>
              <pc:sldLayoutMk cId="3990892195" sldId="2147483944"/>
              <ac:spMk id="8" creationId="{6E826C15-60C7-4A89-7E05-D8E3D8C3A667}"/>
            </ac:spMkLst>
          </pc:spChg>
          <pc:spChg chg="mod">
            <ac:chgData name="Ragnhild Halvorsrud" userId="917ea340-fd63-490f-a7db-68428d24cf32" providerId="ADAL" clId="{6FA999E9-229C-4E9A-8ABA-655365537A19}" dt="2026-09-15T08:40:33.047" v="8008" actId="790"/>
            <ac:spMkLst>
              <pc:docMk/>
              <pc:sldMasterMk cId="454802661" sldId="2147483938"/>
              <pc:sldLayoutMk cId="3990892195" sldId="2147483944"/>
              <ac:spMk id="9" creationId="{E6CC55FA-9983-59D0-E367-D79DF00EC0BD}"/>
            </ac:spMkLst>
          </pc:spChg>
          <pc:spChg chg="mod">
            <ac:chgData name="Ragnhild Halvorsrud" userId="917ea340-fd63-490f-a7db-68428d24cf32" providerId="ADAL" clId="{6FA999E9-229C-4E9A-8ABA-655365537A19}" dt="2026-09-15T08:40:33.049" v="8009" actId="790"/>
            <ac:spMkLst>
              <pc:docMk/>
              <pc:sldMasterMk cId="454802661" sldId="2147483938"/>
              <pc:sldLayoutMk cId="3990892195" sldId="2147483944"/>
              <ac:spMk id="10" creationId="{19E8C21D-363E-4C29-BCB1-2C67A41A6B1A}"/>
            </ac:spMkLst>
          </pc:spChg>
          <pc:spChg chg="mod">
            <ac:chgData name="Ragnhild Halvorsrud" userId="917ea340-fd63-490f-a7db-68428d24cf32" providerId="ADAL" clId="{6FA999E9-229C-4E9A-8ABA-655365537A19}" dt="2026-09-15T08:40:33.049" v="8010" actId="790"/>
            <ac:spMkLst>
              <pc:docMk/>
              <pc:sldMasterMk cId="454802661" sldId="2147483938"/>
              <pc:sldLayoutMk cId="3990892195" sldId="2147483944"/>
              <ac:spMk id="11" creationId="{6DB35B2F-204D-4092-A860-94E70637BD46}"/>
            </ac:spMkLst>
          </pc:spChg>
          <pc:spChg chg="mod">
            <ac:chgData name="Ragnhild Halvorsrud" userId="917ea340-fd63-490f-a7db-68428d24cf32" providerId="ADAL" clId="{6FA999E9-229C-4E9A-8ABA-655365537A19}" dt="2026-09-15T08:40:33.045" v="8007" actId="790"/>
            <ac:spMkLst>
              <pc:docMk/>
              <pc:sldMasterMk cId="454802661" sldId="2147483938"/>
              <pc:sldLayoutMk cId="3990892195" sldId="2147483944"/>
              <ac:spMk id="12" creationId="{E7692B0B-6A59-5C97-2A63-F0E68435E204}"/>
            </ac:spMkLst>
          </pc:spChg>
        </pc:sldLayoutChg>
        <pc:sldLayoutChg chg="modSp mod">
          <pc:chgData name="Ragnhild Halvorsrud" userId="917ea340-fd63-490f-a7db-68428d24cf32" providerId="ADAL" clId="{6FA999E9-229C-4E9A-8ABA-655365537A19}" dt="2026-09-15T08:40:33.063" v="8020" actId="790"/>
          <pc:sldLayoutMkLst>
            <pc:docMk/>
            <pc:sldMasterMk cId="454802661" sldId="2147483938"/>
            <pc:sldLayoutMk cId="1494752346" sldId="2147483945"/>
          </pc:sldLayoutMkLst>
          <pc:spChg chg="mod">
            <ac:chgData name="Ragnhild Halvorsrud" userId="917ea340-fd63-490f-a7db-68428d24cf32" providerId="ADAL" clId="{6FA999E9-229C-4E9A-8ABA-655365537A19}" dt="2026-09-15T08:40:33.063" v="8019" actId="790"/>
            <ac:spMkLst>
              <pc:docMk/>
              <pc:sldMasterMk cId="454802661" sldId="2147483938"/>
              <pc:sldLayoutMk cId="1494752346" sldId="2147483945"/>
              <ac:spMk id="2" creationId="{00000000-0000-0000-0000-000000000000}"/>
            </ac:spMkLst>
          </pc:spChg>
          <pc:spChg chg="mod">
            <ac:chgData name="Ragnhild Halvorsrud" userId="917ea340-fd63-490f-a7db-68428d24cf32" providerId="ADAL" clId="{6FA999E9-229C-4E9A-8ABA-655365537A19}" dt="2026-09-15T08:40:33.063" v="8020" actId="790"/>
            <ac:spMkLst>
              <pc:docMk/>
              <pc:sldMasterMk cId="454802661" sldId="2147483938"/>
              <pc:sldLayoutMk cId="1494752346" sldId="2147483945"/>
              <ac:spMk id="3" creationId="{043CA439-8159-F071-AC79-A82A38DF2204}"/>
            </ac:spMkLst>
          </pc:spChg>
          <pc:spChg chg="mod">
            <ac:chgData name="Ragnhild Halvorsrud" userId="917ea340-fd63-490f-a7db-68428d24cf32" providerId="ADAL" clId="{6FA999E9-229C-4E9A-8ABA-655365537A19}" dt="2026-09-15T08:40:33.053" v="8013" actId="790"/>
            <ac:spMkLst>
              <pc:docMk/>
              <pc:sldMasterMk cId="454802661" sldId="2147483938"/>
              <pc:sldLayoutMk cId="1494752346" sldId="2147483945"/>
              <ac:spMk id="4" creationId="{7A143000-0601-FF74-57D4-1BBFF0DFD103}"/>
            </ac:spMkLst>
          </pc:spChg>
          <pc:spChg chg="mod">
            <ac:chgData name="Ragnhild Halvorsrud" userId="917ea340-fd63-490f-a7db-68428d24cf32" providerId="ADAL" clId="{6FA999E9-229C-4E9A-8ABA-655365537A19}" dt="2026-09-15T08:40:33.055" v="8014" actId="790"/>
            <ac:spMkLst>
              <pc:docMk/>
              <pc:sldMasterMk cId="454802661" sldId="2147483938"/>
              <pc:sldLayoutMk cId="1494752346" sldId="2147483945"/>
              <ac:spMk id="8" creationId="{8BC85861-2FB3-5F5C-0CCE-334D23BE287F}"/>
            </ac:spMkLst>
          </pc:spChg>
          <pc:spChg chg="mod">
            <ac:chgData name="Ragnhild Halvorsrud" userId="917ea340-fd63-490f-a7db-68428d24cf32" providerId="ADAL" clId="{6FA999E9-229C-4E9A-8ABA-655365537A19}" dt="2026-09-15T08:40:33.059" v="8016" actId="790"/>
            <ac:spMkLst>
              <pc:docMk/>
              <pc:sldMasterMk cId="454802661" sldId="2147483938"/>
              <pc:sldLayoutMk cId="1494752346" sldId="2147483945"/>
              <ac:spMk id="9" creationId="{E6CC55FA-9983-59D0-E367-D79DF00EC0BD}"/>
            </ac:spMkLst>
          </pc:spChg>
          <pc:spChg chg="mod">
            <ac:chgData name="Ragnhild Halvorsrud" userId="917ea340-fd63-490f-a7db-68428d24cf32" providerId="ADAL" clId="{6FA999E9-229C-4E9A-8ABA-655365537A19}" dt="2026-09-15T08:40:33.059" v="8017" actId="790"/>
            <ac:spMkLst>
              <pc:docMk/>
              <pc:sldMasterMk cId="454802661" sldId="2147483938"/>
              <pc:sldLayoutMk cId="1494752346" sldId="2147483945"/>
              <ac:spMk id="10" creationId="{19E8C21D-363E-4C29-BCB1-2C67A41A6B1A}"/>
            </ac:spMkLst>
          </pc:spChg>
          <pc:spChg chg="mod">
            <ac:chgData name="Ragnhild Halvorsrud" userId="917ea340-fd63-490f-a7db-68428d24cf32" providerId="ADAL" clId="{6FA999E9-229C-4E9A-8ABA-655365537A19}" dt="2026-09-15T08:40:33.061" v="8018" actId="790"/>
            <ac:spMkLst>
              <pc:docMk/>
              <pc:sldMasterMk cId="454802661" sldId="2147483938"/>
              <pc:sldLayoutMk cId="1494752346" sldId="2147483945"/>
              <ac:spMk id="11" creationId="{6DB35B2F-204D-4092-A860-94E70637BD46}"/>
            </ac:spMkLst>
          </pc:spChg>
          <pc:spChg chg="mod">
            <ac:chgData name="Ragnhild Halvorsrud" userId="917ea340-fd63-490f-a7db-68428d24cf32" providerId="ADAL" clId="{6FA999E9-229C-4E9A-8ABA-655365537A19}" dt="2026-09-15T08:40:33.057" v="8015" actId="790"/>
            <ac:spMkLst>
              <pc:docMk/>
              <pc:sldMasterMk cId="454802661" sldId="2147483938"/>
              <pc:sldLayoutMk cId="1494752346" sldId="2147483945"/>
              <ac:spMk id="12" creationId="{DB6F83E0-6B16-40B4-F511-4E3E1BA483E2}"/>
            </ac:spMkLst>
          </pc:spChg>
        </pc:sldLayoutChg>
        <pc:sldLayoutChg chg="modSp mod">
          <pc:chgData name="Ragnhild Halvorsrud" userId="917ea340-fd63-490f-a7db-68428d24cf32" providerId="ADAL" clId="{6FA999E9-229C-4E9A-8ABA-655365537A19}" dt="2026-09-15T08:40:33.075" v="8028" actId="790"/>
          <pc:sldLayoutMkLst>
            <pc:docMk/>
            <pc:sldMasterMk cId="454802661" sldId="2147483938"/>
            <pc:sldLayoutMk cId="2963013610" sldId="2147483946"/>
          </pc:sldLayoutMkLst>
          <pc:spChg chg="mod">
            <ac:chgData name="Ragnhild Halvorsrud" userId="917ea340-fd63-490f-a7db-68428d24cf32" providerId="ADAL" clId="{6FA999E9-229C-4E9A-8ABA-655365537A19}" dt="2026-09-15T08:40:33.075" v="8027" actId="790"/>
            <ac:spMkLst>
              <pc:docMk/>
              <pc:sldMasterMk cId="454802661" sldId="2147483938"/>
              <pc:sldLayoutMk cId="2963013610" sldId="2147483946"/>
              <ac:spMk id="2" creationId="{00000000-0000-0000-0000-000000000000}"/>
            </ac:spMkLst>
          </pc:spChg>
          <pc:spChg chg="mod">
            <ac:chgData name="Ragnhild Halvorsrud" userId="917ea340-fd63-490f-a7db-68428d24cf32" providerId="ADAL" clId="{6FA999E9-229C-4E9A-8ABA-655365537A19}" dt="2026-09-15T08:40:33.075" v="8028" actId="790"/>
            <ac:spMkLst>
              <pc:docMk/>
              <pc:sldMasterMk cId="454802661" sldId="2147483938"/>
              <pc:sldLayoutMk cId="2963013610" sldId="2147483946"/>
              <ac:spMk id="3" creationId="{70EED120-9E80-5452-0797-37D6B887ADAA}"/>
            </ac:spMkLst>
          </pc:spChg>
          <pc:spChg chg="mod">
            <ac:chgData name="Ragnhild Halvorsrud" userId="917ea340-fd63-490f-a7db-68428d24cf32" providerId="ADAL" clId="{6FA999E9-229C-4E9A-8ABA-655365537A19}" dt="2026-09-15T08:40:33.065" v="8021" actId="790"/>
            <ac:spMkLst>
              <pc:docMk/>
              <pc:sldMasterMk cId="454802661" sldId="2147483938"/>
              <pc:sldLayoutMk cId="2963013610" sldId="2147483946"/>
              <ac:spMk id="4" creationId="{7A143000-0601-FF74-57D4-1BBFF0DFD103}"/>
            </ac:spMkLst>
          </pc:spChg>
          <pc:spChg chg="mod">
            <ac:chgData name="Ragnhild Halvorsrud" userId="917ea340-fd63-490f-a7db-68428d24cf32" providerId="ADAL" clId="{6FA999E9-229C-4E9A-8ABA-655365537A19}" dt="2026-09-15T08:40:33.069" v="8024" actId="790"/>
            <ac:spMkLst>
              <pc:docMk/>
              <pc:sldMasterMk cId="454802661" sldId="2147483938"/>
              <pc:sldLayoutMk cId="2963013610" sldId="2147483946"/>
              <ac:spMk id="9" creationId="{E6CC55FA-9983-59D0-E367-D79DF00EC0BD}"/>
            </ac:spMkLst>
          </pc:spChg>
          <pc:spChg chg="mod">
            <ac:chgData name="Ragnhild Halvorsrud" userId="917ea340-fd63-490f-a7db-68428d24cf32" providerId="ADAL" clId="{6FA999E9-229C-4E9A-8ABA-655365537A19}" dt="2026-09-15T08:40:33.071" v="8025" actId="790"/>
            <ac:spMkLst>
              <pc:docMk/>
              <pc:sldMasterMk cId="454802661" sldId="2147483938"/>
              <pc:sldLayoutMk cId="2963013610" sldId="2147483946"/>
              <ac:spMk id="10" creationId="{19E8C21D-363E-4C29-BCB1-2C67A41A6B1A}"/>
            </ac:spMkLst>
          </pc:spChg>
          <pc:spChg chg="mod">
            <ac:chgData name="Ragnhild Halvorsrud" userId="917ea340-fd63-490f-a7db-68428d24cf32" providerId="ADAL" clId="{6FA999E9-229C-4E9A-8ABA-655365537A19}" dt="2026-09-15T08:40:33.073" v="8026" actId="790"/>
            <ac:spMkLst>
              <pc:docMk/>
              <pc:sldMasterMk cId="454802661" sldId="2147483938"/>
              <pc:sldLayoutMk cId="2963013610" sldId="2147483946"/>
              <ac:spMk id="11" creationId="{6DB35B2F-204D-4092-A860-94E70637BD46}"/>
            </ac:spMkLst>
          </pc:spChg>
          <pc:spChg chg="mod">
            <ac:chgData name="Ragnhild Halvorsrud" userId="917ea340-fd63-490f-a7db-68428d24cf32" providerId="ADAL" clId="{6FA999E9-229C-4E9A-8ABA-655365537A19}" dt="2026-09-15T08:40:33.065" v="8022" actId="790"/>
            <ac:spMkLst>
              <pc:docMk/>
              <pc:sldMasterMk cId="454802661" sldId="2147483938"/>
              <pc:sldLayoutMk cId="2963013610" sldId="2147483946"/>
              <ac:spMk id="13" creationId="{4CD94CDB-7F27-D7B8-ECAE-B22EDB7CF860}"/>
            </ac:spMkLst>
          </pc:spChg>
          <pc:spChg chg="mod">
            <ac:chgData name="Ragnhild Halvorsrud" userId="917ea340-fd63-490f-a7db-68428d24cf32" providerId="ADAL" clId="{6FA999E9-229C-4E9A-8ABA-655365537A19}" dt="2026-09-15T08:40:33.067" v="8023" actId="790"/>
            <ac:spMkLst>
              <pc:docMk/>
              <pc:sldMasterMk cId="454802661" sldId="2147483938"/>
              <pc:sldLayoutMk cId="2963013610" sldId="2147483946"/>
              <ac:spMk id="14" creationId="{58079317-2862-C930-D1B2-76DAF709C737}"/>
            </ac:spMkLst>
          </pc:spChg>
        </pc:sldLayoutChg>
        <pc:sldLayoutChg chg="modSp mod">
          <pc:chgData name="Ragnhild Halvorsrud" userId="917ea340-fd63-490f-a7db-68428d24cf32" providerId="ADAL" clId="{6FA999E9-229C-4E9A-8ABA-655365537A19}" dt="2026-09-15T08:40:33.087" v="8036" actId="790"/>
          <pc:sldLayoutMkLst>
            <pc:docMk/>
            <pc:sldMasterMk cId="454802661" sldId="2147483938"/>
            <pc:sldLayoutMk cId="157007480" sldId="2147483947"/>
          </pc:sldLayoutMkLst>
          <pc:spChg chg="mod">
            <ac:chgData name="Ragnhild Halvorsrud" userId="917ea340-fd63-490f-a7db-68428d24cf32" providerId="ADAL" clId="{6FA999E9-229C-4E9A-8ABA-655365537A19}" dt="2026-09-15T08:40:33.085" v="8035" actId="790"/>
            <ac:spMkLst>
              <pc:docMk/>
              <pc:sldMasterMk cId="454802661" sldId="2147483938"/>
              <pc:sldLayoutMk cId="157007480" sldId="2147483947"/>
              <ac:spMk id="2" creationId="{00000000-0000-0000-0000-000000000000}"/>
            </ac:spMkLst>
          </pc:spChg>
          <pc:spChg chg="mod">
            <ac:chgData name="Ragnhild Halvorsrud" userId="917ea340-fd63-490f-a7db-68428d24cf32" providerId="ADAL" clId="{6FA999E9-229C-4E9A-8ABA-655365537A19}" dt="2026-09-15T08:40:33.087" v="8036" actId="790"/>
            <ac:spMkLst>
              <pc:docMk/>
              <pc:sldMasterMk cId="454802661" sldId="2147483938"/>
              <pc:sldLayoutMk cId="157007480" sldId="2147483947"/>
              <ac:spMk id="3" creationId="{70EED120-9E80-5452-0797-37D6B887ADAA}"/>
            </ac:spMkLst>
          </pc:spChg>
          <pc:spChg chg="mod">
            <ac:chgData name="Ragnhild Halvorsrud" userId="917ea340-fd63-490f-a7db-68428d24cf32" providerId="ADAL" clId="{6FA999E9-229C-4E9A-8ABA-655365537A19}" dt="2026-09-15T08:40:33.075" v="8029" actId="790"/>
            <ac:spMkLst>
              <pc:docMk/>
              <pc:sldMasterMk cId="454802661" sldId="2147483938"/>
              <pc:sldLayoutMk cId="157007480" sldId="2147483947"/>
              <ac:spMk id="4" creationId="{7A143000-0601-FF74-57D4-1BBFF0DFD103}"/>
            </ac:spMkLst>
          </pc:spChg>
          <pc:spChg chg="mod">
            <ac:chgData name="Ragnhild Halvorsrud" userId="917ea340-fd63-490f-a7db-68428d24cf32" providerId="ADAL" clId="{6FA999E9-229C-4E9A-8ABA-655365537A19}" dt="2026-09-15T08:40:33.078" v="8032" actId="790"/>
            <ac:spMkLst>
              <pc:docMk/>
              <pc:sldMasterMk cId="454802661" sldId="2147483938"/>
              <pc:sldLayoutMk cId="157007480" sldId="2147483947"/>
              <ac:spMk id="9" creationId="{E6CC55FA-9983-59D0-E367-D79DF00EC0BD}"/>
            </ac:spMkLst>
          </pc:spChg>
          <pc:spChg chg="mod">
            <ac:chgData name="Ragnhild Halvorsrud" userId="917ea340-fd63-490f-a7db-68428d24cf32" providerId="ADAL" clId="{6FA999E9-229C-4E9A-8ABA-655365537A19}" dt="2026-09-15T08:40:33.082" v="8033" actId="790"/>
            <ac:spMkLst>
              <pc:docMk/>
              <pc:sldMasterMk cId="454802661" sldId="2147483938"/>
              <pc:sldLayoutMk cId="157007480" sldId="2147483947"/>
              <ac:spMk id="10" creationId="{19E8C21D-363E-4C29-BCB1-2C67A41A6B1A}"/>
            </ac:spMkLst>
          </pc:spChg>
          <pc:spChg chg="mod">
            <ac:chgData name="Ragnhild Halvorsrud" userId="917ea340-fd63-490f-a7db-68428d24cf32" providerId="ADAL" clId="{6FA999E9-229C-4E9A-8ABA-655365537A19}" dt="2026-09-15T08:40:33.082" v="8034" actId="790"/>
            <ac:spMkLst>
              <pc:docMk/>
              <pc:sldMasterMk cId="454802661" sldId="2147483938"/>
              <pc:sldLayoutMk cId="157007480" sldId="2147483947"/>
              <ac:spMk id="11" creationId="{6DB35B2F-204D-4092-A860-94E70637BD46}"/>
            </ac:spMkLst>
          </pc:spChg>
          <pc:spChg chg="mod">
            <ac:chgData name="Ragnhild Halvorsrud" userId="917ea340-fd63-490f-a7db-68428d24cf32" providerId="ADAL" clId="{6FA999E9-229C-4E9A-8ABA-655365537A19}" dt="2026-09-15T08:40:33.078" v="8030" actId="790"/>
            <ac:spMkLst>
              <pc:docMk/>
              <pc:sldMasterMk cId="454802661" sldId="2147483938"/>
              <pc:sldLayoutMk cId="157007480" sldId="2147483947"/>
              <ac:spMk id="13" creationId="{4CD94CDB-7F27-D7B8-ECAE-B22EDB7CF860}"/>
            </ac:spMkLst>
          </pc:spChg>
          <pc:spChg chg="mod">
            <ac:chgData name="Ragnhild Halvorsrud" userId="917ea340-fd63-490f-a7db-68428d24cf32" providerId="ADAL" clId="{6FA999E9-229C-4E9A-8ABA-655365537A19}" dt="2026-09-15T08:40:33.078" v="8031" actId="790"/>
            <ac:spMkLst>
              <pc:docMk/>
              <pc:sldMasterMk cId="454802661" sldId="2147483938"/>
              <pc:sldLayoutMk cId="157007480" sldId="2147483947"/>
              <ac:spMk id="14" creationId="{58079317-2862-C930-D1B2-76DAF709C737}"/>
            </ac:spMkLst>
          </pc:spChg>
        </pc:sldLayoutChg>
        <pc:sldLayoutChg chg="modSp mod">
          <pc:chgData name="Ragnhild Halvorsrud" userId="917ea340-fd63-490f-a7db-68428d24cf32" providerId="ADAL" clId="{6FA999E9-229C-4E9A-8ABA-655365537A19}" dt="2026-09-15T08:40:33.098" v="8044" actId="790"/>
          <pc:sldLayoutMkLst>
            <pc:docMk/>
            <pc:sldMasterMk cId="454802661" sldId="2147483938"/>
            <pc:sldLayoutMk cId="2944510022" sldId="2147483948"/>
          </pc:sldLayoutMkLst>
          <pc:spChg chg="mod">
            <ac:chgData name="Ragnhild Halvorsrud" userId="917ea340-fd63-490f-a7db-68428d24cf32" providerId="ADAL" clId="{6FA999E9-229C-4E9A-8ABA-655365537A19}" dt="2026-09-15T08:40:33.096" v="8043" actId="790"/>
            <ac:spMkLst>
              <pc:docMk/>
              <pc:sldMasterMk cId="454802661" sldId="2147483938"/>
              <pc:sldLayoutMk cId="2944510022" sldId="2147483948"/>
              <ac:spMk id="2" creationId="{00000000-0000-0000-0000-000000000000}"/>
            </ac:spMkLst>
          </pc:spChg>
          <pc:spChg chg="mod">
            <ac:chgData name="Ragnhild Halvorsrud" userId="917ea340-fd63-490f-a7db-68428d24cf32" providerId="ADAL" clId="{6FA999E9-229C-4E9A-8ABA-655365537A19}" dt="2026-09-15T08:40:33.098" v="8044" actId="790"/>
            <ac:spMkLst>
              <pc:docMk/>
              <pc:sldMasterMk cId="454802661" sldId="2147483938"/>
              <pc:sldLayoutMk cId="2944510022" sldId="2147483948"/>
              <ac:spMk id="3" creationId="{70EED120-9E80-5452-0797-37D6B887ADAA}"/>
            </ac:spMkLst>
          </pc:spChg>
          <pc:spChg chg="mod">
            <ac:chgData name="Ragnhild Halvorsrud" userId="917ea340-fd63-490f-a7db-68428d24cf32" providerId="ADAL" clId="{6FA999E9-229C-4E9A-8ABA-655365537A19}" dt="2026-09-15T08:40:33.088" v="8037" actId="790"/>
            <ac:spMkLst>
              <pc:docMk/>
              <pc:sldMasterMk cId="454802661" sldId="2147483938"/>
              <pc:sldLayoutMk cId="2944510022" sldId="2147483948"/>
              <ac:spMk id="4" creationId="{7A143000-0601-FF74-57D4-1BBFF0DFD103}"/>
            </ac:spMkLst>
          </pc:spChg>
          <pc:spChg chg="mod">
            <ac:chgData name="Ragnhild Halvorsrud" userId="917ea340-fd63-490f-a7db-68428d24cf32" providerId="ADAL" clId="{6FA999E9-229C-4E9A-8ABA-655365537A19}" dt="2026-09-15T08:40:33.092" v="8040" actId="790"/>
            <ac:spMkLst>
              <pc:docMk/>
              <pc:sldMasterMk cId="454802661" sldId="2147483938"/>
              <pc:sldLayoutMk cId="2944510022" sldId="2147483948"/>
              <ac:spMk id="9" creationId="{E6CC55FA-9983-59D0-E367-D79DF00EC0BD}"/>
            </ac:spMkLst>
          </pc:spChg>
          <pc:spChg chg="mod">
            <ac:chgData name="Ragnhild Halvorsrud" userId="917ea340-fd63-490f-a7db-68428d24cf32" providerId="ADAL" clId="{6FA999E9-229C-4E9A-8ABA-655365537A19}" dt="2026-09-15T08:40:33.094" v="8041" actId="790"/>
            <ac:spMkLst>
              <pc:docMk/>
              <pc:sldMasterMk cId="454802661" sldId="2147483938"/>
              <pc:sldLayoutMk cId="2944510022" sldId="2147483948"/>
              <ac:spMk id="10" creationId="{19E8C21D-363E-4C29-BCB1-2C67A41A6B1A}"/>
            </ac:spMkLst>
          </pc:spChg>
          <pc:spChg chg="mod">
            <ac:chgData name="Ragnhild Halvorsrud" userId="917ea340-fd63-490f-a7db-68428d24cf32" providerId="ADAL" clId="{6FA999E9-229C-4E9A-8ABA-655365537A19}" dt="2026-09-15T08:40:33.096" v="8042" actId="790"/>
            <ac:spMkLst>
              <pc:docMk/>
              <pc:sldMasterMk cId="454802661" sldId="2147483938"/>
              <pc:sldLayoutMk cId="2944510022" sldId="2147483948"/>
              <ac:spMk id="11" creationId="{6DB35B2F-204D-4092-A860-94E70637BD46}"/>
            </ac:spMkLst>
          </pc:spChg>
          <pc:spChg chg="mod">
            <ac:chgData name="Ragnhild Halvorsrud" userId="917ea340-fd63-490f-a7db-68428d24cf32" providerId="ADAL" clId="{6FA999E9-229C-4E9A-8ABA-655365537A19}" dt="2026-09-15T08:40:33.088" v="8038" actId="790"/>
            <ac:spMkLst>
              <pc:docMk/>
              <pc:sldMasterMk cId="454802661" sldId="2147483938"/>
              <pc:sldLayoutMk cId="2944510022" sldId="2147483948"/>
              <ac:spMk id="13" creationId="{4CD94CDB-7F27-D7B8-ECAE-B22EDB7CF860}"/>
            </ac:spMkLst>
          </pc:spChg>
          <pc:spChg chg="mod">
            <ac:chgData name="Ragnhild Halvorsrud" userId="917ea340-fd63-490f-a7db-68428d24cf32" providerId="ADAL" clId="{6FA999E9-229C-4E9A-8ABA-655365537A19}" dt="2026-09-15T08:40:33.088" v="8039" actId="790"/>
            <ac:spMkLst>
              <pc:docMk/>
              <pc:sldMasterMk cId="454802661" sldId="2147483938"/>
              <pc:sldLayoutMk cId="2944510022" sldId="2147483948"/>
              <ac:spMk id="14" creationId="{58079317-2862-C930-D1B2-76DAF709C737}"/>
            </ac:spMkLst>
          </pc:spChg>
        </pc:sldLayoutChg>
        <pc:sldLayoutChg chg="modSp mod">
          <pc:chgData name="Ragnhild Halvorsrud" userId="917ea340-fd63-490f-a7db-68428d24cf32" providerId="ADAL" clId="{6FA999E9-229C-4E9A-8ABA-655365537A19}" dt="2026-09-15T08:40:33.108" v="8049" actId="790"/>
          <pc:sldLayoutMkLst>
            <pc:docMk/>
            <pc:sldMasterMk cId="454802661" sldId="2147483938"/>
            <pc:sldLayoutMk cId="472736040" sldId="2147483949"/>
          </pc:sldLayoutMkLst>
          <pc:spChg chg="mod">
            <ac:chgData name="Ragnhild Halvorsrud" userId="917ea340-fd63-490f-a7db-68428d24cf32" providerId="ADAL" clId="{6FA999E9-229C-4E9A-8ABA-655365537A19}" dt="2026-09-15T08:40:33.100" v="8045" actId="790"/>
            <ac:spMkLst>
              <pc:docMk/>
              <pc:sldMasterMk cId="454802661" sldId="2147483938"/>
              <pc:sldLayoutMk cId="472736040" sldId="2147483949"/>
              <ac:spMk id="2" creationId="{4166AEB5-52F0-4660-8F42-9D54730AF814}"/>
            </ac:spMkLst>
          </pc:spChg>
          <pc:spChg chg="mod">
            <ac:chgData name="Ragnhild Halvorsrud" userId="917ea340-fd63-490f-a7db-68428d24cf32" providerId="ADAL" clId="{6FA999E9-229C-4E9A-8ABA-655365537A19}" dt="2026-09-15T08:40:33.102" v="8046" actId="790"/>
            <ac:spMkLst>
              <pc:docMk/>
              <pc:sldMasterMk cId="454802661" sldId="2147483938"/>
              <pc:sldLayoutMk cId="472736040" sldId="2147483949"/>
              <ac:spMk id="3" creationId="{00000000-0000-0000-0000-000000000000}"/>
            </ac:spMkLst>
          </pc:spChg>
          <pc:spChg chg="mod">
            <ac:chgData name="Ragnhild Halvorsrud" userId="917ea340-fd63-490f-a7db-68428d24cf32" providerId="ADAL" clId="{6FA999E9-229C-4E9A-8ABA-655365537A19}" dt="2026-09-15T08:40:33.104" v="8047" actId="790"/>
            <ac:spMkLst>
              <pc:docMk/>
              <pc:sldMasterMk cId="454802661" sldId="2147483938"/>
              <pc:sldLayoutMk cId="472736040" sldId="2147483949"/>
              <ac:spMk id="4" creationId="{79AA4F96-AB1A-4342-53B7-0B799EE2F19A}"/>
            </ac:spMkLst>
          </pc:spChg>
          <pc:spChg chg="mod">
            <ac:chgData name="Ragnhild Halvorsrud" userId="917ea340-fd63-490f-a7db-68428d24cf32" providerId="ADAL" clId="{6FA999E9-229C-4E9A-8ABA-655365537A19}" dt="2026-09-15T08:40:33.106" v="8048" actId="790"/>
            <ac:spMkLst>
              <pc:docMk/>
              <pc:sldMasterMk cId="454802661" sldId="2147483938"/>
              <pc:sldLayoutMk cId="472736040" sldId="2147483949"/>
              <ac:spMk id="5" creationId="{2338F565-D591-02F4-656F-D8F6DAEB4668}"/>
            </ac:spMkLst>
          </pc:spChg>
          <pc:spChg chg="mod">
            <ac:chgData name="Ragnhild Halvorsrud" userId="917ea340-fd63-490f-a7db-68428d24cf32" providerId="ADAL" clId="{6FA999E9-229C-4E9A-8ABA-655365537A19}" dt="2026-09-15T08:40:33.108" v="8049" actId="790"/>
            <ac:spMkLst>
              <pc:docMk/>
              <pc:sldMasterMk cId="454802661" sldId="2147483938"/>
              <pc:sldLayoutMk cId="472736040" sldId="2147483949"/>
              <ac:spMk id="6" creationId="{C309293A-9672-46B2-CD9A-F58410D94A1E}"/>
            </ac:spMkLst>
          </pc:spChg>
        </pc:sldLayoutChg>
        <pc:sldLayoutChg chg="modSp mod">
          <pc:chgData name="Ragnhild Halvorsrud" userId="917ea340-fd63-490f-a7db-68428d24cf32" providerId="ADAL" clId="{6FA999E9-229C-4E9A-8ABA-655365537A19}" dt="2026-09-15T08:40:33.120" v="8057" actId="790"/>
          <pc:sldLayoutMkLst>
            <pc:docMk/>
            <pc:sldMasterMk cId="454802661" sldId="2147483938"/>
            <pc:sldLayoutMk cId="1558372297" sldId="2147483950"/>
          </pc:sldLayoutMkLst>
          <pc:spChg chg="mod">
            <ac:chgData name="Ragnhild Halvorsrud" userId="917ea340-fd63-490f-a7db-68428d24cf32" providerId="ADAL" clId="{6FA999E9-229C-4E9A-8ABA-655365537A19}" dt="2026-09-15T08:40:33.112" v="8053" actId="790"/>
            <ac:spMkLst>
              <pc:docMk/>
              <pc:sldMasterMk cId="454802661" sldId="2147483938"/>
              <pc:sldLayoutMk cId="1558372297" sldId="2147483950"/>
              <ac:spMk id="2" creationId="{4166AEB5-52F0-4660-8F42-9D54730AF814}"/>
            </ac:spMkLst>
          </pc:spChg>
          <pc:spChg chg="mod">
            <ac:chgData name="Ragnhild Halvorsrud" userId="917ea340-fd63-490f-a7db-68428d24cf32" providerId="ADAL" clId="{6FA999E9-229C-4E9A-8ABA-655365537A19}" dt="2026-09-15T08:40:33.116" v="8054" actId="790"/>
            <ac:spMkLst>
              <pc:docMk/>
              <pc:sldMasterMk cId="454802661" sldId="2147483938"/>
              <pc:sldLayoutMk cId="1558372297" sldId="2147483950"/>
              <ac:spMk id="3" creationId="{00000000-0000-0000-0000-000000000000}"/>
            </ac:spMkLst>
          </pc:spChg>
          <pc:spChg chg="mod">
            <ac:chgData name="Ragnhild Halvorsrud" userId="917ea340-fd63-490f-a7db-68428d24cf32" providerId="ADAL" clId="{6FA999E9-229C-4E9A-8ABA-655365537A19}" dt="2026-09-15T08:40:33.118" v="8055" actId="790"/>
            <ac:spMkLst>
              <pc:docMk/>
              <pc:sldMasterMk cId="454802661" sldId="2147483938"/>
              <pc:sldLayoutMk cId="1558372297" sldId="2147483950"/>
              <ac:spMk id="4" creationId="{79AA4F96-AB1A-4342-53B7-0B799EE2F19A}"/>
            </ac:spMkLst>
          </pc:spChg>
          <pc:spChg chg="mod">
            <ac:chgData name="Ragnhild Halvorsrud" userId="917ea340-fd63-490f-a7db-68428d24cf32" providerId="ADAL" clId="{6FA999E9-229C-4E9A-8ABA-655365537A19}" dt="2026-09-15T08:40:33.118" v="8056" actId="790"/>
            <ac:spMkLst>
              <pc:docMk/>
              <pc:sldMasterMk cId="454802661" sldId="2147483938"/>
              <pc:sldLayoutMk cId="1558372297" sldId="2147483950"/>
              <ac:spMk id="5" creationId="{2338F565-D591-02F4-656F-D8F6DAEB4668}"/>
            </ac:spMkLst>
          </pc:spChg>
          <pc:spChg chg="mod">
            <ac:chgData name="Ragnhild Halvorsrud" userId="917ea340-fd63-490f-a7db-68428d24cf32" providerId="ADAL" clId="{6FA999E9-229C-4E9A-8ABA-655365537A19}" dt="2026-09-15T08:40:33.120" v="8057" actId="790"/>
            <ac:spMkLst>
              <pc:docMk/>
              <pc:sldMasterMk cId="454802661" sldId="2147483938"/>
              <pc:sldLayoutMk cId="1558372297" sldId="2147483950"/>
              <ac:spMk id="6" creationId="{C309293A-9672-46B2-CD9A-F58410D94A1E}"/>
            </ac:spMkLst>
          </pc:spChg>
          <pc:spChg chg="mod">
            <ac:chgData name="Ragnhild Halvorsrud" userId="917ea340-fd63-490f-a7db-68428d24cf32" providerId="ADAL" clId="{6FA999E9-229C-4E9A-8ABA-655365537A19}" dt="2026-09-15T08:40:33.108" v="8050" actId="790"/>
            <ac:spMkLst>
              <pc:docMk/>
              <pc:sldMasterMk cId="454802661" sldId="2147483938"/>
              <pc:sldLayoutMk cId="1558372297" sldId="2147483950"/>
              <ac:spMk id="7" creationId="{D9DD4C16-D75A-C112-8EF3-4593C66F1FE6}"/>
            </ac:spMkLst>
          </pc:spChg>
          <pc:spChg chg="mod">
            <ac:chgData name="Ragnhild Halvorsrud" userId="917ea340-fd63-490f-a7db-68428d24cf32" providerId="ADAL" clId="{6FA999E9-229C-4E9A-8ABA-655365537A19}" dt="2026-09-15T08:40:33.110" v="8051" actId="790"/>
            <ac:spMkLst>
              <pc:docMk/>
              <pc:sldMasterMk cId="454802661" sldId="2147483938"/>
              <pc:sldLayoutMk cId="1558372297" sldId="2147483950"/>
              <ac:spMk id="13" creationId="{C7DF9565-BC4B-6500-9F90-052B657C6BC7}"/>
            </ac:spMkLst>
          </pc:spChg>
          <pc:spChg chg="mod">
            <ac:chgData name="Ragnhild Halvorsrud" userId="917ea340-fd63-490f-a7db-68428d24cf32" providerId="ADAL" clId="{6FA999E9-229C-4E9A-8ABA-655365537A19}" dt="2026-09-15T08:40:33.110" v="8052" actId="790"/>
            <ac:spMkLst>
              <pc:docMk/>
              <pc:sldMasterMk cId="454802661" sldId="2147483938"/>
              <pc:sldLayoutMk cId="1558372297" sldId="2147483950"/>
              <ac:spMk id="14" creationId="{EAC0D800-9FD4-5B52-5D76-E598679A17CC}"/>
            </ac:spMkLst>
          </pc:spChg>
        </pc:sldLayoutChg>
        <pc:sldLayoutChg chg="modSp mod">
          <pc:chgData name="Ragnhild Halvorsrud" userId="917ea340-fd63-490f-a7db-68428d24cf32" providerId="ADAL" clId="{6FA999E9-229C-4E9A-8ABA-655365537A19}" dt="2026-09-15T08:40:33.128" v="8061" actId="790"/>
          <pc:sldLayoutMkLst>
            <pc:docMk/>
            <pc:sldMasterMk cId="454802661" sldId="2147483938"/>
            <pc:sldLayoutMk cId="1760002938" sldId="2147483951"/>
          </pc:sldLayoutMkLst>
          <pc:spChg chg="mod">
            <ac:chgData name="Ragnhild Halvorsrud" userId="917ea340-fd63-490f-a7db-68428d24cf32" providerId="ADAL" clId="{6FA999E9-229C-4E9A-8ABA-655365537A19}" dt="2026-09-15T08:40:33.124" v="8059" actId="790"/>
            <ac:spMkLst>
              <pc:docMk/>
              <pc:sldMasterMk cId="454802661" sldId="2147483938"/>
              <pc:sldLayoutMk cId="1760002938" sldId="2147483951"/>
              <ac:spMk id="2" creationId="{1CEE748F-03E8-47BE-9817-391815934394}"/>
            </ac:spMkLst>
          </pc:spChg>
          <pc:spChg chg="mod">
            <ac:chgData name="Ragnhild Halvorsrud" userId="917ea340-fd63-490f-a7db-68428d24cf32" providerId="ADAL" clId="{6FA999E9-229C-4E9A-8ABA-655365537A19}" dt="2026-09-15T08:40:33.126" v="8060" actId="790"/>
            <ac:spMkLst>
              <pc:docMk/>
              <pc:sldMasterMk cId="454802661" sldId="2147483938"/>
              <pc:sldLayoutMk cId="1760002938" sldId="2147483951"/>
              <ac:spMk id="3" creationId="{00000000-0000-0000-0000-000000000000}"/>
            </ac:spMkLst>
          </pc:spChg>
          <pc:spChg chg="mod">
            <ac:chgData name="Ragnhild Halvorsrud" userId="917ea340-fd63-490f-a7db-68428d24cf32" providerId="ADAL" clId="{6FA999E9-229C-4E9A-8ABA-655365537A19}" dt="2026-09-15T08:40:33.128" v="8061" actId="790"/>
            <ac:spMkLst>
              <pc:docMk/>
              <pc:sldMasterMk cId="454802661" sldId="2147483938"/>
              <pc:sldLayoutMk cId="1760002938" sldId="2147483951"/>
              <ac:spMk id="6" creationId="{ECA2BB86-7F83-7675-BFB0-7655042B0C73}"/>
            </ac:spMkLst>
          </pc:spChg>
          <pc:spChg chg="mod">
            <ac:chgData name="Ragnhild Halvorsrud" userId="917ea340-fd63-490f-a7db-68428d24cf32" providerId="ADAL" clId="{6FA999E9-229C-4E9A-8ABA-655365537A19}" dt="2026-09-15T08:40:33.122" v="8058" actId="790"/>
            <ac:spMkLst>
              <pc:docMk/>
              <pc:sldMasterMk cId="454802661" sldId="2147483938"/>
              <pc:sldLayoutMk cId="1760002938" sldId="2147483951"/>
              <ac:spMk id="7" creationId="{C3740E63-FE5A-40EF-8F52-2CDC77D09BCF}"/>
            </ac:spMkLst>
          </pc:spChg>
        </pc:sldLayoutChg>
        <pc:sldLayoutChg chg="modSp mod">
          <pc:chgData name="Ragnhild Halvorsrud" userId="917ea340-fd63-490f-a7db-68428d24cf32" providerId="ADAL" clId="{6FA999E9-229C-4E9A-8ABA-655365537A19}" dt="2026-09-15T08:40:33.142" v="8070" actId="790"/>
          <pc:sldLayoutMkLst>
            <pc:docMk/>
            <pc:sldMasterMk cId="454802661" sldId="2147483938"/>
            <pc:sldLayoutMk cId="3926165392" sldId="2147483952"/>
          </pc:sldLayoutMkLst>
          <pc:spChg chg="mod">
            <ac:chgData name="Ragnhild Halvorsrud" userId="917ea340-fd63-490f-a7db-68428d24cf32" providerId="ADAL" clId="{6FA999E9-229C-4E9A-8ABA-655365537A19}" dt="2026-09-15T08:40:33.134" v="8066" actId="790"/>
            <ac:spMkLst>
              <pc:docMk/>
              <pc:sldMasterMk cId="454802661" sldId="2147483938"/>
              <pc:sldLayoutMk cId="3926165392" sldId="2147483952"/>
              <ac:spMk id="2" creationId="{1CEE748F-03E8-47BE-9817-391815934394}"/>
            </ac:spMkLst>
          </pc:spChg>
          <pc:spChg chg="mod">
            <ac:chgData name="Ragnhild Halvorsrud" userId="917ea340-fd63-490f-a7db-68428d24cf32" providerId="ADAL" clId="{6FA999E9-229C-4E9A-8ABA-655365537A19}" dt="2026-09-15T08:40:33.138" v="8067" actId="790"/>
            <ac:spMkLst>
              <pc:docMk/>
              <pc:sldMasterMk cId="454802661" sldId="2147483938"/>
              <pc:sldLayoutMk cId="3926165392" sldId="2147483952"/>
              <ac:spMk id="3" creationId="{00000000-0000-0000-0000-000000000000}"/>
            </ac:spMkLst>
          </pc:spChg>
          <pc:spChg chg="mod">
            <ac:chgData name="Ragnhild Halvorsrud" userId="917ea340-fd63-490f-a7db-68428d24cf32" providerId="ADAL" clId="{6FA999E9-229C-4E9A-8ABA-655365537A19}" dt="2026-09-15T08:40:33.140" v="8068" actId="790"/>
            <ac:spMkLst>
              <pc:docMk/>
              <pc:sldMasterMk cId="454802661" sldId="2147483938"/>
              <pc:sldLayoutMk cId="3926165392" sldId="2147483952"/>
              <ac:spMk id="4" creationId="{2D5F3900-5FCE-15B2-FDC1-0D2A123DA404}"/>
            </ac:spMkLst>
          </pc:spChg>
          <pc:spChg chg="mod">
            <ac:chgData name="Ragnhild Halvorsrud" userId="917ea340-fd63-490f-a7db-68428d24cf32" providerId="ADAL" clId="{6FA999E9-229C-4E9A-8ABA-655365537A19}" dt="2026-09-15T08:40:33.140" v="8069" actId="790"/>
            <ac:spMkLst>
              <pc:docMk/>
              <pc:sldMasterMk cId="454802661" sldId="2147483938"/>
              <pc:sldLayoutMk cId="3926165392" sldId="2147483952"/>
              <ac:spMk id="5" creationId="{368CC7A0-40A4-1195-C205-B2D87CDED41D}"/>
            </ac:spMkLst>
          </pc:spChg>
          <pc:spChg chg="mod">
            <ac:chgData name="Ragnhild Halvorsrud" userId="917ea340-fd63-490f-a7db-68428d24cf32" providerId="ADAL" clId="{6FA999E9-229C-4E9A-8ABA-655365537A19}" dt="2026-09-15T08:40:33.142" v="8070" actId="790"/>
            <ac:spMkLst>
              <pc:docMk/>
              <pc:sldMasterMk cId="454802661" sldId="2147483938"/>
              <pc:sldLayoutMk cId="3926165392" sldId="2147483952"/>
              <ac:spMk id="6" creationId="{ECA2BB86-7F83-7675-BFB0-7655042B0C73}"/>
            </ac:spMkLst>
          </pc:spChg>
          <pc:spChg chg="mod">
            <ac:chgData name="Ragnhild Halvorsrud" userId="917ea340-fd63-490f-a7db-68428d24cf32" providerId="ADAL" clId="{6FA999E9-229C-4E9A-8ABA-655365537A19}" dt="2026-09-15T08:40:33.134" v="8065" actId="790"/>
            <ac:spMkLst>
              <pc:docMk/>
              <pc:sldMasterMk cId="454802661" sldId="2147483938"/>
              <pc:sldLayoutMk cId="3926165392" sldId="2147483952"/>
              <ac:spMk id="7" creationId="{C3740E63-FE5A-40EF-8F52-2CDC77D09BCF}"/>
            </ac:spMkLst>
          </pc:spChg>
          <pc:spChg chg="mod">
            <ac:chgData name="Ragnhild Halvorsrud" userId="917ea340-fd63-490f-a7db-68428d24cf32" providerId="ADAL" clId="{6FA999E9-229C-4E9A-8ABA-655365537A19}" dt="2026-09-15T08:40:33.128" v="8062" actId="790"/>
            <ac:spMkLst>
              <pc:docMk/>
              <pc:sldMasterMk cId="454802661" sldId="2147483938"/>
              <pc:sldLayoutMk cId="3926165392" sldId="2147483952"/>
              <ac:spMk id="8" creationId="{95709F27-DA51-FEA8-2868-C1E5C82D4D5A}"/>
            </ac:spMkLst>
          </pc:spChg>
          <pc:spChg chg="mod">
            <ac:chgData name="Ragnhild Halvorsrud" userId="917ea340-fd63-490f-a7db-68428d24cf32" providerId="ADAL" clId="{6FA999E9-229C-4E9A-8ABA-655365537A19}" dt="2026-09-15T08:40:33.130" v="8063" actId="790"/>
            <ac:spMkLst>
              <pc:docMk/>
              <pc:sldMasterMk cId="454802661" sldId="2147483938"/>
              <pc:sldLayoutMk cId="3926165392" sldId="2147483952"/>
              <ac:spMk id="17" creationId="{4C28FBEE-D636-90D7-2F91-3F2E1E15994A}"/>
            </ac:spMkLst>
          </pc:spChg>
          <pc:spChg chg="mod">
            <ac:chgData name="Ragnhild Halvorsrud" userId="917ea340-fd63-490f-a7db-68428d24cf32" providerId="ADAL" clId="{6FA999E9-229C-4E9A-8ABA-655365537A19}" dt="2026-09-15T08:40:33.132" v="8064" actId="790"/>
            <ac:spMkLst>
              <pc:docMk/>
              <pc:sldMasterMk cId="454802661" sldId="2147483938"/>
              <pc:sldLayoutMk cId="3926165392" sldId="2147483952"/>
              <ac:spMk id="18" creationId="{D8D54F4D-469E-56A8-F5DF-EB270EDFA011}"/>
            </ac:spMkLst>
          </pc:spChg>
        </pc:sldLayoutChg>
        <pc:sldLayoutChg chg="modSp mod">
          <pc:chgData name="Ragnhild Halvorsrud" userId="917ea340-fd63-490f-a7db-68428d24cf32" providerId="ADAL" clId="{6FA999E9-229C-4E9A-8ABA-655365537A19}" dt="2026-09-15T08:40:33.153" v="8076" actId="790"/>
          <pc:sldLayoutMkLst>
            <pc:docMk/>
            <pc:sldMasterMk cId="454802661" sldId="2147483938"/>
            <pc:sldLayoutMk cId="2078574725" sldId="2147483953"/>
          </pc:sldLayoutMkLst>
          <pc:spChg chg="mod">
            <ac:chgData name="Ragnhild Halvorsrud" userId="917ea340-fd63-490f-a7db-68428d24cf32" providerId="ADAL" clId="{6FA999E9-229C-4E9A-8ABA-655365537A19}" dt="2026-09-15T08:40:33.146" v="8072" actId="790"/>
            <ac:spMkLst>
              <pc:docMk/>
              <pc:sldMasterMk cId="454802661" sldId="2147483938"/>
              <pc:sldLayoutMk cId="2078574725" sldId="2147483953"/>
              <ac:spMk id="2" creationId="{C997E207-0A45-4633-9E81-66E4BD9F572A}"/>
            </ac:spMkLst>
          </pc:spChg>
          <pc:spChg chg="mod">
            <ac:chgData name="Ragnhild Halvorsrud" userId="917ea340-fd63-490f-a7db-68428d24cf32" providerId="ADAL" clId="{6FA999E9-229C-4E9A-8ABA-655365537A19}" dt="2026-09-15T08:40:33.148" v="8073" actId="790"/>
            <ac:spMkLst>
              <pc:docMk/>
              <pc:sldMasterMk cId="454802661" sldId="2147483938"/>
              <pc:sldLayoutMk cId="2078574725" sldId="2147483953"/>
              <ac:spMk id="3" creationId="{00000000-0000-0000-0000-000000000000}"/>
            </ac:spMkLst>
          </pc:spChg>
          <pc:spChg chg="mod">
            <ac:chgData name="Ragnhild Halvorsrud" userId="917ea340-fd63-490f-a7db-68428d24cf32" providerId="ADAL" clId="{6FA999E9-229C-4E9A-8ABA-655365537A19}" dt="2026-09-15T08:40:33.150" v="8074" actId="790"/>
            <ac:spMkLst>
              <pc:docMk/>
              <pc:sldMasterMk cId="454802661" sldId="2147483938"/>
              <pc:sldLayoutMk cId="2078574725" sldId="2147483953"/>
              <ac:spMk id="4" creationId="{9307B538-4BCF-4B39-B331-F3CE747BECE1}"/>
            </ac:spMkLst>
          </pc:spChg>
          <pc:spChg chg="mod">
            <ac:chgData name="Ragnhild Halvorsrud" userId="917ea340-fd63-490f-a7db-68428d24cf32" providerId="ADAL" clId="{6FA999E9-229C-4E9A-8ABA-655365537A19}" dt="2026-09-15T08:40:33.151" v="8075" actId="790"/>
            <ac:spMkLst>
              <pc:docMk/>
              <pc:sldMasterMk cId="454802661" sldId="2147483938"/>
              <pc:sldLayoutMk cId="2078574725" sldId="2147483953"/>
              <ac:spMk id="5" creationId="{0E91F4D0-AB09-B28F-A2F7-1F3908BF1916}"/>
            </ac:spMkLst>
          </pc:spChg>
          <pc:spChg chg="mod">
            <ac:chgData name="Ragnhild Halvorsrud" userId="917ea340-fd63-490f-a7db-68428d24cf32" providerId="ADAL" clId="{6FA999E9-229C-4E9A-8ABA-655365537A19}" dt="2026-09-15T08:40:33.153" v="8076" actId="790"/>
            <ac:spMkLst>
              <pc:docMk/>
              <pc:sldMasterMk cId="454802661" sldId="2147483938"/>
              <pc:sldLayoutMk cId="2078574725" sldId="2147483953"/>
              <ac:spMk id="6" creationId="{2CEA5E8A-8990-5C17-9847-B1DAC025612D}"/>
            </ac:spMkLst>
          </pc:spChg>
          <pc:spChg chg="mod">
            <ac:chgData name="Ragnhild Halvorsrud" userId="917ea340-fd63-490f-a7db-68428d24cf32" providerId="ADAL" clId="{6FA999E9-229C-4E9A-8ABA-655365537A19}" dt="2026-09-15T08:40:33.144" v="8071" actId="790"/>
            <ac:spMkLst>
              <pc:docMk/>
              <pc:sldMasterMk cId="454802661" sldId="2147483938"/>
              <pc:sldLayoutMk cId="2078574725" sldId="2147483953"/>
              <ac:spMk id="8" creationId="{85318E54-A7C0-43F8-8747-5AE35BED7D21}"/>
            </ac:spMkLst>
          </pc:spChg>
        </pc:sldLayoutChg>
        <pc:sldLayoutChg chg="modSp mod">
          <pc:chgData name="Ragnhild Halvorsrud" userId="917ea340-fd63-490f-a7db-68428d24cf32" providerId="ADAL" clId="{6FA999E9-229C-4E9A-8ABA-655365537A19}" dt="2026-09-15T08:40:33.167" v="8085" actId="790"/>
          <pc:sldLayoutMkLst>
            <pc:docMk/>
            <pc:sldMasterMk cId="454802661" sldId="2147483938"/>
            <pc:sldLayoutMk cId="3817873838" sldId="2147483954"/>
          </pc:sldLayoutMkLst>
          <pc:spChg chg="mod">
            <ac:chgData name="Ragnhild Halvorsrud" userId="917ea340-fd63-490f-a7db-68428d24cf32" providerId="ADAL" clId="{6FA999E9-229C-4E9A-8ABA-655365537A19}" dt="2026-09-15T08:40:33.160" v="8081" actId="790"/>
            <ac:spMkLst>
              <pc:docMk/>
              <pc:sldMasterMk cId="454802661" sldId="2147483938"/>
              <pc:sldLayoutMk cId="3817873838" sldId="2147483954"/>
              <ac:spMk id="2" creationId="{C997E207-0A45-4633-9E81-66E4BD9F572A}"/>
            </ac:spMkLst>
          </pc:spChg>
          <pc:spChg chg="mod">
            <ac:chgData name="Ragnhild Halvorsrud" userId="917ea340-fd63-490f-a7db-68428d24cf32" providerId="ADAL" clId="{6FA999E9-229C-4E9A-8ABA-655365537A19}" dt="2026-09-15T08:40:33.164" v="8082" actId="790"/>
            <ac:spMkLst>
              <pc:docMk/>
              <pc:sldMasterMk cId="454802661" sldId="2147483938"/>
              <pc:sldLayoutMk cId="3817873838" sldId="2147483954"/>
              <ac:spMk id="3" creationId="{00000000-0000-0000-0000-000000000000}"/>
            </ac:spMkLst>
          </pc:spChg>
          <pc:spChg chg="mod">
            <ac:chgData name="Ragnhild Halvorsrud" userId="917ea340-fd63-490f-a7db-68428d24cf32" providerId="ADAL" clId="{6FA999E9-229C-4E9A-8ABA-655365537A19}" dt="2026-09-15T08:40:33.166" v="8083" actId="790"/>
            <ac:spMkLst>
              <pc:docMk/>
              <pc:sldMasterMk cId="454802661" sldId="2147483938"/>
              <pc:sldLayoutMk cId="3817873838" sldId="2147483954"/>
              <ac:spMk id="4" creationId="{9307B538-4BCF-4B39-B331-F3CE747BECE1}"/>
            </ac:spMkLst>
          </pc:spChg>
          <pc:spChg chg="mod">
            <ac:chgData name="Ragnhild Halvorsrud" userId="917ea340-fd63-490f-a7db-68428d24cf32" providerId="ADAL" clId="{6FA999E9-229C-4E9A-8ABA-655365537A19}" dt="2026-09-15T08:40:33.166" v="8084" actId="790"/>
            <ac:spMkLst>
              <pc:docMk/>
              <pc:sldMasterMk cId="454802661" sldId="2147483938"/>
              <pc:sldLayoutMk cId="3817873838" sldId="2147483954"/>
              <ac:spMk id="5" creationId="{0E91F4D0-AB09-B28F-A2F7-1F3908BF1916}"/>
            </ac:spMkLst>
          </pc:spChg>
          <pc:spChg chg="mod">
            <ac:chgData name="Ragnhild Halvorsrud" userId="917ea340-fd63-490f-a7db-68428d24cf32" providerId="ADAL" clId="{6FA999E9-229C-4E9A-8ABA-655365537A19}" dt="2026-09-15T08:40:33.167" v="8085" actId="790"/>
            <ac:spMkLst>
              <pc:docMk/>
              <pc:sldMasterMk cId="454802661" sldId="2147483938"/>
              <pc:sldLayoutMk cId="3817873838" sldId="2147483954"/>
              <ac:spMk id="6" creationId="{2CEA5E8A-8990-5C17-9847-B1DAC025612D}"/>
            </ac:spMkLst>
          </pc:spChg>
          <pc:spChg chg="mod">
            <ac:chgData name="Ragnhild Halvorsrud" userId="917ea340-fd63-490f-a7db-68428d24cf32" providerId="ADAL" clId="{6FA999E9-229C-4E9A-8ABA-655365537A19}" dt="2026-09-15T08:40:33.157" v="8080" actId="790"/>
            <ac:spMkLst>
              <pc:docMk/>
              <pc:sldMasterMk cId="454802661" sldId="2147483938"/>
              <pc:sldLayoutMk cId="3817873838" sldId="2147483954"/>
              <ac:spMk id="8" creationId="{85318E54-A7C0-43F8-8747-5AE35BED7D21}"/>
            </ac:spMkLst>
          </pc:spChg>
          <pc:spChg chg="mod">
            <ac:chgData name="Ragnhild Halvorsrud" userId="917ea340-fd63-490f-a7db-68428d24cf32" providerId="ADAL" clId="{6FA999E9-229C-4E9A-8ABA-655365537A19}" dt="2026-09-15T08:40:33.153" v="8077" actId="790"/>
            <ac:spMkLst>
              <pc:docMk/>
              <pc:sldMasterMk cId="454802661" sldId="2147483938"/>
              <pc:sldLayoutMk cId="3817873838" sldId="2147483954"/>
              <ac:spMk id="9" creationId="{3E6B4029-6959-1E8A-19E4-E6CE7B529D67}"/>
            </ac:spMkLst>
          </pc:spChg>
          <pc:spChg chg="mod">
            <ac:chgData name="Ragnhild Halvorsrud" userId="917ea340-fd63-490f-a7db-68428d24cf32" providerId="ADAL" clId="{6FA999E9-229C-4E9A-8ABA-655365537A19}" dt="2026-09-15T08:40:33.155" v="8078" actId="790"/>
            <ac:spMkLst>
              <pc:docMk/>
              <pc:sldMasterMk cId="454802661" sldId="2147483938"/>
              <pc:sldLayoutMk cId="3817873838" sldId="2147483954"/>
              <ac:spMk id="17" creationId="{2E465455-B910-089C-01D8-017DCE8A6548}"/>
            </ac:spMkLst>
          </pc:spChg>
          <pc:spChg chg="mod">
            <ac:chgData name="Ragnhild Halvorsrud" userId="917ea340-fd63-490f-a7db-68428d24cf32" providerId="ADAL" clId="{6FA999E9-229C-4E9A-8ABA-655365537A19}" dt="2026-09-15T08:40:33.155" v="8079" actId="790"/>
            <ac:spMkLst>
              <pc:docMk/>
              <pc:sldMasterMk cId="454802661" sldId="2147483938"/>
              <pc:sldLayoutMk cId="3817873838" sldId="2147483954"/>
              <ac:spMk id="18" creationId="{BB5A6ABE-3142-A329-24DA-09C13C941897}"/>
            </ac:spMkLst>
          </pc:spChg>
        </pc:sldLayoutChg>
        <pc:sldLayoutChg chg="modSp mod">
          <pc:chgData name="Ragnhild Halvorsrud" userId="917ea340-fd63-490f-a7db-68428d24cf32" providerId="ADAL" clId="{6FA999E9-229C-4E9A-8ABA-655365537A19}" dt="2026-09-15T08:40:33.179" v="8091" actId="790"/>
          <pc:sldLayoutMkLst>
            <pc:docMk/>
            <pc:sldMasterMk cId="454802661" sldId="2147483938"/>
            <pc:sldLayoutMk cId="3500333767" sldId="2147483955"/>
          </pc:sldLayoutMkLst>
          <pc:spChg chg="mod">
            <ac:chgData name="Ragnhild Halvorsrud" userId="917ea340-fd63-490f-a7db-68428d24cf32" providerId="ADAL" clId="{6FA999E9-229C-4E9A-8ABA-655365537A19}" dt="2026-09-15T08:40:33.169" v="8086" actId="790"/>
            <ac:spMkLst>
              <pc:docMk/>
              <pc:sldMasterMk cId="454802661" sldId="2147483938"/>
              <pc:sldLayoutMk cId="3500333767" sldId="2147483955"/>
              <ac:spMk id="2" creationId="{D947CF41-4700-4C0D-801F-1B8DD72EDF93}"/>
            </ac:spMkLst>
          </pc:spChg>
          <pc:spChg chg="mod">
            <ac:chgData name="Ragnhild Halvorsrud" userId="917ea340-fd63-490f-a7db-68428d24cf32" providerId="ADAL" clId="{6FA999E9-229C-4E9A-8ABA-655365537A19}" dt="2026-09-15T08:40:33.171" v="8087" actId="790"/>
            <ac:spMkLst>
              <pc:docMk/>
              <pc:sldMasterMk cId="454802661" sldId="2147483938"/>
              <pc:sldLayoutMk cId="3500333767" sldId="2147483955"/>
              <ac:spMk id="3" creationId="{00000000-0000-0000-0000-000000000000}"/>
            </ac:spMkLst>
          </pc:spChg>
          <pc:spChg chg="mod">
            <ac:chgData name="Ragnhild Halvorsrud" userId="917ea340-fd63-490f-a7db-68428d24cf32" providerId="ADAL" clId="{6FA999E9-229C-4E9A-8ABA-655365537A19}" dt="2026-09-15T08:40:33.177" v="8089" actId="790"/>
            <ac:spMkLst>
              <pc:docMk/>
              <pc:sldMasterMk cId="454802661" sldId="2147483938"/>
              <pc:sldLayoutMk cId="3500333767" sldId="2147483955"/>
              <ac:spMk id="4" creationId="{AD647E7C-D19F-DF24-82FD-3F87E0474975}"/>
            </ac:spMkLst>
          </pc:spChg>
          <pc:spChg chg="mod">
            <ac:chgData name="Ragnhild Halvorsrud" userId="917ea340-fd63-490f-a7db-68428d24cf32" providerId="ADAL" clId="{6FA999E9-229C-4E9A-8ABA-655365537A19}" dt="2026-09-15T08:40:33.177" v="8090" actId="790"/>
            <ac:spMkLst>
              <pc:docMk/>
              <pc:sldMasterMk cId="454802661" sldId="2147483938"/>
              <pc:sldLayoutMk cId="3500333767" sldId="2147483955"/>
              <ac:spMk id="5" creationId="{77CB9443-BBBF-D2BB-BA33-7410552DE6E1}"/>
            </ac:spMkLst>
          </pc:spChg>
          <pc:spChg chg="mod">
            <ac:chgData name="Ragnhild Halvorsrud" userId="917ea340-fd63-490f-a7db-68428d24cf32" providerId="ADAL" clId="{6FA999E9-229C-4E9A-8ABA-655365537A19}" dt="2026-09-15T08:40:33.179" v="8091" actId="790"/>
            <ac:spMkLst>
              <pc:docMk/>
              <pc:sldMasterMk cId="454802661" sldId="2147483938"/>
              <pc:sldLayoutMk cId="3500333767" sldId="2147483955"/>
              <ac:spMk id="6" creationId="{EBB78749-43D3-C7E7-0CDD-C0E213C91A26}"/>
            </ac:spMkLst>
          </pc:spChg>
          <pc:spChg chg="mod">
            <ac:chgData name="Ragnhild Halvorsrud" userId="917ea340-fd63-490f-a7db-68428d24cf32" providerId="ADAL" clId="{6FA999E9-229C-4E9A-8ABA-655365537A19}" dt="2026-09-15T08:40:33.175" v="8088" actId="790"/>
            <ac:spMkLst>
              <pc:docMk/>
              <pc:sldMasterMk cId="454802661" sldId="2147483938"/>
              <pc:sldLayoutMk cId="3500333767" sldId="2147483955"/>
              <ac:spMk id="7" creationId="{17CE2ECF-AF40-4809-BD16-DFC59D53926E}"/>
            </ac:spMkLst>
          </pc:spChg>
        </pc:sldLayoutChg>
        <pc:sldLayoutChg chg="modSp mod">
          <pc:chgData name="Ragnhild Halvorsrud" userId="917ea340-fd63-490f-a7db-68428d24cf32" providerId="ADAL" clId="{6FA999E9-229C-4E9A-8ABA-655365537A19}" dt="2026-09-15T08:40:33.195" v="8100" actId="790"/>
          <pc:sldLayoutMkLst>
            <pc:docMk/>
            <pc:sldMasterMk cId="454802661" sldId="2147483938"/>
            <pc:sldLayoutMk cId="2101500825" sldId="2147483956"/>
          </pc:sldLayoutMkLst>
          <pc:spChg chg="mod">
            <ac:chgData name="Ragnhild Halvorsrud" userId="917ea340-fd63-490f-a7db-68428d24cf32" providerId="ADAL" clId="{6FA999E9-229C-4E9A-8ABA-655365537A19}" dt="2026-09-15T08:40:33.185" v="8095" actId="790"/>
            <ac:spMkLst>
              <pc:docMk/>
              <pc:sldMasterMk cId="454802661" sldId="2147483938"/>
              <pc:sldLayoutMk cId="2101500825" sldId="2147483956"/>
              <ac:spMk id="2" creationId="{D947CF41-4700-4C0D-801F-1B8DD72EDF93}"/>
            </ac:spMkLst>
          </pc:spChg>
          <pc:spChg chg="mod">
            <ac:chgData name="Ragnhild Halvorsrud" userId="917ea340-fd63-490f-a7db-68428d24cf32" providerId="ADAL" clId="{6FA999E9-229C-4E9A-8ABA-655365537A19}" dt="2026-09-15T08:40:33.187" v="8096" actId="790"/>
            <ac:spMkLst>
              <pc:docMk/>
              <pc:sldMasterMk cId="454802661" sldId="2147483938"/>
              <pc:sldLayoutMk cId="2101500825" sldId="2147483956"/>
              <ac:spMk id="3" creationId="{00000000-0000-0000-0000-000000000000}"/>
            </ac:spMkLst>
          </pc:spChg>
          <pc:spChg chg="mod">
            <ac:chgData name="Ragnhild Halvorsrud" userId="917ea340-fd63-490f-a7db-68428d24cf32" providerId="ADAL" clId="{6FA999E9-229C-4E9A-8ABA-655365537A19}" dt="2026-09-15T08:40:33.193" v="8098" actId="790"/>
            <ac:spMkLst>
              <pc:docMk/>
              <pc:sldMasterMk cId="454802661" sldId="2147483938"/>
              <pc:sldLayoutMk cId="2101500825" sldId="2147483956"/>
              <ac:spMk id="4" creationId="{AD647E7C-D19F-DF24-82FD-3F87E0474975}"/>
            </ac:spMkLst>
          </pc:spChg>
          <pc:spChg chg="mod">
            <ac:chgData name="Ragnhild Halvorsrud" userId="917ea340-fd63-490f-a7db-68428d24cf32" providerId="ADAL" clId="{6FA999E9-229C-4E9A-8ABA-655365537A19}" dt="2026-09-15T08:40:33.193" v="8099" actId="790"/>
            <ac:spMkLst>
              <pc:docMk/>
              <pc:sldMasterMk cId="454802661" sldId="2147483938"/>
              <pc:sldLayoutMk cId="2101500825" sldId="2147483956"/>
              <ac:spMk id="5" creationId="{77CB9443-BBBF-D2BB-BA33-7410552DE6E1}"/>
            </ac:spMkLst>
          </pc:spChg>
          <pc:spChg chg="mod">
            <ac:chgData name="Ragnhild Halvorsrud" userId="917ea340-fd63-490f-a7db-68428d24cf32" providerId="ADAL" clId="{6FA999E9-229C-4E9A-8ABA-655365537A19}" dt="2026-09-15T08:40:33.195" v="8100" actId="790"/>
            <ac:spMkLst>
              <pc:docMk/>
              <pc:sldMasterMk cId="454802661" sldId="2147483938"/>
              <pc:sldLayoutMk cId="2101500825" sldId="2147483956"/>
              <ac:spMk id="6" creationId="{EBB78749-43D3-C7E7-0CDD-C0E213C91A26}"/>
            </ac:spMkLst>
          </pc:spChg>
          <pc:spChg chg="mod">
            <ac:chgData name="Ragnhild Halvorsrud" userId="917ea340-fd63-490f-a7db-68428d24cf32" providerId="ADAL" clId="{6FA999E9-229C-4E9A-8ABA-655365537A19}" dt="2026-09-15T08:40:33.191" v="8097" actId="790"/>
            <ac:spMkLst>
              <pc:docMk/>
              <pc:sldMasterMk cId="454802661" sldId="2147483938"/>
              <pc:sldLayoutMk cId="2101500825" sldId="2147483956"/>
              <ac:spMk id="7" creationId="{17CE2ECF-AF40-4809-BD16-DFC59D53926E}"/>
            </ac:spMkLst>
          </pc:spChg>
          <pc:spChg chg="mod">
            <ac:chgData name="Ragnhild Halvorsrud" userId="917ea340-fd63-490f-a7db-68428d24cf32" providerId="ADAL" clId="{6FA999E9-229C-4E9A-8ABA-655365537A19}" dt="2026-09-15T08:40:33.181" v="8092" actId="790"/>
            <ac:spMkLst>
              <pc:docMk/>
              <pc:sldMasterMk cId="454802661" sldId="2147483938"/>
              <pc:sldLayoutMk cId="2101500825" sldId="2147483956"/>
              <ac:spMk id="8" creationId="{03B79206-7DB2-2399-F958-24DF8BC91195}"/>
            </ac:spMkLst>
          </pc:spChg>
          <pc:spChg chg="mod">
            <ac:chgData name="Ragnhild Halvorsrud" userId="917ea340-fd63-490f-a7db-68428d24cf32" providerId="ADAL" clId="{6FA999E9-229C-4E9A-8ABA-655365537A19}" dt="2026-09-15T08:40:33.181" v="8093" actId="790"/>
            <ac:spMkLst>
              <pc:docMk/>
              <pc:sldMasterMk cId="454802661" sldId="2147483938"/>
              <pc:sldLayoutMk cId="2101500825" sldId="2147483956"/>
              <ac:spMk id="17" creationId="{6765F22A-617E-9BDE-C5BA-852A1FFB4363}"/>
            </ac:spMkLst>
          </pc:spChg>
          <pc:spChg chg="mod">
            <ac:chgData name="Ragnhild Halvorsrud" userId="917ea340-fd63-490f-a7db-68428d24cf32" providerId="ADAL" clId="{6FA999E9-229C-4E9A-8ABA-655365537A19}" dt="2026-09-15T08:40:33.183" v="8094" actId="790"/>
            <ac:spMkLst>
              <pc:docMk/>
              <pc:sldMasterMk cId="454802661" sldId="2147483938"/>
              <pc:sldLayoutMk cId="2101500825" sldId="2147483956"/>
              <ac:spMk id="18" creationId="{537CEE73-808A-E0D2-B927-67B7A03C717B}"/>
            </ac:spMkLst>
          </pc:spChg>
        </pc:sldLayoutChg>
        <pc:sldLayoutChg chg="modSp mod">
          <pc:chgData name="Ragnhild Halvorsrud" userId="917ea340-fd63-490f-a7db-68428d24cf32" providerId="ADAL" clId="{6FA999E9-229C-4E9A-8ABA-655365537A19}" dt="2026-09-15T08:40:33.210" v="8108" actId="790"/>
          <pc:sldLayoutMkLst>
            <pc:docMk/>
            <pc:sldMasterMk cId="454802661" sldId="2147483938"/>
            <pc:sldLayoutMk cId="289402570" sldId="2147483957"/>
          </pc:sldLayoutMkLst>
          <pc:spChg chg="mod">
            <ac:chgData name="Ragnhild Halvorsrud" userId="917ea340-fd63-490f-a7db-68428d24cf32" providerId="ADAL" clId="{6FA999E9-229C-4E9A-8ABA-655365537A19}" dt="2026-09-15T08:40:33.197" v="8101" actId="790"/>
            <ac:spMkLst>
              <pc:docMk/>
              <pc:sldMasterMk cId="454802661" sldId="2147483938"/>
              <pc:sldLayoutMk cId="289402570" sldId="2147483957"/>
              <ac:spMk id="2" creationId="{4166AEB5-52F0-4660-8F42-9D54730AF814}"/>
            </ac:spMkLst>
          </pc:spChg>
          <pc:spChg chg="mod">
            <ac:chgData name="Ragnhild Halvorsrud" userId="917ea340-fd63-490f-a7db-68428d24cf32" providerId="ADAL" clId="{6FA999E9-229C-4E9A-8ABA-655365537A19}" dt="2026-09-15T08:40:33.199" v="8102" actId="790"/>
            <ac:spMkLst>
              <pc:docMk/>
              <pc:sldMasterMk cId="454802661" sldId="2147483938"/>
              <pc:sldLayoutMk cId="289402570" sldId="2147483957"/>
              <ac:spMk id="3" creationId="{00000000-0000-0000-0000-000000000000}"/>
            </ac:spMkLst>
          </pc:spChg>
          <pc:spChg chg="mod">
            <ac:chgData name="Ragnhild Halvorsrud" userId="917ea340-fd63-490f-a7db-68428d24cf32" providerId="ADAL" clId="{6FA999E9-229C-4E9A-8ABA-655365537A19}" dt="2026-09-15T08:40:33.210" v="8107" actId="790"/>
            <ac:spMkLst>
              <pc:docMk/>
              <pc:sldMasterMk cId="454802661" sldId="2147483938"/>
              <pc:sldLayoutMk cId="289402570" sldId="2147483957"/>
              <ac:spMk id="4" creationId="{47464839-08B6-D8BB-D051-8E603C5B2BA4}"/>
            </ac:spMkLst>
          </pc:spChg>
          <pc:spChg chg="mod">
            <ac:chgData name="Ragnhild Halvorsrud" userId="917ea340-fd63-490f-a7db-68428d24cf32" providerId="ADAL" clId="{6FA999E9-229C-4E9A-8ABA-655365537A19}" dt="2026-09-15T08:40:33.210" v="8108" actId="790"/>
            <ac:spMkLst>
              <pc:docMk/>
              <pc:sldMasterMk cId="454802661" sldId="2147483938"/>
              <pc:sldLayoutMk cId="289402570" sldId="2147483957"/>
              <ac:spMk id="6" creationId="{F8BEBF22-5CBF-5D58-51FC-203247C213EB}"/>
            </ac:spMkLst>
          </pc:spChg>
          <pc:spChg chg="mod">
            <ac:chgData name="Ragnhild Halvorsrud" userId="917ea340-fd63-490f-a7db-68428d24cf32" providerId="ADAL" clId="{6FA999E9-229C-4E9A-8ABA-655365537A19}" dt="2026-09-15T08:40:33.204" v="8104" actId="790"/>
            <ac:spMkLst>
              <pc:docMk/>
              <pc:sldMasterMk cId="454802661" sldId="2147483938"/>
              <pc:sldLayoutMk cId="289402570" sldId="2147483957"/>
              <ac:spMk id="8" creationId="{08574DF9-53C9-8BB3-52B9-FC5371306313}"/>
            </ac:spMkLst>
          </pc:spChg>
          <pc:spChg chg="mod">
            <ac:chgData name="Ragnhild Halvorsrud" userId="917ea340-fd63-490f-a7db-68428d24cf32" providerId="ADAL" clId="{6FA999E9-229C-4E9A-8ABA-655365537A19}" dt="2026-09-15T08:40:33.206" v="8105" actId="790"/>
            <ac:spMkLst>
              <pc:docMk/>
              <pc:sldMasterMk cId="454802661" sldId="2147483938"/>
              <pc:sldLayoutMk cId="289402570" sldId="2147483957"/>
              <ac:spMk id="9" creationId="{59F540E2-C305-4054-3328-DE22D932BD49}"/>
            </ac:spMkLst>
          </pc:spChg>
          <pc:spChg chg="mod">
            <ac:chgData name="Ragnhild Halvorsrud" userId="917ea340-fd63-490f-a7db-68428d24cf32" providerId="ADAL" clId="{6FA999E9-229C-4E9A-8ABA-655365537A19}" dt="2026-09-15T08:40:33.202" v="8103" actId="790"/>
            <ac:spMkLst>
              <pc:docMk/>
              <pc:sldMasterMk cId="454802661" sldId="2147483938"/>
              <pc:sldLayoutMk cId="289402570" sldId="2147483957"/>
              <ac:spMk id="10" creationId="{ED1EC185-5B12-41DF-8263-14BD8E01E254}"/>
            </ac:spMkLst>
          </pc:spChg>
          <pc:spChg chg="mod">
            <ac:chgData name="Ragnhild Halvorsrud" userId="917ea340-fd63-490f-a7db-68428d24cf32" providerId="ADAL" clId="{6FA999E9-229C-4E9A-8ABA-655365537A19}" dt="2026-09-15T08:40:33.208" v="8106" actId="790"/>
            <ac:spMkLst>
              <pc:docMk/>
              <pc:sldMasterMk cId="454802661" sldId="2147483938"/>
              <pc:sldLayoutMk cId="289402570" sldId="2147483957"/>
              <ac:spMk id="12" creationId="{802F9186-C588-D9D9-4362-A6E39813C26C}"/>
            </ac:spMkLst>
          </pc:spChg>
        </pc:sldLayoutChg>
        <pc:sldLayoutChg chg="modSp mod">
          <pc:chgData name="Ragnhild Halvorsrud" userId="917ea340-fd63-490f-a7db-68428d24cf32" providerId="ADAL" clId="{6FA999E9-229C-4E9A-8ABA-655365537A19}" dt="2026-09-15T08:40:33.231" v="8119" actId="790"/>
          <pc:sldLayoutMkLst>
            <pc:docMk/>
            <pc:sldMasterMk cId="454802661" sldId="2147483938"/>
            <pc:sldLayoutMk cId="1771798456" sldId="2147483958"/>
          </pc:sldLayoutMkLst>
          <pc:spChg chg="mod">
            <ac:chgData name="Ragnhild Halvorsrud" userId="917ea340-fd63-490f-a7db-68428d24cf32" providerId="ADAL" clId="{6FA999E9-229C-4E9A-8ABA-655365537A19}" dt="2026-09-15T08:40:33.217" v="8112" actId="790"/>
            <ac:spMkLst>
              <pc:docMk/>
              <pc:sldMasterMk cId="454802661" sldId="2147483938"/>
              <pc:sldLayoutMk cId="1771798456" sldId="2147483958"/>
              <ac:spMk id="2" creationId="{4166AEB5-52F0-4660-8F42-9D54730AF814}"/>
            </ac:spMkLst>
          </pc:spChg>
          <pc:spChg chg="mod">
            <ac:chgData name="Ragnhild Halvorsrud" userId="917ea340-fd63-490f-a7db-68428d24cf32" providerId="ADAL" clId="{6FA999E9-229C-4E9A-8ABA-655365537A19}" dt="2026-09-15T08:40:33.219" v="8113" actId="790"/>
            <ac:spMkLst>
              <pc:docMk/>
              <pc:sldMasterMk cId="454802661" sldId="2147483938"/>
              <pc:sldLayoutMk cId="1771798456" sldId="2147483958"/>
              <ac:spMk id="3" creationId="{00000000-0000-0000-0000-000000000000}"/>
            </ac:spMkLst>
          </pc:spChg>
          <pc:spChg chg="mod">
            <ac:chgData name="Ragnhild Halvorsrud" userId="917ea340-fd63-490f-a7db-68428d24cf32" providerId="ADAL" clId="{6FA999E9-229C-4E9A-8ABA-655365537A19}" dt="2026-09-15T08:40:33.229" v="8118" actId="790"/>
            <ac:spMkLst>
              <pc:docMk/>
              <pc:sldMasterMk cId="454802661" sldId="2147483938"/>
              <pc:sldLayoutMk cId="1771798456" sldId="2147483958"/>
              <ac:spMk id="4" creationId="{47464839-08B6-D8BB-D051-8E603C5B2BA4}"/>
            </ac:spMkLst>
          </pc:spChg>
          <pc:spChg chg="mod">
            <ac:chgData name="Ragnhild Halvorsrud" userId="917ea340-fd63-490f-a7db-68428d24cf32" providerId="ADAL" clId="{6FA999E9-229C-4E9A-8ABA-655365537A19}" dt="2026-09-15T08:40:33.212" v="8109" actId="790"/>
            <ac:spMkLst>
              <pc:docMk/>
              <pc:sldMasterMk cId="454802661" sldId="2147483938"/>
              <pc:sldLayoutMk cId="1771798456" sldId="2147483958"/>
              <ac:spMk id="5" creationId="{B8A72D2C-88ED-809E-5949-6F390DAA23CA}"/>
            </ac:spMkLst>
          </pc:spChg>
          <pc:spChg chg="mod">
            <ac:chgData name="Ragnhild Halvorsrud" userId="917ea340-fd63-490f-a7db-68428d24cf32" providerId="ADAL" clId="{6FA999E9-229C-4E9A-8ABA-655365537A19}" dt="2026-09-15T08:40:33.231" v="8119" actId="790"/>
            <ac:spMkLst>
              <pc:docMk/>
              <pc:sldMasterMk cId="454802661" sldId="2147483938"/>
              <pc:sldLayoutMk cId="1771798456" sldId="2147483958"/>
              <ac:spMk id="6" creationId="{F8BEBF22-5CBF-5D58-51FC-203247C213EB}"/>
            </ac:spMkLst>
          </pc:spChg>
          <pc:spChg chg="mod">
            <ac:chgData name="Ragnhild Halvorsrud" userId="917ea340-fd63-490f-a7db-68428d24cf32" providerId="ADAL" clId="{6FA999E9-229C-4E9A-8ABA-655365537A19}" dt="2026-09-15T08:40:33.225" v="8115" actId="790"/>
            <ac:spMkLst>
              <pc:docMk/>
              <pc:sldMasterMk cId="454802661" sldId="2147483938"/>
              <pc:sldLayoutMk cId="1771798456" sldId="2147483958"/>
              <ac:spMk id="8" creationId="{08574DF9-53C9-8BB3-52B9-FC5371306313}"/>
            </ac:spMkLst>
          </pc:spChg>
          <pc:spChg chg="mod">
            <ac:chgData name="Ragnhild Halvorsrud" userId="917ea340-fd63-490f-a7db-68428d24cf32" providerId="ADAL" clId="{6FA999E9-229C-4E9A-8ABA-655365537A19}" dt="2026-09-15T08:40:33.225" v="8116" actId="790"/>
            <ac:spMkLst>
              <pc:docMk/>
              <pc:sldMasterMk cId="454802661" sldId="2147483938"/>
              <pc:sldLayoutMk cId="1771798456" sldId="2147483958"/>
              <ac:spMk id="9" creationId="{59F540E2-C305-4054-3328-DE22D932BD49}"/>
            </ac:spMkLst>
          </pc:spChg>
          <pc:spChg chg="mod">
            <ac:chgData name="Ragnhild Halvorsrud" userId="917ea340-fd63-490f-a7db-68428d24cf32" providerId="ADAL" clId="{6FA999E9-229C-4E9A-8ABA-655365537A19}" dt="2026-09-15T08:40:33.223" v="8114" actId="790"/>
            <ac:spMkLst>
              <pc:docMk/>
              <pc:sldMasterMk cId="454802661" sldId="2147483938"/>
              <pc:sldLayoutMk cId="1771798456" sldId="2147483958"/>
              <ac:spMk id="10" creationId="{ED1EC185-5B12-41DF-8263-14BD8E01E254}"/>
            </ac:spMkLst>
          </pc:spChg>
          <pc:spChg chg="mod">
            <ac:chgData name="Ragnhild Halvorsrud" userId="917ea340-fd63-490f-a7db-68428d24cf32" providerId="ADAL" clId="{6FA999E9-229C-4E9A-8ABA-655365537A19}" dt="2026-09-15T08:40:33.227" v="8117" actId="790"/>
            <ac:spMkLst>
              <pc:docMk/>
              <pc:sldMasterMk cId="454802661" sldId="2147483938"/>
              <pc:sldLayoutMk cId="1771798456" sldId="2147483958"/>
              <ac:spMk id="12" creationId="{802F9186-C588-D9D9-4362-A6E39813C26C}"/>
            </ac:spMkLst>
          </pc:spChg>
          <pc:spChg chg="mod">
            <ac:chgData name="Ragnhild Halvorsrud" userId="917ea340-fd63-490f-a7db-68428d24cf32" providerId="ADAL" clId="{6FA999E9-229C-4E9A-8ABA-655365537A19}" dt="2026-09-15T08:40:33.214" v="8110" actId="790"/>
            <ac:spMkLst>
              <pc:docMk/>
              <pc:sldMasterMk cId="454802661" sldId="2147483938"/>
              <pc:sldLayoutMk cId="1771798456" sldId="2147483958"/>
              <ac:spMk id="19" creationId="{55A2E05B-01E4-6B23-1FF0-48D1809529FB}"/>
            </ac:spMkLst>
          </pc:spChg>
          <pc:spChg chg="mod">
            <ac:chgData name="Ragnhild Halvorsrud" userId="917ea340-fd63-490f-a7db-68428d24cf32" providerId="ADAL" clId="{6FA999E9-229C-4E9A-8ABA-655365537A19}" dt="2026-09-15T08:40:33.215" v="8111" actId="790"/>
            <ac:spMkLst>
              <pc:docMk/>
              <pc:sldMasterMk cId="454802661" sldId="2147483938"/>
              <pc:sldLayoutMk cId="1771798456" sldId="2147483958"/>
              <ac:spMk id="20" creationId="{19979D85-E521-128E-2FF3-F7D96B5775F1}"/>
            </ac:spMkLst>
          </pc:spChg>
        </pc:sldLayoutChg>
        <pc:sldLayoutChg chg="modSp mod">
          <pc:chgData name="Ragnhild Halvorsrud" userId="917ea340-fd63-490f-a7db-68428d24cf32" providerId="ADAL" clId="{6FA999E9-229C-4E9A-8ABA-655365537A19}" dt="2026-09-15T08:40:33.253" v="8129" actId="790"/>
          <pc:sldLayoutMkLst>
            <pc:docMk/>
            <pc:sldMasterMk cId="454802661" sldId="2147483938"/>
            <pc:sldLayoutMk cId="2769830172" sldId="2147483959"/>
          </pc:sldLayoutMkLst>
          <pc:spChg chg="mod">
            <ac:chgData name="Ragnhild Halvorsrud" userId="917ea340-fd63-490f-a7db-68428d24cf32" providerId="ADAL" clId="{6FA999E9-229C-4E9A-8ABA-655365537A19}" dt="2026-09-15T08:40:33.233" v="8120" actId="790"/>
            <ac:spMkLst>
              <pc:docMk/>
              <pc:sldMasterMk cId="454802661" sldId="2147483938"/>
              <pc:sldLayoutMk cId="2769830172" sldId="2147483959"/>
              <ac:spMk id="2" creationId="{4166AEB5-52F0-4660-8F42-9D54730AF814}"/>
            </ac:spMkLst>
          </pc:spChg>
          <pc:spChg chg="mod">
            <ac:chgData name="Ragnhild Halvorsrud" userId="917ea340-fd63-490f-a7db-68428d24cf32" providerId="ADAL" clId="{6FA999E9-229C-4E9A-8ABA-655365537A19}" dt="2026-09-15T08:40:33.237" v="8121" actId="790"/>
            <ac:spMkLst>
              <pc:docMk/>
              <pc:sldMasterMk cId="454802661" sldId="2147483938"/>
              <pc:sldLayoutMk cId="2769830172" sldId="2147483959"/>
              <ac:spMk id="3" creationId="{00000000-0000-0000-0000-000000000000}"/>
            </ac:spMkLst>
          </pc:spChg>
          <pc:spChg chg="mod">
            <ac:chgData name="Ragnhild Halvorsrud" userId="917ea340-fd63-490f-a7db-68428d24cf32" providerId="ADAL" clId="{6FA999E9-229C-4E9A-8ABA-655365537A19}" dt="2026-09-15T08:40:33.249" v="8127" actId="790"/>
            <ac:spMkLst>
              <pc:docMk/>
              <pc:sldMasterMk cId="454802661" sldId="2147483938"/>
              <pc:sldLayoutMk cId="2769830172" sldId="2147483959"/>
              <ac:spMk id="4" creationId="{47464839-08B6-D8BB-D051-8E603C5B2BA4}"/>
            </ac:spMkLst>
          </pc:spChg>
          <pc:spChg chg="mod">
            <ac:chgData name="Ragnhild Halvorsrud" userId="917ea340-fd63-490f-a7db-68428d24cf32" providerId="ADAL" clId="{6FA999E9-229C-4E9A-8ABA-655365537A19}" dt="2026-09-15T08:40:33.251" v="8128" actId="790"/>
            <ac:spMkLst>
              <pc:docMk/>
              <pc:sldMasterMk cId="454802661" sldId="2147483938"/>
              <pc:sldLayoutMk cId="2769830172" sldId="2147483959"/>
              <ac:spMk id="6" creationId="{F8BEBF22-5CBF-5D58-51FC-203247C213EB}"/>
            </ac:spMkLst>
          </pc:spChg>
          <pc:spChg chg="mod">
            <ac:chgData name="Ragnhild Halvorsrud" userId="917ea340-fd63-490f-a7db-68428d24cf32" providerId="ADAL" clId="{6FA999E9-229C-4E9A-8ABA-655365537A19}" dt="2026-09-15T08:40:33.243" v="8124" actId="790"/>
            <ac:spMkLst>
              <pc:docMk/>
              <pc:sldMasterMk cId="454802661" sldId="2147483938"/>
              <pc:sldLayoutMk cId="2769830172" sldId="2147483959"/>
              <ac:spMk id="8" creationId="{08574DF9-53C9-8BB3-52B9-FC5371306313}"/>
            </ac:spMkLst>
          </pc:spChg>
          <pc:spChg chg="mod">
            <ac:chgData name="Ragnhild Halvorsrud" userId="917ea340-fd63-490f-a7db-68428d24cf32" providerId="ADAL" clId="{6FA999E9-229C-4E9A-8ABA-655365537A19}" dt="2026-09-15T08:40:33.245" v="8125" actId="790"/>
            <ac:spMkLst>
              <pc:docMk/>
              <pc:sldMasterMk cId="454802661" sldId="2147483938"/>
              <pc:sldLayoutMk cId="2769830172" sldId="2147483959"/>
              <ac:spMk id="9" creationId="{59F540E2-C305-4054-3328-DE22D932BD49}"/>
            </ac:spMkLst>
          </pc:spChg>
          <pc:spChg chg="mod">
            <ac:chgData name="Ragnhild Halvorsrud" userId="917ea340-fd63-490f-a7db-68428d24cf32" providerId="ADAL" clId="{6FA999E9-229C-4E9A-8ABA-655365537A19}" dt="2026-09-15T08:40:33.239" v="8122" actId="790"/>
            <ac:spMkLst>
              <pc:docMk/>
              <pc:sldMasterMk cId="454802661" sldId="2147483938"/>
              <pc:sldLayoutMk cId="2769830172" sldId="2147483959"/>
              <ac:spMk id="10" creationId="{ED1EC185-5B12-41DF-8263-14BD8E01E254}"/>
            </ac:spMkLst>
          </pc:spChg>
          <pc:spChg chg="mod">
            <ac:chgData name="Ragnhild Halvorsrud" userId="917ea340-fd63-490f-a7db-68428d24cf32" providerId="ADAL" clId="{6FA999E9-229C-4E9A-8ABA-655365537A19}" dt="2026-09-15T08:40:33.243" v="8123" actId="790"/>
            <ac:spMkLst>
              <pc:docMk/>
              <pc:sldMasterMk cId="454802661" sldId="2147483938"/>
              <pc:sldLayoutMk cId="2769830172" sldId="2147483959"/>
              <ac:spMk id="11" creationId="{B51A870A-B49A-41AB-A520-9F693B2A477E}"/>
            </ac:spMkLst>
          </pc:spChg>
          <pc:spChg chg="mod">
            <ac:chgData name="Ragnhild Halvorsrud" userId="917ea340-fd63-490f-a7db-68428d24cf32" providerId="ADAL" clId="{6FA999E9-229C-4E9A-8ABA-655365537A19}" dt="2026-09-15T08:40:33.247" v="8126" actId="790"/>
            <ac:spMkLst>
              <pc:docMk/>
              <pc:sldMasterMk cId="454802661" sldId="2147483938"/>
              <pc:sldLayoutMk cId="2769830172" sldId="2147483959"/>
              <ac:spMk id="12" creationId="{802F9186-C588-D9D9-4362-A6E39813C26C}"/>
            </ac:spMkLst>
          </pc:spChg>
          <pc:spChg chg="mod">
            <ac:chgData name="Ragnhild Halvorsrud" userId="917ea340-fd63-490f-a7db-68428d24cf32" providerId="ADAL" clId="{6FA999E9-229C-4E9A-8ABA-655365537A19}" dt="2026-09-15T08:40:33.253" v="8129" actId="790"/>
            <ac:spMkLst>
              <pc:docMk/>
              <pc:sldMasterMk cId="454802661" sldId="2147483938"/>
              <pc:sldLayoutMk cId="2769830172" sldId="2147483959"/>
              <ac:spMk id="14" creationId="{2D692A4D-00C0-8250-9D0A-2328D2CF9117}"/>
            </ac:spMkLst>
          </pc:spChg>
        </pc:sldLayoutChg>
        <pc:sldLayoutChg chg="modSp mod">
          <pc:chgData name="Ragnhild Halvorsrud" userId="917ea340-fd63-490f-a7db-68428d24cf32" providerId="ADAL" clId="{6FA999E9-229C-4E9A-8ABA-655365537A19}" dt="2026-09-15T08:40:33.279" v="8142" actId="790"/>
          <pc:sldLayoutMkLst>
            <pc:docMk/>
            <pc:sldMasterMk cId="454802661" sldId="2147483938"/>
            <pc:sldLayoutMk cId="2517919179" sldId="2147483960"/>
          </pc:sldLayoutMkLst>
          <pc:spChg chg="mod">
            <ac:chgData name="Ragnhild Halvorsrud" userId="917ea340-fd63-490f-a7db-68428d24cf32" providerId="ADAL" clId="{6FA999E9-229C-4E9A-8ABA-655365537A19}" dt="2026-09-15T08:40:33.256" v="8133" actId="790"/>
            <ac:spMkLst>
              <pc:docMk/>
              <pc:sldMasterMk cId="454802661" sldId="2147483938"/>
              <pc:sldLayoutMk cId="2517919179" sldId="2147483960"/>
              <ac:spMk id="2" creationId="{4166AEB5-52F0-4660-8F42-9D54730AF814}"/>
            </ac:spMkLst>
          </pc:spChg>
          <pc:spChg chg="mod">
            <ac:chgData name="Ragnhild Halvorsrud" userId="917ea340-fd63-490f-a7db-68428d24cf32" providerId="ADAL" clId="{6FA999E9-229C-4E9A-8ABA-655365537A19}" dt="2026-09-15T08:40:33.256" v="8134" actId="790"/>
            <ac:spMkLst>
              <pc:docMk/>
              <pc:sldMasterMk cId="454802661" sldId="2147483938"/>
              <pc:sldLayoutMk cId="2517919179" sldId="2147483960"/>
              <ac:spMk id="3" creationId="{00000000-0000-0000-0000-000000000000}"/>
            </ac:spMkLst>
          </pc:spChg>
          <pc:spChg chg="mod">
            <ac:chgData name="Ragnhild Halvorsrud" userId="917ea340-fd63-490f-a7db-68428d24cf32" providerId="ADAL" clId="{6FA999E9-229C-4E9A-8ABA-655365537A19}" dt="2026-09-15T08:40:33.275" v="8140" actId="790"/>
            <ac:spMkLst>
              <pc:docMk/>
              <pc:sldMasterMk cId="454802661" sldId="2147483938"/>
              <pc:sldLayoutMk cId="2517919179" sldId="2147483960"/>
              <ac:spMk id="4" creationId="{47464839-08B6-D8BB-D051-8E603C5B2BA4}"/>
            </ac:spMkLst>
          </pc:spChg>
          <pc:spChg chg="mod">
            <ac:chgData name="Ragnhild Halvorsrud" userId="917ea340-fd63-490f-a7db-68428d24cf32" providerId="ADAL" clId="{6FA999E9-229C-4E9A-8ABA-655365537A19}" dt="2026-09-15T08:40:33.253" v="8130" actId="790"/>
            <ac:spMkLst>
              <pc:docMk/>
              <pc:sldMasterMk cId="454802661" sldId="2147483938"/>
              <pc:sldLayoutMk cId="2517919179" sldId="2147483960"/>
              <ac:spMk id="5" creationId="{D6FA2D24-3C77-5CA5-A91B-BF19DA4C8AA1}"/>
            </ac:spMkLst>
          </pc:spChg>
          <pc:spChg chg="mod">
            <ac:chgData name="Ragnhild Halvorsrud" userId="917ea340-fd63-490f-a7db-68428d24cf32" providerId="ADAL" clId="{6FA999E9-229C-4E9A-8ABA-655365537A19}" dt="2026-09-15T08:40:33.277" v="8141" actId="790"/>
            <ac:spMkLst>
              <pc:docMk/>
              <pc:sldMasterMk cId="454802661" sldId="2147483938"/>
              <pc:sldLayoutMk cId="2517919179" sldId="2147483960"/>
              <ac:spMk id="6" creationId="{F8BEBF22-5CBF-5D58-51FC-203247C213EB}"/>
            </ac:spMkLst>
          </pc:spChg>
          <pc:spChg chg="mod">
            <ac:chgData name="Ragnhild Halvorsrud" userId="917ea340-fd63-490f-a7db-68428d24cf32" providerId="ADAL" clId="{6FA999E9-229C-4E9A-8ABA-655365537A19}" dt="2026-09-15T08:40:33.256" v="8137" actId="790"/>
            <ac:spMkLst>
              <pc:docMk/>
              <pc:sldMasterMk cId="454802661" sldId="2147483938"/>
              <pc:sldLayoutMk cId="2517919179" sldId="2147483960"/>
              <ac:spMk id="8" creationId="{08574DF9-53C9-8BB3-52B9-FC5371306313}"/>
            </ac:spMkLst>
          </pc:spChg>
          <pc:spChg chg="mod">
            <ac:chgData name="Ragnhild Halvorsrud" userId="917ea340-fd63-490f-a7db-68428d24cf32" providerId="ADAL" clId="{6FA999E9-229C-4E9A-8ABA-655365537A19}" dt="2026-09-15T08:40:33.271" v="8138" actId="790"/>
            <ac:spMkLst>
              <pc:docMk/>
              <pc:sldMasterMk cId="454802661" sldId="2147483938"/>
              <pc:sldLayoutMk cId="2517919179" sldId="2147483960"/>
              <ac:spMk id="9" creationId="{59F540E2-C305-4054-3328-DE22D932BD49}"/>
            </ac:spMkLst>
          </pc:spChg>
          <pc:spChg chg="mod">
            <ac:chgData name="Ragnhild Halvorsrud" userId="917ea340-fd63-490f-a7db-68428d24cf32" providerId="ADAL" clId="{6FA999E9-229C-4E9A-8ABA-655365537A19}" dt="2026-09-15T08:40:33.256" v="8135" actId="790"/>
            <ac:spMkLst>
              <pc:docMk/>
              <pc:sldMasterMk cId="454802661" sldId="2147483938"/>
              <pc:sldLayoutMk cId="2517919179" sldId="2147483960"/>
              <ac:spMk id="10" creationId="{ED1EC185-5B12-41DF-8263-14BD8E01E254}"/>
            </ac:spMkLst>
          </pc:spChg>
          <pc:spChg chg="mod">
            <ac:chgData name="Ragnhild Halvorsrud" userId="917ea340-fd63-490f-a7db-68428d24cf32" providerId="ADAL" clId="{6FA999E9-229C-4E9A-8ABA-655365537A19}" dt="2026-09-15T08:40:33.256" v="8136" actId="790"/>
            <ac:spMkLst>
              <pc:docMk/>
              <pc:sldMasterMk cId="454802661" sldId="2147483938"/>
              <pc:sldLayoutMk cId="2517919179" sldId="2147483960"/>
              <ac:spMk id="11" creationId="{B51A870A-B49A-41AB-A520-9F693B2A477E}"/>
            </ac:spMkLst>
          </pc:spChg>
          <pc:spChg chg="mod">
            <ac:chgData name="Ragnhild Halvorsrud" userId="917ea340-fd63-490f-a7db-68428d24cf32" providerId="ADAL" clId="{6FA999E9-229C-4E9A-8ABA-655365537A19}" dt="2026-09-15T08:40:33.271" v="8139" actId="790"/>
            <ac:spMkLst>
              <pc:docMk/>
              <pc:sldMasterMk cId="454802661" sldId="2147483938"/>
              <pc:sldLayoutMk cId="2517919179" sldId="2147483960"/>
              <ac:spMk id="12" creationId="{802F9186-C588-D9D9-4362-A6E39813C26C}"/>
            </ac:spMkLst>
          </pc:spChg>
          <pc:spChg chg="mod">
            <ac:chgData name="Ragnhild Halvorsrud" userId="917ea340-fd63-490f-a7db-68428d24cf32" providerId="ADAL" clId="{6FA999E9-229C-4E9A-8ABA-655365537A19}" dt="2026-09-15T08:40:33.279" v="8142" actId="790"/>
            <ac:spMkLst>
              <pc:docMk/>
              <pc:sldMasterMk cId="454802661" sldId="2147483938"/>
              <pc:sldLayoutMk cId="2517919179" sldId="2147483960"/>
              <ac:spMk id="14" creationId="{2D692A4D-00C0-8250-9D0A-2328D2CF9117}"/>
            </ac:spMkLst>
          </pc:spChg>
          <pc:spChg chg="mod">
            <ac:chgData name="Ragnhild Halvorsrud" userId="917ea340-fd63-490f-a7db-68428d24cf32" providerId="ADAL" clId="{6FA999E9-229C-4E9A-8ABA-655365537A19}" dt="2026-09-15T08:40:33.256" v="8131" actId="790"/>
            <ac:spMkLst>
              <pc:docMk/>
              <pc:sldMasterMk cId="454802661" sldId="2147483938"/>
              <pc:sldLayoutMk cId="2517919179" sldId="2147483960"/>
              <ac:spMk id="21" creationId="{E44C089F-6E8C-7D84-7B54-C016BB1CD334}"/>
            </ac:spMkLst>
          </pc:spChg>
          <pc:spChg chg="mod">
            <ac:chgData name="Ragnhild Halvorsrud" userId="917ea340-fd63-490f-a7db-68428d24cf32" providerId="ADAL" clId="{6FA999E9-229C-4E9A-8ABA-655365537A19}" dt="2026-09-15T08:40:33.256" v="8132" actId="790"/>
            <ac:spMkLst>
              <pc:docMk/>
              <pc:sldMasterMk cId="454802661" sldId="2147483938"/>
              <pc:sldLayoutMk cId="2517919179" sldId="2147483960"/>
              <ac:spMk id="22" creationId="{1C12A061-AD2B-5524-6A46-E08F1E4AAEBF}"/>
            </ac:spMkLst>
          </pc:spChg>
        </pc:sldLayoutChg>
        <pc:sldLayoutChg chg="modSp mod">
          <pc:chgData name="Ragnhild Halvorsrud" userId="917ea340-fd63-490f-a7db-68428d24cf32" providerId="ADAL" clId="{6FA999E9-229C-4E9A-8ABA-655365537A19}" dt="2026-09-15T08:40:33.305" v="8154" actId="790"/>
          <pc:sldLayoutMkLst>
            <pc:docMk/>
            <pc:sldMasterMk cId="454802661" sldId="2147483938"/>
            <pc:sldLayoutMk cId="1432023773" sldId="2147483961"/>
          </pc:sldLayoutMkLst>
          <pc:spChg chg="mod">
            <ac:chgData name="Ragnhild Halvorsrud" userId="917ea340-fd63-490f-a7db-68428d24cf32" providerId="ADAL" clId="{6FA999E9-229C-4E9A-8ABA-655365537A19}" dt="2026-09-15T08:40:33.281" v="8143" actId="790"/>
            <ac:spMkLst>
              <pc:docMk/>
              <pc:sldMasterMk cId="454802661" sldId="2147483938"/>
              <pc:sldLayoutMk cId="1432023773" sldId="2147483961"/>
              <ac:spMk id="2" creationId="{4166AEB5-52F0-4660-8F42-9D54730AF814}"/>
            </ac:spMkLst>
          </pc:spChg>
          <pc:spChg chg="mod">
            <ac:chgData name="Ragnhild Halvorsrud" userId="917ea340-fd63-490f-a7db-68428d24cf32" providerId="ADAL" clId="{6FA999E9-229C-4E9A-8ABA-655365537A19}" dt="2026-09-15T08:40:33.285" v="8144" actId="790"/>
            <ac:spMkLst>
              <pc:docMk/>
              <pc:sldMasterMk cId="454802661" sldId="2147483938"/>
              <pc:sldLayoutMk cId="1432023773" sldId="2147483961"/>
              <ac:spMk id="3" creationId="{00000000-0000-0000-0000-000000000000}"/>
            </ac:spMkLst>
          </pc:spChg>
          <pc:spChg chg="mod">
            <ac:chgData name="Ragnhild Halvorsrud" userId="917ea340-fd63-490f-a7db-68428d24cf32" providerId="ADAL" clId="{6FA999E9-229C-4E9A-8ABA-655365537A19}" dt="2026-09-15T08:40:33.301" v="8151" actId="790"/>
            <ac:spMkLst>
              <pc:docMk/>
              <pc:sldMasterMk cId="454802661" sldId="2147483938"/>
              <pc:sldLayoutMk cId="1432023773" sldId="2147483961"/>
              <ac:spMk id="4" creationId="{47464839-08B6-D8BB-D051-8E603C5B2BA4}"/>
            </ac:spMkLst>
          </pc:spChg>
          <pc:spChg chg="mod">
            <ac:chgData name="Ragnhild Halvorsrud" userId="917ea340-fd63-490f-a7db-68428d24cf32" providerId="ADAL" clId="{6FA999E9-229C-4E9A-8ABA-655365537A19}" dt="2026-09-15T08:40:33.302" v="8152" actId="790"/>
            <ac:spMkLst>
              <pc:docMk/>
              <pc:sldMasterMk cId="454802661" sldId="2147483938"/>
              <pc:sldLayoutMk cId="1432023773" sldId="2147483961"/>
              <ac:spMk id="6" creationId="{F8BEBF22-5CBF-5D58-51FC-203247C213EB}"/>
            </ac:spMkLst>
          </pc:spChg>
          <pc:spChg chg="mod">
            <ac:chgData name="Ragnhild Halvorsrud" userId="917ea340-fd63-490f-a7db-68428d24cf32" providerId="ADAL" clId="{6FA999E9-229C-4E9A-8ABA-655365537A19}" dt="2026-09-15T08:40:33.295" v="8147" actId="790"/>
            <ac:spMkLst>
              <pc:docMk/>
              <pc:sldMasterMk cId="454802661" sldId="2147483938"/>
              <pc:sldLayoutMk cId="1432023773" sldId="2147483961"/>
              <ac:spMk id="7" creationId="{BE983074-D604-7B9A-67C0-E8DE88FC370E}"/>
            </ac:spMkLst>
          </pc:spChg>
          <pc:spChg chg="mod">
            <ac:chgData name="Ragnhild Halvorsrud" userId="917ea340-fd63-490f-a7db-68428d24cf32" providerId="ADAL" clId="{6FA999E9-229C-4E9A-8ABA-655365537A19}" dt="2026-09-15T08:40:33.297" v="8148" actId="790"/>
            <ac:spMkLst>
              <pc:docMk/>
              <pc:sldMasterMk cId="454802661" sldId="2147483938"/>
              <pc:sldLayoutMk cId="1432023773" sldId="2147483961"/>
              <ac:spMk id="8" creationId="{08574DF9-53C9-8BB3-52B9-FC5371306313}"/>
            </ac:spMkLst>
          </pc:spChg>
          <pc:spChg chg="mod">
            <ac:chgData name="Ragnhild Halvorsrud" userId="917ea340-fd63-490f-a7db-68428d24cf32" providerId="ADAL" clId="{6FA999E9-229C-4E9A-8ABA-655365537A19}" dt="2026-09-15T08:40:33.297" v="8149" actId="790"/>
            <ac:spMkLst>
              <pc:docMk/>
              <pc:sldMasterMk cId="454802661" sldId="2147483938"/>
              <pc:sldLayoutMk cId="1432023773" sldId="2147483961"/>
              <ac:spMk id="9" creationId="{59F540E2-C305-4054-3328-DE22D932BD49}"/>
            </ac:spMkLst>
          </pc:spChg>
          <pc:spChg chg="mod">
            <ac:chgData name="Ragnhild Halvorsrud" userId="917ea340-fd63-490f-a7db-68428d24cf32" providerId="ADAL" clId="{6FA999E9-229C-4E9A-8ABA-655365537A19}" dt="2026-09-15T08:40:33.288" v="8145" actId="790"/>
            <ac:spMkLst>
              <pc:docMk/>
              <pc:sldMasterMk cId="454802661" sldId="2147483938"/>
              <pc:sldLayoutMk cId="1432023773" sldId="2147483961"/>
              <ac:spMk id="10" creationId="{ED1EC185-5B12-41DF-8263-14BD8E01E254}"/>
            </ac:spMkLst>
          </pc:spChg>
          <pc:spChg chg="mod">
            <ac:chgData name="Ragnhild Halvorsrud" userId="917ea340-fd63-490f-a7db-68428d24cf32" providerId="ADAL" clId="{6FA999E9-229C-4E9A-8ABA-655365537A19}" dt="2026-09-15T08:40:33.291" v="8146" actId="790"/>
            <ac:spMkLst>
              <pc:docMk/>
              <pc:sldMasterMk cId="454802661" sldId="2147483938"/>
              <pc:sldLayoutMk cId="1432023773" sldId="2147483961"/>
              <ac:spMk id="11" creationId="{B51A870A-B49A-41AB-A520-9F693B2A477E}"/>
            </ac:spMkLst>
          </pc:spChg>
          <pc:spChg chg="mod">
            <ac:chgData name="Ragnhild Halvorsrud" userId="917ea340-fd63-490f-a7db-68428d24cf32" providerId="ADAL" clId="{6FA999E9-229C-4E9A-8ABA-655365537A19}" dt="2026-09-15T08:40:33.299" v="8150" actId="790"/>
            <ac:spMkLst>
              <pc:docMk/>
              <pc:sldMasterMk cId="454802661" sldId="2147483938"/>
              <pc:sldLayoutMk cId="1432023773" sldId="2147483961"/>
              <ac:spMk id="12" creationId="{802F9186-C588-D9D9-4362-A6E39813C26C}"/>
            </ac:spMkLst>
          </pc:spChg>
          <pc:spChg chg="mod">
            <ac:chgData name="Ragnhild Halvorsrud" userId="917ea340-fd63-490f-a7db-68428d24cf32" providerId="ADAL" clId="{6FA999E9-229C-4E9A-8ABA-655365537A19}" dt="2026-09-15T08:40:33.305" v="8153" actId="790"/>
            <ac:spMkLst>
              <pc:docMk/>
              <pc:sldMasterMk cId="454802661" sldId="2147483938"/>
              <pc:sldLayoutMk cId="1432023773" sldId="2147483961"/>
              <ac:spMk id="14" creationId="{2D692A4D-00C0-8250-9D0A-2328D2CF9117}"/>
            </ac:spMkLst>
          </pc:spChg>
          <pc:spChg chg="mod">
            <ac:chgData name="Ragnhild Halvorsrud" userId="917ea340-fd63-490f-a7db-68428d24cf32" providerId="ADAL" clId="{6FA999E9-229C-4E9A-8ABA-655365537A19}" dt="2026-09-15T08:40:33.305" v="8154" actId="790"/>
            <ac:spMkLst>
              <pc:docMk/>
              <pc:sldMasterMk cId="454802661" sldId="2147483938"/>
              <pc:sldLayoutMk cId="1432023773" sldId="2147483961"/>
              <ac:spMk id="16" creationId="{F5B994B7-C413-D58E-3632-8C50FE047C2E}"/>
            </ac:spMkLst>
          </pc:spChg>
        </pc:sldLayoutChg>
        <pc:sldLayoutChg chg="modSp mod">
          <pc:chgData name="Ragnhild Halvorsrud" userId="917ea340-fd63-490f-a7db-68428d24cf32" providerId="ADAL" clId="{6FA999E9-229C-4E9A-8ABA-655365537A19}" dt="2026-09-15T08:40:33.338" v="8169" actId="790"/>
          <pc:sldLayoutMkLst>
            <pc:docMk/>
            <pc:sldMasterMk cId="454802661" sldId="2147483938"/>
            <pc:sldLayoutMk cId="2205137362" sldId="2147483962"/>
          </pc:sldLayoutMkLst>
          <pc:spChg chg="mod">
            <ac:chgData name="Ragnhild Halvorsrud" userId="917ea340-fd63-490f-a7db-68428d24cf32" providerId="ADAL" clId="{6FA999E9-229C-4E9A-8ABA-655365537A19}" dt="2026-09-15T08:40:33.305" v="8158" actId="790"/>
            <ac:spMkLst>
              <pc:docMk/>
              <pc:sldMasterMk cId="454802661" sldId="2147483938"/>
              <pc:sldLayoutMk cId="2205137362" sldId="2147483962"/>
              <ac:spMk id="2" creationId="{4166AEB5-52F0-4660-8F42-9D54730AF814}"/>
            </ac:spMkLst>
          </pc:spChg>
          <pc:spChg chg="mod">
            <ac:chgData name="Ragnhild Halvorsrud" userId="917ea340-fd63-490f-a7db-68428d24cf32" providerId="ADAL" clId="{6FA999E9-229C-4E9A-8ABA-655365537A19}" dt="2026-09-15T08:40:33.305" v="8159" actId="790"/>
            <ac:spMkLst>
              <pc:docMk/>
              <pc:sldMasterMk cId="454802661" sldId="2147483938"/>
              <pc:sldLayoutMk cId="2205137362" sldId="2147483962"/>
              <ac:spMk id="3" creationId="{00000000-0000-0000-0000-000000000000}"/>
            </ac:spMkLst>
          </pc:spChg>
          <pc:spChg chg="mod">
            <ac:chgData name="Ragnhild Halvorsrud" userId="917ea340-fd63-490f-a7db-68428d24cf32" providerId="ADAL" clId="{6FA999E9-229C-4E9A-8ABA-655365537A19}" dt="2026-09-15T08:40:33.325" v="8166" actId="790"/>
            <ac:spMkLst>
              <pc:docMk/>
              <pc:sldMasterMk cId="454802661" sldId="2147483938"/>
              <pc:sldLayoutMk cId="2205137362" sldId="2147483962"/>
              <ac:spMk id="4" creationId="{47464839-08B6-D8BB-D051-8E603C5B2BA4}"/>
            </ac:spMkLst>
          </pc:spChg>
          <pc:spChg chg="mod">
            <ac:chgData name="Ragnhild Halvorsrud" userId="917ea340-fd63-490f-a7db-68428d24cf32" providerId="ADAL" clId="{6FA999E9-229C-4E9A-8ABA-655365537A19}" dt="2026-09-15T08:40:33.305" v="8155" actId="790"/>
            <ac:spMkLst>
              <pc:docMk/>
              <pc:sldMasterMk cId="454802661" sldId="2147483938"/>
              <pc:sldLayoutMk cId="2205137362" sldId="2147483962"/>
              <ac:spMk id="5" creationId="{E827F5F6-1956-33CF-EFFB-DE3CC0F261F9}"/>
            </ac:spMkLst>
          </pc:spChg>
          <pc:spChg chg="mod">
            <ac:chgData name="Ragnhild Halvorsrud" userId="917ea340-fd63-490f-a7db-68428d24cf32" providerId="ADAL" clId="{6FA999E9-229C-4E9A-8ABA-655365537A19}" dt="2026-09-15T08:40:33.325" v="8167" actId="790"/>
            <ac:spMkLst>
              <pc:docMk/>
              <pc:sldMasterMk cId="454802661" sldId="2147483938"/>
              <pc:sldLayoutMk cId="2205137362" sldId="2147483962"/>
              <ac:spMk id="6" creationId="{F8BEBF22-5CBF-5D58-51FC-203247C213EB}"/>
            </ac:spMkLst>
          </pc:spChg>
          <pc:spChg chg="mod">
            <ac:chgData name="Ragnhild Halvorsrud" userId="917ea340-fd63-490f-a7db-68428d24cf32" providerId="ADAL" clId="{6FA999E9-229C-4E9A-8ABA-655365537A19}" dt="2026-09-15T08:40:33.325" v="8162" actId="790"/>
            <ac:spMkLst>
              <pc:docMk/>
              <pc:sldMasterMk cId="454802661" sldId="2147483938"/>
              <pc:sldLayoutMk cId="2205137362" sldId="2147483962"/>
              <ac:spMk id="7" creationId="{BE983074-D604-7B9A-67C0-E8DE88FC370E}"/>
            </ac:spMkLst>
          </pc:spChg>
          <pc:spChg chg="mod">
            <ac:chgData name="Ragnhild Halvorsrud" userId="917ea340-fd63-490f-a7db-68428d24cf32" providerId="ADAL" clId="{6FA999E9-229C-4E9A-8ABA-655365537A19}" dt="2026-09-15T08:40:33.325" v="8163" actId="790"/>
            <ac:spMkLst>
              <pc:docMk/>
              <pc:sldMasterMk cId="454802661" sldId="2147483938"/>
              <pc:sldLayoutMk cId="2205137362" sldId="2147483962"/>
              <ac:spMk id="8" creationId="{08574DF9-53C9-8BB3-52B9-FC5371306313}"/>
            </ac:spMkLst>
          </pc:spChg>
          <pc:spChg chg="mod">
            <ac:chgData name="Ragnhild Halvorsrud" userId="917ea340-fd63-490f-a7db-68428d24cf32" providerId="ADAL" clId="{6FA999E9-229C-4E9A-8ABA-655365537A19}" dt="2026-09-15T08:40:33.325" v="8164" actId="790"/>
            <ac:spMkLst>
              <pc:docMk/>
              <pc:sldMasterMk cId="454802661" sldId="2147483938"/>
              <pc:sldLayoutMk cId="2205137362" sldId="2147483962"/>
              <ac:spMk id="9" creationId="{59F540E2-C305-4054-3328-DE22D932BD49}"/>
            </ac:spMkLst>
          </pc:spChg>
          <pc:spChg chg="mod">
            <ac:chgData name="Ragnhild Halvorsrud" userId="917ea340-fd63-490f-a7db-68428d24cf32" providerId="ADAL" clId="{6FA999E9-229C-4E9A-8ABA-655365537A19}" dt="2026-09-15T08:40:33.305" v="8160" actId="790"/>
            <ac:spMkLst>
              <pc:docMk/>
              <pc:sldMasterMk cId="454802661" sldId="2147483938"/>
              <pc:sldLayoutMk cId="2205137362" sldId="2147483962"/>
              <ac:spMk id="10" creationId="{ED1EC185-5B12-41DF-8263-14BD8E01E254}"/>
            </ac:spMkLst>
          </pc:spChg>
          <pc:spChg chg="mod">
            <ac:chgData name="Ragnhild Halvorsrud" userId="917ea340-fd63-490f-a7db-68428d24cf32" providerId="ADAL" clId="{6FA999E9-229C-4E9A-8ABA-655365537A19}" dt="2026-09-15T08:40:33.321" v="8161" actId="790"/>
            <ac:spMkLst>
              <pc:docMk/>
              <pc:sldMasterMk cId="454802661" sldId="2147483938"/>
              <pc:sldLayoutMk cId="2205137362" sldId="2147483962"/>
              <ac:spMk id="11" creationId="{B51A870A-B49A-41AB-A520-9F693B2A477E}"/>
            </ac:spMkLst>
          </pc:spChg>
          <pc:spChg chg="mod">
            <ac:chgData name="Ragnhild Halvorsrud" userId="917ea340-fd63-490f-a7db-68428d24cf32" providerId="ADAL" clId="{6FA999E9-229C-4E9A-8ABA-655365537A19}" dt="2026-09-15T08:40:33.325" v="8165" actId="790"/>
            <ac:spMkLst>
              <pc:docMk/>
              <pc:sldMasterMk cId="454802661" sldId="2147483938"/>
              <pc:sldLayoutMk cId="2205137362" sldId="2147483962"/>
              <ac:spMk id="12" creationId="{802F9186-C588-D9D9-4362-A6E39813C26C}"/>
            </ac:spMkLst>
          </pc:spChg>
          <pc:spChg chg="mod">
            <ac:chgData name="Ragnhild Halvorsrud" userId="917ea340-fd63-490f-a7db-68428d24cf32" providerId="ADAL" clId="{6FA999E9-229C-4E9A-8ABA-655365537A19}" dt="2026-09-15T08:40:33.337" v="8168" actId="790"/>
            <ac:spMkLst>
              <pc:docMk/>
              <pc:sldMasterMk cId="454802661" sldId="2147483938"/>
              <pc:sldLayoutMk cId="2205137362" sldId="2147483962"/>
              <ac:spMk id="14" creationId="{2D692A4D-00C0-8250-9D0A-2328D2CF9117}"/>
            </ac:spMkLst>
          </pc:spChg>
          <pc:spChg chg="mod">
            <ac:chgData name="Ragnhild Halvorsrud" userId="917ea340-fd63-490f-a7db-68428d24cf32" providerId="ADAL" clId="{6FA999E9-229C-4E9A-8ABA-655365537A19}" dt="2026-09-15T08:40:33.338" v="8169" actId="790"/>
            <ac:spMkLst>
              <pc:docMk/>
              <pc:sldMasterMk cId="454802661" sldId="2147483938"/>
              <pc:sldLayoutMk cId="2205137362" sldId="2147483962"/>
              <ac:spMk id="16" creationId="{F5B994B7-C413-D58E-3632-8C50FE047C2E}"/>
            </ac:spMkLst>
          </pc:spChg>
          <pc:spChg chg="mod">
            <ac:chgData name="Ragnhild Halvorsrud" userId="917ea340-fd63-490f-a7db-68428d24cf32" providerId="ADAL" clId="{6FA999E9-229C-4E9A-8ABA-655365537A19}" dt="2026-09-15T08:40:33.305" v="8156" actId="790"/>
            <ac:spMkLst>
              <pc:docMk/>
              <pc:sldMasterMk cId="454802661" sldId="2147483938"/>
              <pc:sldLayoutMk cId="2205137362" sldId="2147483962"/>
              <ac:spMk id="23" creationId="{E1A1B2F5-3C05-AFCC-D170-6EEB3AC8B72E}"/>
            </ac:spMkLst>
          </pc:spChg>
          <pc:spChg chg="mod">
            <ac:chgData name="Ragnhild Halvorsrud" userId="917ea340-fd63-490f-a7db-68428d24cf32" providerId="ADAL" clId="{6FA999E9-229C-4E9A-8ABA-655365537A19}" dt="2026-09-15T08:40:33.305" v="8157" actId="790"/>
            <ac:spMkLst>
              <pc:docMk/>
              <pc:sldMasterMk cId="454802661" sldId="2147483938"/>
              <pc:sldLayoutMk cId="2205137362" sldId="2147483962"/>
              <ac:spMk id="24" creationId="{03581F4F-E805-A5E7-48EE-FE7B4A6FEFA0}"/>
            </ac:spMkLst>
          </pc:spChg>
        </pc:sldLayoutChg>
        <pc:sldLayoutChg chg="modSp mod">
          <pc:chgData name="Ragnhild Halvorsrud" userId="917ea340-fd63-490f-a7db-68428d24cf32" providerId="ADAL" clId="{6FA999E9-229C-4E9A-8ABA-655365537A19}" dt="2026-09-15T08:40:33.355" v="8177" actId="790"/>
          <pc:sldLayoutMkLst>
            <pc:docMk/>
            <pc:sldMasterMk cId="454802661" sldId="2147483938"/>
            <pc:sldLayoutMk cId="2575688161" sldId="2147483963"/>
          </pc:sldLayoutMkLst>
          <pc:spChg chg="mod">
            <ac:chgData name="Ragnhild Halvorsrud" userId="917ea340-fd63-490f-a7db-68428d24cf32" providerId="ADAL" clId="{6FA999E9-229C-4E9A-8ABA-655365537A19}" dt="2026-09-15T08:40:33.338" v="8170" actId="790"/>
            <ac:spMkLst>
              <pc:docMk/>
              <pc:sldMasterMk cId="454802661" sldId="2147483938"/>
              <pc:sldLayoutMk cId="2575688161" sldId="2147483963"/>
              <ac:spMk id="2" creationId="{4166AEB5-52F0-4660-8F42-9D54730AF814}"/>
            </ac:spMkLst>
          </pc:spChg>
          <pc:spChg chg="mod">
            <ac:chgData name="Ragnhild Halvorsrud" userId="917ea340-fd63-490f-a7db-68428d24cf32" providerId="ADAL" clId="{6FA999E9-229C-4E9A-8ABA-655365537A19}" dt="2026-09-15T08:40:33.338" v="8171" actId="790"/>
            <ac:spMkLst>
              <pc:docMk/>
              <pc:sldMasterMk cId="454802661" sldId="2147483938"/>
              <pc:sldLayoutMk cId="2575688161" sldId="2147483963"/>
              <ac:spMk id="3" creationId="{00000000-0000-0000-0000-000000000000}"/>
            </ac:spMkLst>
          </pc:spChg>
          <pc:spChg chg="mod">
            <ac:chgData name="Ragnhild Halvorsrud" userId="917ea340-fd63-490f-a7db-68428d24cf32" providerId="ADAL" clId="{6FA999E9-229C-4E9A-8ABA-655365537A19}" dt="2026-09-15T08:40:33.338" v="8174" actId="790"/>
            <ac:spMkLst>
              <pc:docMk/>
              <pc:sldMasterMk cId="454802661" sldId="2147483938"/>
              <pc:sldLayoutMk cId="2575688161" sldId="2147483963"/>
              <ac:spMk id="7" creationId="{BE983074-D604-7B9A-67C0-E8DE88FC370E}"/>
            </ac:spMkLst>
          </pc:spChg>
          <pc:spChg chg="mod">
            <ac:chgData name="Ragnhild Halvorsrud" userId="917ea340-fd63-490f-a7db-68428d24cf32" providerId="ADAL" clId="{6FA999E9-229C-4E9A-8ABA-655365537A19}" dt="2026-09-15T08:40:33.355" v="8175" actId="790"/>
            <ac:spMkLst>
              <pc:docMk/>
              <pc:sldMasterMk cId="454802661" sldId="2147483938"/>
              <pc:sldLayoutMk cId="2575688161" sldId="2147483963"/>
              <ac:spMk id="8" creationId="{08574DF9-53C9-8BB3-52B9-FC5371306313}"/>
            </ac:spMkLst>
          </pc:spChg>
          <pc:spChg chg="mod">
            <ac:chgData name="Ragnhild Halvorsrud" userId="917ea340-fd63-490f-a7db-68428d24cf32" providerId="ADAL" clId="{6FA999E9-229C-4E9A-8ABA-655365537A19}" dt="2026-09-15T08:40:33.355" v="8176" actId="790"/>
            <ac:spMkLst>
              <pc:docMk/>
              <pc:sldMasterMk cId="454802661" sldId="2147483938"/>
              <pc:sldLayoutMk cId="2575688161" sldId="2147483963"/>
              <ac:spMk id="9" creationId="{59F540E2-C305-4054-3328-DE22D932BD49}"/>
            </ac:spMkLst>
          </pc:spChg>
          <pc:spChg chg="mod">
            <ac:chgData name="Ragnhild Halvorsrud" userId="917ea340-fd63-490f-a7db-68428d24cf32" providerId="ADAL" clId="{6FA999E9-229C-4E9A-8ABA-655365537A19}" dt="2026-09-15T08:40:33.338" v="8172" actId="790"/>
            <ac:spMkLst>
              <pc:docMk/>
              <pc:sldMasterMk cId="454802661" sldId="2147483938"/>
              <pc:sldLayoutMk cId="2575688161" sldId="2147483963"/>
              <ac:spMk id="10" creationId="{ED1EC185-5B12-41DF-8263-14BD8E01E254}"/>
            </ac:spMkLst>
          </pc:spChg>
          <pc:spChg chg="mod">
            <ac:chgData name="Ragnhild Halvorsrud" userId="917ea340-fd63-490f-a7db-68428d24cf32" providerId="ADAL" clId="{6FA999E9-229C-4E9A-8ABA-655365537A19}" dt="2026-09-15T08:40:33.338" v="8173" actId="790"/>
            <ac:spMkLst>
              <pc:docMk/>
              <pc:sldMasterMk cId="454802661" sldId="2147483938"/>
              <pc:sldLayoutMk cId="2575688161" sldId="2147483963"/>
              <ac:spMk id="11" creationId="{B51A870A-B49A-41AB-A520-9F693B2A477E}"/>
            </ac:spMkLst>
          </pc:spChg>
          <pc:spChg chg="mod">
            <ac:chgData name="Ragnhild Halvorsrud" userId="917ea340-fd63-490f-a7db-68428d24cf32" providerId="ADAL" clId="{6FA999E9-229C-4E9A-8ABA-655365537A19}" dt="2026-09-15T08:40:33.355" v="8177" actId="790"/>
            <ac:spMkLst>
              <pc:docMk/>
              <pc:sldMasterMk cId="454802661" sldId="2147483938"/>
              <pc:sldLayoutMk cId="2575688161" sldId="2147483963"/>
              <ac:spMk id="12" creationId="{802F9186-C588-D9D9-4362-A6E39813C26C}"/>
            </ac:spMkLst>
          </pc:spChg>
        </pc:sldLayoutChg>
        <pc:sldLayoutChg chg="modSp mod">
          <pc:chgData name="Ragnhild Halvorsrud" userId="917ea340-fd63-490f-a7db-68428d24cf32" providerId="ADAL" clId="{6FA999E9-229C-4E9A-8ABA-655365537A19}" dt="2026-09-15T08:40:33.372" v="8188" actId="790"/>
          <pc:sldLayoutMkLst>
            <pc:docMk/>
            <pc:sldMasterMk cId="454802661" sldId="2147483938"/>
            <pc:sldLayoutMk cId="4268815496" sldId="2147483964"/>
          </pc:sldLayoutMkLst>
          <pc:spChg chg="mod">
            <ac:chgData name="Ragnhild Halvorsrud" userId="917ea340-fd63-490f-a7db-68428d24cf32" providerId="ADAL" clId="{6FA999E9-229C-4E9A-8ABA-655365537A19}" dt="2026-09-15T08:40:33.355" v="8181" actId="790"/>
            <ac:spMkLst>
              <pc:docMk/>
              <pc:sldMasterMk cId="454802661" sldId="2147483938"/>
              <pc:sldLayoutMk cId="4268815496" sldId="2147483964"/>
              <ac:spMk id="2" creationId="{4166AEB5-52F0-4660-8F42-9D54730AF814}"/>
            </ac:spMkLst>
          </pc:spChg>
          <pc:spChg chg="mod">
            <ac:chgData name="Ragnhild Halvorsrud" userId="917ea340-fd63-490f-a7db-68428d24cf32" providerId="ADAL" clId="{6FA999E9-229C-4E9A-8ABA-655365537A19}" dt="2026-09-15T08:40:33.355" v="8182" actId="790"/>
            <ac:spMkLst>
              <pc:docMk/>
              <pc:sldMasterMk cId="454802661" sldId="2147483938"/>
              <pc:sldLayoutMk cId="4268815496" sldId="2147483964"/>
              <ac:spMk id="3" creationId="{00000000-0000-0000-0000-000000000000}"/>
            </ac:spMkLst>
          </pc:spChg>
          <pc:spChg chg="mod">
            <ac:chgData name="Ragnhild Halvorsrud" userId="917ea340-fd63-490f-a7db-68428d24cf32" providerId="ADAL" clId="{6FA999E9-229C-4E9A-8ABA-655365537A19}" dt="2026-09-15T08:40:33.355" v="8178" actId="790"/>
            <ac:spMkLst>
              <pc:docMk/>
              <pc:sldMasterMk cId="454802661" sldId="2147483938"/>
              <pc:sldLayoutMk cId="4268815496" sldId="2147483964"/>
              <ac:spMk id="4" creationId="{E91791C3-7F50-DE78-15AD-11025E2A5715}"/>
            </ac:spMkLst>
          </pc:spChg>
          <pc:spChg chg="mod">
            <ac:chgData name="Ragnhild Halvorsrud" userId="917ea340-fd63-490f-a7db-68428d24cf32" providerId="ADAL" clId="{6FA999E9-229C-4E9A-8ABA-655365537A19}" dt="2026-09-15T08:40:33.372" v="8185" actId="790"/>
            <ac:spMkLst>
              <pc:docMk/>
              <pc:sldMasterMk cId="454802661" sldId="2147483938"/>
              <pc:sldLayoutMk cId="4268815496" sldId="2147483964"/>
              <ac:spMk id="7" creationId="{BE983074-D604-7B9A-67C0-E8DE88FC370E}"/>
            </ac:spMkLst>
          </pc:spChg>
          <pc:spChg chg="mod">
            <ac:chgData name="Ragnhild Halvorsrud" userId="917ea340-fd63-490f-a7db-68428d24cf32" providerId="ADAL" clId="{6FA999E9-229C-4E9A-8ABA-655365537A19}" dt="2026-09-15T08:40:33.372" v="8186" actId="790"/>
            <ac:spMkLst>
              <pc:docMk/>
              <pc:sldMasterMk cId="454802661" sldId="2147483938"/>
              <pc:sldLayoutMk cId="4268815496" sldId="2147483964"/>
              <ac:spMk id="8" creationId="{08574DF9-53C9-8BB3-52B9-FC5371306313}"/>
            </ac:spMkLst>
          </pc:spChg>
          <pc:spChg chg="mod">
            <ac:chgData name="Ragnhild Halvorsrud" userId="917ea340-fd63-490f-a7db-68428d24cf32" providerId="ADAL" clId="{6FA999E9-229C-4E9A-8ABA-655365537A19}" dt="2026-09-15T08:40:33.372" v="8187" actId="790"/>
            <ac:spMkLst>
              <pc:docMk/>
              <pc:sldMasterMk cId="454802661" sldId="2147483938"/>
              <pc:sldLayoutMk cId="4268815496" sldId="2147483964"/>
              <ac:spMk id="9" creationId="{59F540E2-C305-4054-3328-DE22D932BD49}"/>
            </ac:spMkLst>
          </pc:spChg>
          <pc:spChg chg="mod">
            <ac:chgData name="Ragnhild Halvorsrud" userId="917ea340-fd63-490f-a7db-68428d24cf32" providerId="ADAL" clId="{6FA999E9-229C-4E9A-8ABA-655365537A19}" dt="2026-09-15T08:40:33.355" v="8183" actId="790"/>
            <ac:spMkLst>
              <pc:docMk/>
              <pc:sldMasterMk cId="454802661" sldId="2147483938"/>
              <pc:sldLayoutMk cId="4268815496" sldId="2147483964"/>
              <ac:spMk id="10" creationId="{ED1EC185-5B12-41DF-8263-14BD8E01E254}"/>
            </ac:spMkLst>
          </pc:spChg>
          <pc:spChg chg="mod">
            <ac:chgData name="Ragnhild Halvorsrud" userId="917ea340-fd63-490f-a7db-68428d24cf32" providerId="ADAL" clId="{6FA999E9-229C-4E9A-8ABA-655365537A19}" dt="2026-09-15T08:40:33.372" v="8184" actId="790"/>
            <ac:spMkLst>
              <pc:docMk/>
              <pc:sldMasterMk cId="454802661" sldId="2147483938"/>
              <pc:sldLayoutMk cId="4268815496" sldId="2147483964"/>
              <ac:spMk id="11" creationId="{B51A870A-B49A-41AB-A520-9F693B2A477E}"/>
            </ac:spMkLst>
          </pc:spChg>
          <pc:spChg chg="mod">
            <ac:chgData name="Ragnhild Halvorsrud" userId="917ea340-fd63-490f-a7db-68428d24cf32" providerId="ADAL" clId="{6FA999E9-229C-4E9A-8ABA-655365537A19}" dt="2026-09-15T08:40:33.372" v="8188" actId="790"/>
            <ac:spMkLst>
              <pc:docMk/>
              <pc:sldMasterMk cId="454802661" sldId="2147483938"/>
              <pc:sldLayoutMk cId="4268815496" sldId="2147483964"/>
              <ac:spMk id="12" creationId="{802F9186-C588-D9D9-4362-A6E39813C26C}"/>
            </ac:spMkLst>
          </pc:spChg>
          <pc:spChg chg="mod">
            <ac:chgData name="Ragnhild Halvorsrud" userId="917ea340-fd63-490f-a7db-68428d24cf32" providerId="ADAL" clId="{6FA999E9-229C-4E9A-8ABA-655365537A19}" dt="2026-09-15T08:40:33.355" v="8179" actId="790"/>
            <ac:spMkLst>
              <pc:docMk/>
              <pc:sldMasterMk cId="454802661" sldId="2147483938"/>
              <pc:sldLayoutMk cId="4268815496" sldId="2147483964"/>
              <ac:spMk id="19" creationId="{42D71E11-BBB0-240E-B51E-B3A0EAA4E00E}"/>
            </ac:spMkLst>
          </pc:spChg>
          <pc:spChg chg="mod">
            <ac:chgData name="Ragnhild Halvorsrud" userId="917ea340-fd63-490f-a7db-68428d24cf32" providerId="ADAL" clId="{6FA999E9-229C-4E9A-8ABA-655365537A19}" dt="2026-09-15T08:40:33.355" v="8180" actId="790"/>
            <ac:spMkLst>
              <pc:docMk/>
              <pc:sldMasterMk cId="454802661" sldId="2147483938"/>
              <pc:sldLayoutMk cId="4268815496" sldId="2147483964"/>
              <ac:spMk id="20" creationId="{D9F94510-FF01-2DAB-801F-37A49857A445}"/>
            </ac:spMkLst>
          </pc:spChg>
        </pc:sldLayoutChg>
        <pc:sldLayoutChg chg="modSp mod">
          <pc:chgData name="Ragnhild Halvorsrud" userId="917ea340-fd63-490f-a7db-68428d24cf32" providerId="ADAL" clId="{6FA999E9-229C-4E9A-8ABA-655365537A19}" dt="2026-09-15T08:40:33.413" v="8208" actId="790"/>
          <pc:sldLayoutMkLst>
            <pc:docMk/>
            <pc:sldMasterMk cId="454802661" sldId="2147483938"/>
            <pc:sldLayoutMk cId="2300263023" sldId="2147483965"/>
          </pc:sldLayoutMkLst>
          <pc:spChg chg="mod">
            <ac:chgData name="Ragnhild Halvorsrud" userId="917ea340-fd63-490f-a7db-68428d24cf32" providerId="ADAL" clId="{6FA999E9-229C-4E9A-8ABA-655365537A19}" dt="2026-09-15T08:40:33.372" v="8189" actId="790"/>
            <ac:spMkLst>
              <pc:docMk/>
              <pc:sldMasterMk cId="454802661" sldId="2147483938"/>
              <pc:sldLayoutMk cId="2300263023" sldId="2147483965"/>
              <ac:spMk id="2" creationId="{9219155F-E484-16BD-A026-E7600933DF51}"/>
            </ac:spMkLst>
          </pc:spChg>
          <pc:spChg chg="mod">
            <ac:chgData name="Ragnhild Halvorsrud" userId="917ea340-fd63-490f-a7db-68428d24cf32" providerId="ADAL" clId="{6FA999E9-229C-4E9A-8ABA-655365537A19}" dt="2026-09-15T08:40:33.372" v="8190" actId="790"/>
            <ac:spMkLst>
              <pc:docMk/>
              <pc:sldMasterMk cId="454802661" sldId="2147483938"/>
              <pc:sldLayoutMk cId="2300263023" sldId="2147483965"/>
              <ac:spMk id="3" creationId="{6B1BA5ED-3537-7D6A-425A-C397388A5D88}"/>
            </ac:spMkLst>
          </pc:spChg>
          <pc:spChg chg="mod">
            <ac:chgData name="Ragnhild Halvorsrud" userId="917ea340-fd63-490f-a7db-68428d24cf32" providerId="ADAL" clId="{6FA999E9-229C-4E9A-8ABA-655365537A19}" dt="2026-09-15T08:40:33.372" v="8191" actId="790"/>
            <ac:spMkLst>
              <pc:docMk/>
              <pc:sldMasterMk cId="454802661" sldId="2147483938"/>
              <pc:sldLayoutMk cId="2300263023" sldId="2147483965"/>
              <ac:spMk id="4" creationId="{2BC86C2E-97BB-31F7-12A5-0644C04B93F9}"/>
            </ac:spMkLst>
          </pc:spChg>
          <pc:spChg chg="mod">
            <ac:chgData name="Ragnhild Halvorsrud" userId="917ea340-fd63-490f-a7db-68428d24cf32" providerId="ADAL" clId="{6FA999E9-229C-4E9A-8ABA-655365537A19}" dt="2026-09-15T08:40:33.372" v="8192" actId="790"/>
            <ac:spMkLst>
              <pc:docMk/>
              <pc:sldMasterMk cId="454802661" sldId="2147483938"/>
              <pc:sldLayoutMk cId="2300263023" sldId="2147483965"/>
              <ac:spMk id="5" creationId="{47B0D68A-51E3-9584-38D0-1105C2821188}"/>
            </ac:spMkLst>
          </pc:spChg>
          <pc:spChg chg="mod">
            <ac:chgData name="Ragnhild Halvorsrud" userId="917ea340-fd63-490f-a7db-68428d24cf32" providerId="ADAL" clId="{6FA999E9-229C-4E9A-8ABA-655365537A19}" dt="2026-09-15T08:40:33.372" v="8193" actId="790"/>
            <ac:spMkLst>
              <pc:docMk/>
              <pc:sldMasterMk cId="454802661" sldId="2147483938"/>
              <pc:sldLayoutMk cId="2300263023" sldId="2147483965"/>
              <ac:spMk id="6" creationId="{81E742A1-F281-1014-E2D5-C30B91F1654E}"/>
            </ac:spMkLst>
          </pc:spChg>
          <pc:spChg chg="mod">
            <ac:chgData name="Ragnhild Halvorsrud" userId="917ea340-fd63-490f-a7db-68428d24cf32" providerId="ADAL" clId="{6FA999E9-229C-4E9A-8ABA-655365537A19}" dt="2026-09-15T08:40:33.372" v="8194" actId="790"/>
            <ac:spMkLst>
              <pc:docMk/>
              <pc:sldMasterMk cId="454802661" sldId="2147483938"/>
              <pc:sldLayoutMk cId="2300263023" sldId="2147483965"/>
              <ac:spMk id="7" creationId="{3CE76770-965E-1DD3-A755-6DFE781A0335}"/>
            </ac:spMkLst>
          </pc:spChg>
          <pc:spChg chg="mod">
            <ac:chgData name="Ragnhild Halvorsrud" userId="917ea340-fd63-490f-a7db-68428d24cf32" providerId="ADAL" clId="{6FA999E9-229C-4E9A-8ABA-655365537A19}" dt="2026-09-15T08:40:33.388" v="8195" actId="790"/>
            <ac:spMkLst>
              <pc:docMk/>
              <pc:sldMasterMk cId="454802661" sldId="2147483938"/>
              <pc:sldLayoutMk cId="2300263023" sldId="2147483965"/>
              <ac:spMk id="8" creationId="{5127E865-BC90-C8BC-ED27-0C583BEEB711}"/>
            </ac:spMkLst>
          </pc:spChg>
          <pc:spChg chg="mod">
            <ac:chgData name="Ragnhild Halvorsrud" userId="917ea340-fd63-490f-a7db-68428d24cf32" providerId="ADAL" clId="{6FA999E9-229C-4E9A-8ABA-655365537A19}" dt="2026-09-15T08:40:33.390" v="8196" actId="790"/>
            <ac:spMkLst>
              <pc:docMk/>
              <pc:sldMasterMk cId="454802661" sldId="2147483938"/>
              <pc:sldLayoutMk cId="2300263023" sldId="2147483965"/>
              <ac:spMk id="9" creationId="{C246A86C-5D5C-58F4-FB7A-C3D8EB88D184}"/>
            </ac:spMkLst>
          </pc:spChg>
          <pc:spChg chg="mod">
            <ac:chgData name="Ragnhild Halvorsrud" userId="917ea340-fd63-490f-a7db-68428d24cf32" providerId="ADAL" clId="{6FA999E9-229C-4E9A-8ABA-655365537A19}" dt="2026-09-15T08:40:33.392" v="8197" actId="790"/>
            <ac:spMkLst>
              <pc:docMk/>
              <pc:sldMasterMk cId="454802661" sldId="2147483938"/>
              <pc:sldLayoutMk cId="2300263023" sldId="2147483965"/>
              <ac:spMk id="10" creationId="{979E44AF-3808-2ED9-4AB3-3E8402E9A899}"/>
            </ac:spMkLst>
          </pc:spChg>
          <pc:spChg chg="mod">
            <ac:chgData name="Ragnhild Halvorsrud" userId="917ea340-fd63-490f-a7db-68428d24cf32" providerId="ADAL" clId="{6FA999E9-229C-4E9A-8ABA-655365537A19}" dt="2026-09-15T08:40:33.394" v="8198" actId="790"/>
            <ac:spMkLst>
              <pc:docMk/>
              <pc:sldMasterMk cId="454802661" sldId="2147483938"/>
              <pc:sldLayoutMk cId="2300263023" sldId="2147483965"/>
              <ac:spMk id="11" creationId="{D86A206B-2815-D954-4995-D32CF268099F}"/>
            </ac:spMkLst>
          </pc:spChg>
          <pc:spChg chg="mod">
            <ac:chgData name="Ragnhild Halvorsrud" userId="917ea340-fd63-490f-a7db-68428d24cf32" providerId="ADAL" clId="{6FA999E9-229C-4E9A-8ABA-655365537A19}" dt="2026-09-15T08:40:33.396" v="8199" actId="790"/>
            <ac:spMkLst>
              <pc:docMk/>
              <pc:sldMasterMk cId="454802661" sldId="2147483938"/>
              <pc:sldLayoutMk cId="2300263023" sldId="2147483965"/>
              <ac:spMk id="12" creationId="{CCB79526-A9BF-641A-4C3C-42D34BB81373}"/>
            </ac:spMkLst>
          </pc:spChg>
          <pc:spChg chg="mod">
            <ac:chgData name="Ragnhild Halvorsrud" userId="917ea340-fd63-490f-a7db-68428d24cf32" providerId="ADAL" clId="{6FA999E9-229C-4E9A-8ABA-655365537A19}" dt="2026-09-15T08:40:33.398" v="8200" actId="790"/>
            <ac:spMkLst>
              <pc:docMk/>
              <pc:sldMasterMk cId="454802661" sldId="2147483938"/>
              <pc:sldLayoutMk cId="2300263023" sldId="2147483965"/>
              <ac:spMk id="15" creationId="{F58BA53C-9C01-6312-66F7-0CB7BEE3B90F}"/>
            </ac:spMkLst>
          </pc:spChg>
          <pc:spChg chg="mod">
            <ac:chgData name="Ragnhild Halvorsrud" userId="917ea340-fd63-490f-a7db-68428d24cf32" providerId="ADAL" clId="{6FA999E9-229C-4E9A-8ABA-655365537A19}" dt="2026-09-15T08:40:33.400" v="8201" actId="790"/>
            <ac:spMkLst>
              <pc:docMk/>
              <pc:sldMasterMk cId="454802661" sldId="2147483938"/>
              <pc:sldLayoutMk cId="2300263023" sldId="2147483965"/>
              <ac:spMk id="16" creationId="{462D0E5A-E779-27A6-889B-D963AE1559E4}"/>
            </ac:spMkLst>
          </pc:spChg>
          <pc:spChg chg="mod">
            <ac:chgData name="Ragnhild Halvorsrud" userId="917ea340-fd63-490f-a7db-68428d24cf32" providerId="ADAL" clId="{6FA999E9-229C-4E9A-8ABA-655365537A19}" dt="2026-09-15T08:40:33.402" v="8202" actId="790"/>
            <ac:spMkLst>
              <pc:docMk/>
              <pc:sldMasterMk cId="454802661" sldId="2147483938"/>
              <pc:sldLayoutMk cId="2300263023" sldId="2147483965"/>
              <ac:spMk id="17" creationId="{4171DA5C-83F2-3BED-EF66-D49F9EBBCFB3}"/>
            </ac:spMkLst>
          </pc:spChg>
          <pc:spChg chg="mod">
            <ac:chgData name="Ragnhild Halvorsrud" userId="917ea340-fd63-490f-a7db-68428d24cf32" providerId="ADAL" clId="{6FA999E9-229C-4E9A-8ABA-655365537A19}" dt="2026-09-15T08:40:33.403" v="8203" actId="790"/>
            <ac:spMkLst>
              <pc:docMk/>
              <pc:sldMasterMk cId="454802661" sldId="2147483938"/>
              <pc:sldLayoutMk cId="2300263023" sldId="2147483965"/>
              <ac:spMk id="18" creationId="{FDA6BAF1-3C69-FACB-C8FC-A3F577E84F70}"/>
            </ac:spMkLst>
          </pc:spChg>
          <pc:spChg chg="mod">
            <ac:chgData name="Ragnhild Halvorsrud" userId="917ea340-fd63-490f-a7db-68428d24cf32" providerId="ADAL" clId="{6FA999E9-229C-4E9A-8ABA-655365537A19}" dt="2026-09-15T08:40:33.406" v="8204" actId="790"/>
            <ac:spMkLst>
              <pc:docMk/>
              <pc:sldMasterMk cId="454802661" sldId="2147483938"/>
              <pc:sldLayoutMk cId="2300263023" sldId="2147483965"/>
              <ac:spMk id="19" creationId="{CD25111E-2DF3-4F71-B51C-31A085AF99E1}"/>
            </ac:spMkLst>
          </pc:spChg>
          <pc:spChg chg="mod">
            <ac:chgData name="Ragnhild Halvorsrud" userId="917ea340-fd63-490f-a7db-68428d24cf32" providerId="ADAL" clId="{6FA999E9-229C-4E9A-8ABA-655365537A19}" dt="2026-09-15T08:40:33.406" v="8205" actId="790"/>
            <ac:spMkLst>
              <pc:docMk/>
              <pc:sldMasterMk cId="454802661" sldId="2147483938"/>
              <pc:sldLayoutMk cId="2300263023" sldId="2147483965"/>
              <ac:spMk id="20" creationId="{1F5A6729-0677-3E4E-4433-2D57EE6BA5FC}"/>
            </ac:spMkLst>
          </pc:spChg>
          <pc:spChg chg="mod">
            <ac:chgData name="Ragnhild Halvorsrud" userId="917ea340-fd63-490f-a7db-68428d24cf32" providerId="ADAL" clId="{6FA999E9-229C-4E9A-8ABA-655365537A19}" dt="2026-09-15T08:40:33.409" v="8206" actId="790"/>
            <ac:spMkLst>
              <pc:docMk/>
              <pc:sldMasterMk cId="454802661" sldId="2147483938"/>
              <pc:sldLayoutMk cId="2300263023" sldId="2147483965"/>
              <ac:spMk id="21" creationId="{8D90A84F-73BE-DBFF-AA3C-EE8E9AE063CF}"/>
            </ac:spMkLst>
          </pc:spChg>
          <pc:spChg chg="mod">
            <ac:chgData name="Ragnhild Halvorsrud" userId="917ea340-fd63-490f-a7db-68428d24cf32" providerId="ADAL" clId="{6FA999E9-229C-4E9A-8ABA-655365537A19}" dt="2026-09-15T08:40:33.411" v="8207" actId="790"/>
            <ac:spMkLst>
              <pc:docMk/>
              <pc:sldMasterMk cId="454802661" sldId="2147483938"/>
              <pc:sldLayoutMk cId="2300263023" sldId="2147483965"/>
              <ac:spMk id="22" creationId="{9EA507EC-0D5F-BD46-45E7-3B97BB82A857}"/>
            </ac:spMkLst>
          </pc:spChg>
          <pc:spChg chg="mod">
            <ac:chgData name="Ragnhild Halvorsrud" userId="917ea340-fd63-490f-a7db-68428d24cf32" providerId="ADAL" clId="{6FA999E9-229C-4E9A-8ABA-655365537A19}" dt="2026-09-15T08:40:33.413" v="8208" actId="790"/>
            <ac:spMkLst>
              <pc:docMk/>
              <pc:sldMasterMk cId="454802661" sldId="2147483938"/>
              <pc:sldLayoutMk cId="2300263023" sldId="2147483965"/>
              <ac:spMk id="23" creationId="{14E97ED1-0A84-3BD0-BDB8-B3C3662D77CB}"/>
            </ac:spMkLst>
          </pc:spChg>
        </pc:sldLayoutChg>
        <pc:sldLayoutChg chg="modSp mod">
          <pc:chgData name="Ragnhild Halvorsrud" userId="917ea340-fd63-490f-a7db-68428d24cf32" providerId="ADAL" clId="{6FA999E9-229C-4E9A-8ABA-655365537A19}" dt="2026-09-15T08:40:33.450" v="8231" actId="790"/>
          <pc:sldLayoutMkLst>
            <pc:docMk/>
            <pc:sldMasterMk cId="454802661" sldId="2147483938"/>
            <pc:sldLayoutMk cId="389817335" sldId="2147483966"/>
          </pc:sldLayoutMkLst>
          <pc:spChg chg="mod">
            <ac:chgData name="Ragnhild Halvorsrud" userId="917ea340-fd63-490f-a7db-68428d24cf32" providerId="ADAL" clId="{6FA999E9-229C-4E9A-8ABA-655365537A19}" dt="2026-09-15T08:40:33.419" v="8212" actId="790"/>
            <ac:spMkLst>
              <pc:docMk/>
              <pc:sldMasterMk cId="454802661" sldId="2147483938"/>
              <pc:sldLayoutMk cId="389817335" sldId="2147483966"/>
              <ac:spMk id="2" creationId="{9219155F-E484-16BD-A026-E7600933DF51}"/>
            </ac:spMkLst>
          </pc:spChg>
          <pc:spChg chg="mod">
            <ac:chgData name="Ragnhild Halvorsrud" userId="917ea340-fd63-490f-a7db-68428d24cf32" providerId="ADAL" clId="{6FA999E9-229C-4E9A-8ABA-655365537A19}" dt="2026-09-15T08:40:33.419" v="8213" actId="790"/>
            <ac:spMkLst>
              <pc:docMk/>
              <pc:sldMasterMk cId="454802661" sldId="2147483938"/>
              <pc:sldLayoutMk cId="389817335" sldId="2147483966"/>
              <ac:spMk id="3" creationId="{6B1BA5ED-3537-7D6A-425A-C397388A5D88}"/>
            </ac:spMkLst>
          </pc:spChg>
          <pc:spChg chg="mod">
            <ac:chgData name="Ragnhild Halvorsrud" userId="917ea340-fd63-490f-a7db-68428d24cf32" providerId="ADAL" clId="{6FA999E9-229C-4E9A-8ABA-655365537A19}" dt="2026-09-15T08:40:33.422" v="8214" actId="790"/>
            <ac:spMkLst>
              <pc:docMk/>
              <pc:sldMasterMk cId="454802661" sldId="2147483938"/>
              <pc:sldLayoutMk cId="389817335" sldId="2147483966"/>
              <ac:spMk id="4" creationId="{2BC86C2E-97BB-31F7-12A5-0644C04B93F9}"/>
            </ac:spMkLst>
          </pc:spChg>
          <pc:spChg chg="mod">
            <ac:chgData name="Ragnhild Halvorsrud" userId="917ea340-fd63-490f-a7db-68428d24cf32" providerId="ADAL" clId="{6FA999E9-229C-4E9A-8ABA-655365537A19}" dt="2026-09-15T08:40:33.422" v="8215" actId="790"/>
            <ac:spMkLst>
              <pc:docMk/>
              <pc:sldMasterMk cId="454802661" sldId="2147483938"/>
              <pc:sldLayoutMk cId="389817335" sldId="2147483966"/>
              <ac:spMk id="5" creationId="{47B0D68A-51E3-9584-38D0-1105C2821188}"/>
            </ac:spMkLst>
          </pc:spChg>
          <pc:spChg chg="mod">
            <ac:chgData name="Ragnhild Halvorsrud" userId="917ea340-fd63-490f-a7db-68428d24cf32" providerId="ADAL" clId="{6FA999E9-229C-4E9A-8ABA-655365537A19}" dt="2026-09-15T08:40:33.424" v="8216" actId="790"/>
            <ac:spMkLst>
              <pc:docMk/>
              <pc:sldMasterMk cId="454802661" sldId="2147483938"/>
              <pc:sldLayoutMk cId="389817335" sldId="2147483966"/>
              <ac:spMk id="6" creationId="{81E742A1-F281-1014-E2D5-C30B91F1654E}"/>
            </ac:spMkLst>
          </pc:spChg>
          <pc:spChg chg="mod">
            <ac:chgData name="Ragnhild Halvorsrud" userId="917ea340-fd63-490f-a7db-68428d24cf32" providerId="ADAL" clId="{6FA999E9-229C-4E9A-8ABA-655365537A19}" dt="2026-09-15T08:40:33.425" v="8217" actId="790"/>
            <ac:spMkLst>
              <pc:docMk/>
              <pc:sldMasterMk cId="454802661" sldId="2147483938"/>
              <pc:sldLayoutMk cId="389817335" sldId="2147483966"/>
              <ac:spMk id="7" creationId="{3CE76770-965E-1DD3-A755-6DFE781A0335}"/>
            </ac:spMkLst>
          </pc:spChg>
          <pc:spChg chg="mod">
            <ac:chgData name="Ragnhild Halvorsrud" userId="917ea340-fd63-490f-a7db-68428d24cf32" providerId="ADAL" clId="{6FA999E9-229C-4E9A-8ABA-655365537A19}" dt="2026-09-15T08:40:33.425" v="8218" actId="790"/>
            <ac:spMkLst>
              <pc:docMk/>
              <pc:sldMasterMk cId="454802661" sldId="2147483938"/>
              <pc:sldLayoutMk cId="389817335" sldId="2147483966"/>
              <ac:spMk id="8" creationId="{5127E865-BC90-C8BC-ED27-0C583BEEB711}"/>
            </ac:spMkLst>
          </pc:spChg>
          <pc:spChg chg="mod">
            <ac:chgData name="Ragnhild Halvorsrud" userId="917ea340-fd63-490f-a7db-68428d24cf32" providerId="ADAL" clId="{6FA999E9-229C-4E9A-8ABA-655365537A19}" dt="2026-09-15T08:40:33.427" v="8219" actId="790"/>
            <ac:spMkLst>
              <pc:docMk/>
              <pc:sldMasterMk cId="454802661" sldId="2147483938"/>
              <pc:sldLayoutMk cId="389817335" sldId="2147483966"/>
              <ac:spMk id="9" creationId="{C246A86C-5D5C-58F4-FB7A-C3D8EB88D184}"/>
            </ac:spMkLst>
          </pc:spChg>
          <pc:spChg chg="mod">
            <ac:chgData name="Ragnhild Halvorsrud" userId="917ea340-fd63-490f-a7db-68428d24cf32" providerId="ADAL" clId="{6FA999E9-229C-4E9A-8ABA-655365537A19}" dt="2026-09-15T08:40:33.429" v="8220" actId="790"/>
            <ac:spMkLst>
              <pc:docMk/>
              <pc:sldMasterMk cId="454802661" sldId="2147483938"/>
              <pc:sldLayoutMk cId="389817335" sldId="2147483966"/>
              <ac:spMk id="10" creationId="{979E44AF-3808-2ED9-4AB3-3E8402E9A899}"/>
            </ac:spMkLst>
          </pc:spChg>
          <pc:spChg chg="mod">
            <ac:chgData name="Ragnhild Halvorsrud" userId="917ea340-fd63-490f-a7db-68428d24cf32" providerId="ADAL" clId="{6FA999E9-229C-4E9A-8ABA-655365537A19}" dt="2026-09-15T08:40:33.431" v="8221" actId="790"/>
            <ac:spMkLst>
              <pc:docMk/>
              <pc:sldMasterMk cId="454802661" sldId="2147483938"/>
              <pc:sldLayoutMk cId="389817335" sldId="2147483966"/>
              <ac:spMk id="11" creationId="{D86A206B-2815-D954-4995-D32CF268099F}"/>
            </ac:spMkLst>
          </pc:spChg>
          <pc:spChg chg="mod">
            <ac:chgData name="Ragnhild Halvorsrud" userId="917ea340-fd63-490f-a7db-68428d24cf32" providerId="ADAL" clId="{6FA999E9-229C-4E9A-8ABA-655365537A19}" dt="2026-09-15T08:40:33.431" v="8222" actId="790"/>
            <ac:spMkLst>
              <pc:docMk/>
              <pc:sldMasterMk cId="454802661" sldId="2147483938"/>
              <pc:sldLayoutMk cId="389817335" sldId="2147483966"/>
              <ac:spMk id="12" creationId="{CCB79526-A9BF-641A-4C3C-42D34BB81373}"/>
            </ac:spMkLst>
          </pc:spChg>
          <pc:spChg chg="mod">
            <ac:chgData name="Ragnhild Halvorsrud" userId="917ea340-fd63-490f-a7db-68428d24cf32" providerId="ADAL" clId="{6FA999E9-229C-4E9A-8ABA-655365537A19}" dt="2026-09-15T08:40:33.415" v="8209" actId="790"/>
            <ac:spMkLst>
              <pc:docMk/>
              <pc:sldMasterMk cId="454802661" sldId="2147483938"/>
              <pc:sldLayoutMk cId="389817335" sldId="2147483966"/>
              <ac:spMk id="13" creationId="{2DD30D77-4720-E303-69ED-3D964131666A}"/>
            </ac:spMkLst>
          </pc:spChg>
          <pc:spChg chg="mod">
            <ac:chgData name="Ragnhild Halvorsrud" userId="917ea340-fd63-490f-a7db-68428d24cf32" providerId="ADAL" clId="{6FA999E9-229C-4E9A-8ABA-655365537A19}" dt="2026-09-15T08:40:33.433" v="8223" actId="790"/>
            <ac:spMkLst>
              <pc:docMk/>
              <pc:sldMasterMk cId="454802661" sldId="2147483938"/>
              <pc:sldLayoutMk cId="389817335" sldId="2147483966"/>
              <ac:spMk id="15" creationId="{F58BA53C-9C01-6312-66F7-0CB7BEE3B90F}"/>
            </ac:spMkLst>
          </pc:spChg>
          <pc:spChg chg="mod">
            <ac:chgData name="Ragnhild Halvorsrud" userId="917ea340-fd63-490f-a7db-68428d24cf32" providerId="ADAL" clId="{6FA999E9-229C-4E9A-8ABA-655365537A19}" dt="2026-09-15T08:40:33.435" v="8224" actId="790"/>
            <ac:spMkLst>
              <pc:docMk/>
              <pc:sldMasterMk cId="454802661" sldId="2147483938"/>
              <pc:sldLayoutMk cId="389817335" sldId="2147483966"/>
              <ac:spMk id="16" creationId="{462D0E5A-E779-27A6-889B-D963AE1559E4}"/>
            </ac:spMkLst>
          </pc:spChg>
          <pc:spChg chg="mod">
            <ac:chgData name="Ragnhild Halvorsrud" userId="917ea340-fd63-490f-a7db-68428d24cf32" providerId="ADAL" clId="{6FA999E9-229C-4E9A-8ABA-655365537A19}" dt="2026-09-15T08:40:33.439" v="8225" actId="790"/>
            <ac:spMkLst>
              <pc:docMk/>
              <pc:sldMasterMk cId="454802661" sldId="2147483938"/>
              <pc:sldLayoutMk cId="389817335" sldId="2147483966"/>
              <ac:spMk id="17" creationId="{4171DA5C-83F2-3BED-EF66-D49F9EBBCFB3}"/>
            </ac:spMkLst>
          </pc:spChg>
          <pc:spChg chg="mod">
            <ac:chgData name="Ragnhild Halvorsrud" userId="917ea340-fd63-490f-a7db-68428d24cf32" providerId="ADAL" clId="{6FA999E9-229C-4E9A-8ABA-655365537A19}" dt="2026-09-15T08:40:33.439" v="8226" actId="790"/>
            <ac:spMkLst>
              <pc:docMk/>
              <pc:sldMasterMk cId="454802661" sldId="2147483938"/>
              <pc:sldLayoutMk cId="389817335" sldId="2147483966"/>
              <ac:spMk id="18" creationId="{FDA6BAF1-3C69-FACB-C8FC-A3F577E84F70}"/>
            </ac:spMkLst>
          </pc:spChg>
          <pc:spChg chg="mod">
            <ac:chgData name="Ragnhild Halvorsrud" userId="917ea340-fd63-490f-a7db-68428d24cf32" providerId="ADAL" clId="{6FA999E9-229C-4E9A-8ABA-655365537A19}" dt="2026-09-15T08:40:33.441" v="8227" actId="790"/>
            <ac:spMkLst>
              <pc:docMk/>
              <pc:sldMasterMk cId="454802661" sldId="2147483938"/>
              <pc:sldLayoutMk cId="389817335" sldId="2147483966"/>
              <ac:spMk id="19" creationId="{CD25111E-2DF3-4F71-B51C-31A085AF99E1}"/>
            </ac:spMkLst>
          </pc:spChg>
          <pc:spChg chg="mod">
            <ac:chgData name="Ragnhild Halvorsrud" userId="917ea340-fd63-490f-a7db-68428d24cf32" providerId="ADAL" clId="{6FA999E9-229C-4E9A-8ABA-655365537A19}" dt="2026-09-15T08:40:33.444" v="8228" actId="790"/>
            <ac:spMkLst>
              <pc:docMk/>
              <pc:sldMasterMk cId="454802661" sldId="2147483938"/>
              <pc:sldLayoutMk cId="389817335" sldId="2147483966"/>
              <ac:spMk id="20" creationId="{1F5A6729-0677-3E4E-4433-2D57EE6BA5FC}"/>
            </ac:spMkLst>
          </pc:spChg>
          <pc:spChg chg="mod">
            <ac:chgData name="Ragnhild Halvorsrud" userId="917ea340-fd63-490f-a7db-68428d24cf32" providerId="ADAL" clId="{6FA999E9-229C-4E9A-8ABA-655365537A19}" dt="2026-09-15T08:40:33.446" v="8229" actId="790"/>
            <ac:spMkLst>
              <pc:docMk/>
              <pc:sldMasterMk cId="454802661" sldId="2147483938"/>
              <pc:sldLayoutMk cId="389817335" sldId="2147483966"/>
              <ac:spMk id="21" creationId="{8D90A84F-73BE-DBFF-AA3C-EE8E9AE063CF}"/>
            </ac:spMkLst>
          </pc:spChg>
          <pc:spChg chg="mod">
            <ac:chgData name="Ragnhild Halvorsrud" userId="917ea340-fd63-490f-a7db-68428d24cf32" providerId="ADAL" clId="{6FA999E9-229C-4E9A-8ABA-655365537A19}" dt="2026-09-15T08:40:33.448" v="8230" actId="790"/>
            <ac:spMkLst>
              <pc:docMk/>
              <pc:sldMasterMk cId="454802661" sldId="2147483938"/>
              <pc:sldLayoutMk cId="389817335" sldId="2147483966"/>
              <ac:spMk id="22" creationId="{9EA507EC-0D5F-BD46-45E7-3B97BB82A857}"/>
            </ac:spMkLst>
          </pc:spChg>
          <pc:spChg chg="mod">
            <ac:chgData name="Ragnhild Halvorsrud" userId="917ea340-fd63-490f-a7db-68428d24cf32" providerId="ADAL" clId="{6FA999E9-229C-4E9A-8ABA-655365537A19}" dt="2026-09-15T08:40:33.450" v="8231" actId="790"/>
            <ac:spMkLst>
              <pc:docMk/>
              <pc:sldMasterMk cId="454802661" sldId="2147483938"/>
              <pc:sldLayoutMk cId="389817335" sldId="2147483966"/>
              <ac:spMk id="23" creationId="{14E97ED1-0A84-3BD0-BDB8-B3C3662D77CB}"/>
            </ac:spMkLst>
          </pc:spChg>
          <pc:spChg chg="mod">
            <ac:chgData name="Ragnhild Halvorsrud" userId="917ea340-fd63-490f-a7db-68428d24cf32" providerId="ADAL" clId="{6FA999E9-229C-4E9A-8ABA-655365537A19}" dt="2026-09-15T08:40:33.415" v="8210" actId="790"/>
            <ac:spMkLst>
              <pc:docMk/>
              <pc:sldMasterMk cId="454802661" sldId="2147483938"/>
              <pc:sldLayoutMk cId="389817335" sldId="2147483966"/>
              <ac:spMk id="31" creationId="{3BEA535B-5BD3-93D5-4759-F4E578520BEB}"/>
            </ac:spMkLst>
          </pc:spChg>
          <pc:spChg chg="mod">
            <ac:chgData name="Ragnhild Halvorsrud" userId="917ea340-fd63-490f-a7db-68428d24cf32" providerId="ADAL" clId="{6FA999E9-229C-4E9A-8ABA-655365537A19}" dt="2026-09-15T08:40:33.417" v="8211" actId="790"/>
            <ac:spMkLst>
              <pc:docMk/>
              <pc:sldMasterMk cId="454802661" sldId="2147483938"/>
              <pc:sldLayoutMk cId="389817335" sldId="2147483966"/>
              <ac:spMk id="32" creationId="{61E15E75-930A-FA12-46D9-1EC8562BD9A8}"/>
            </ac:spMkLst>
          </pc:spChg>
        </pc:sldLayoutChg>
        <pc:sldLayoutChg chg="modSp mod">
          <pc:chgData name="Ragnhild Halvorsrud" userId="917ea340-fd63-490f-a7db-68428d24cf32" providerId="ADAL" clId="{6FA999E9-229C-4E9A-8ABA-655365537A19}" dt="2026-09-15T08:40:33.464" v="8240" actId="790"/>
          <pc:sldLayoutMkLst>
            <pc:docMk/>
            <pc:sldMasterMk cId="454802661" sldId="2147483938"/>
            <pc:sldLayoutMk cId="606220576" sldId="2147483967"/>
          </pc:sldLayoutMkLst>
          <pc:spChg chg="mod">
            <ac:chgData name="Ragnhild Halvorsrud" userId="917ea340-fd63-490f-a7db-68428d24cf32" providerId="ADAL" clId="{6FA999E9-229C-4E9A-8ABA-655365537A19}" dt="2026-09-15T08:40:33.460" v="8238" actId="790"/>
            <ac:spMkLst>
              <pc:docMk/>
              <pc:sldMasterMk cId="454802661" sldId="2147483938"/>
              <pc:sldLayoutMk cId="606220576" sldId="2147483967"/>
              <ac:spMk id="2" creationId="{00000000-0000-0000-0000-000000000000}"/>
            </ac:spMkLst>
          </pc:spChg>
          <pc:spChg chg="mod">
            <ac:chgData name="Ragnhild Halvorsrud" userId="917ea340-fd63-490f-a7db-68428d24cf32" providerId="ADAL" clId="{6FA999E9-229C-4E9A-8ABA-655365537A19}" dt="2026-09-15T08:40:33.462" v="8239" actId="790"/>
            <ac:spMkLst>
              <pc:docMk/>
              <pc:sldMasterMk cId="454802661" sldId="2147483938"/>
              <pc:sldLayoutMk cId="606220576" sldId="2147483967"/>
              <ac:spMk id="3" creationId="{D0ADCE74-389D-439B-878C-4499B268109B}"/>
            </ac:spMkLst>
          </pc:spChg>
          <pc:spChg chg="mod">
            <ac:chgData name="Ragnhild Halvorsrud" userId="917ea340-fd63-490f-a7db-68428d24cf32" providerId="ADAL" clId="{6FA999E9-229C-4E9A-8ABA-655365537A19}" dt="2026-09-15T08:40:33.450" v="8232" actId="790"/>
            <ac:spMkLst>
              <pc:docMk/>
              <pc:sldMasterMk cId="454802661" sldId="2147483938"/>
              <pc:sldLayoutMk cId="606220576" sldId="2147483967"/>
              <ac:spMk id="4" creationId="{7A143000-0601-FF74-57D4-1BBFF0DFD103}"/>
            </ac:spMkLst>
          </pc:spChg>
          <pc:spChg chg="mod">
            <ac:chgData name="Ragnhild Halvorsrud" userId="917ea340-fd63-490f-a7db-68428d24cf32" providerId="ADAL" clId="{6FA999E9-229C-4E9A-8ABA-655365537A19}" dt="2026-09-15T08:40:33.464" v="8240" actId="790"/>
            <ac:spMkLst>
              <pc:docMk/>
              <pc:sldMasterMk cId="454802661" sldId="2147483938"/>
              <pc:sldLayoutMk cId="606220576" sldId="2147483967"/>
              <ac:spMk id="5" creationId="{14BC0D4E-FA8C-F17A-B9F8-3356A6B5A3AA}"/>
            </ac:spMkLst>
          </pc:spChg>
          <pc:spChg chg="mod">
            <ac:chgData name="Ragnhild Halvorsrud" userId="917ea340-fd63-490f-a7db-68428d24cf32" providerId="ADAL" clId="{6FA999E9-229C-4E9A-8ABA-655365537A19}" dt="2026-09-15T08:40:33.456" v="8235" actId="790"/>
            <ac:spMkLst>
              <pc:docMk/>
              <pc:sldMasterMk cId="454802661" sldId="2147483938"/>
              <pc:sldLayoutMk cId="606220576" sldId="2147483967"/>
              <ac:spMk id="9" creationId="{E6CC55FA-9983-59D0-E367-D79DF00EC0BD}"/>
            </ac:spMkLst>
          </pc:spChg>
          <pc:spChg chg="mod">
            <ac:chgData name="Ragnhild Halvorsrud" userId="917ea340-fd63-490f-a7db-68428d24cf32" providerId="ADAL" clId="{6FA999E9-229C-4E9A-8ABA-655365537A19}" dt="2026-09-15T08:40:33.458" v="8236" actId="790"/>
            <ac:spMkLst>
              <pc:docMk/>
              <pc:sldMasterMk cId="454802661" sldId="2147483938"/>
              <pc:sldLayoutMk cId="606220576" sldId="2147483967"/>
              <ac:spMk id="10" creationId="{19E8C21D-363E-4C29-BCB1-2C67A41A6B1A}"/>
            </ac:spMkLst>
          </pc:spChg>
          <pc:spChg chg="mod">
            <ac:chgData name="Ragnhild Halvorsrud" userId="917ea340-fd63-490f-a7db-68428d24cf32" providerId="ADAL" clId="{6FA999E9-229C-4E9A-8ABA-655365537A19}" dt="2026-09-15T08:40:33.458" v="8237" actId="790"/>
            <ac:spMkLst>
              <pc:docMk/>
              <pc:sldMasterMk cId="454802661" sldId="2147483938"/>
              <pc:sldLayoutMk cId="606220576" sldId="2147483967"/>
              <ac:spMk id="11" creationId="{6DB35B2F-204D-4092-A860-94E70637BD46}"/>
            </ac:spMkLst>
          </pc:spChg>
          <pc:spChg chg="mod">
            <ac:chgData name="Ragnhild Halvorsrud" userId="917ea340-fd63-490f-a7db-68428d24cf32" providerId="ADAL" clId="{6FA999E9-229C-4E9A-8ABA-655365537A19}" dt="2026-09-15T08:40:33.452" v="8233" actId="790"/>
            <ac:spMkLst>
              <pc:docMk/>
              <pc:sldMasterMk cId="454802661" sldId="2147483938"/>
              <pc:sldLayoutMk cId="606220576" sldId="2147483967"/>
              <ac:spMk id="12" creationId="{D978FB4B-5A3B-5352-B216-D15A3CCD9A28}"/>
            </ac:spMkLst>
          </pc:spChg>
          <pc:spChg chg="mod">
            <ac:chgData name="Ragnhild Halvorsrud" userId="917ea340-fd63-490f-a7db-68428d24cf32" providerId="ADAL" clId="{6FA999E9-229C-4E9A-8ABA-655365537A19}" dt="2026-09-15T08:40:33.454" v="8234" actId="790"/>
            <ac:spMkLst>
              <pc:docMk/>
              <pc:sldMasterMk cId="454802661" sldId="2147483938"/>
              <pc:sldLayoutMk cId="606220576" sldId="2147483967"/>
              <ac:spMk id="15" creationId="{C91D50D2-F07C-5E5D-EDBC-5CEA76309D2A}"/>
            </ac:spMkLst>
          </pc:spChg>
        </pc:sldLayoutChg>
        <pc:sldLayoutChg chg="modSp mod">
          <pc:chgData name="Ragnhild Halvorsrud" userId="917ea340-fd63-490f-a7db-68428d24cf32" providerId="ADAL" clId="{6FA999E9-229C-4E9A-8ABA-655365537A19}" dt="2026-09-15T08:40:33.477" v="8249" actId="790"/>
          <pc:sldLayoutMkLst>
            <pc:docMk/>
            <pc:sldMasterMk cId="454802661" sldId="2147483938"/>
            <pc:sldLayoutMk cId="3173845128" sldId="2147483968"/>
          </pc:sldLayoutMkLst>
          <pc:spChg chg="mod">
            <ac:chgData name="Ragnhild Halvorsrud" userId="917ea340-fd63-490f-a7db-68428d24cf32" providerId="ADAL" clId="{6FA999E9-229C-4E9A-8ABA-655365537A19}" dt="2026-09-15T08:40:33.475" v="8247" actId="790"/>
            <ac:spMkLst>
              <pc:docMk/>
              <pc:sldMasterMk cId="454802661" sldId="2147483938"/>
              <pc:sldLayoutMk cId="3173845128" sldId="2147483968"/>
              <ac:spMk id="2" creationId="{00000000-0000-0000-0000-000000000000}"/>
            </ac:spMkLst>
          </pc:spChg>
          <pc:spChg chg="mod">
            <ac:chgData name="Ragnhild Halvorsrud" userId="917ea340-fd63-490f-a7db-68428d24cf32" providerId="ADAL" clId="{6FA999E9-229C-4E9A-8ABA-655365537A19}" dt="2026-09-15T08:40:33.475" v="8248" actId="790"/>
            <ac:spMkLst>
              <pc:docMk/>
              <pc:sldMasterMk cId="454802661" sldId="2147483938"/>
              <pc:sldLayoutMk cId="3173845128" sldId="2147483968"/>
              <ac:spMk id="3" creationId="{D0ADCE74-389D-439B-878C-4499B268109B}"/>
            </ac:spMkLst>
          </pc:spChg>
          <pc:spChg chg="mod">
            <ac:chgData name="Ragnhild Halvorsrud" userId="917ea340-fd63-490f-a7db-68428d24cf32" providerId="ADAL" clId="{6FA999E9-229C-4E9A-8ABA-655365537A19}" dt="2026-09-15T08:40:33.477" v="8249" actId="790"/>
            <ac:spMkLst>
              <pc:docMk/>
              <pc:sldMasterMk cId="454802661" sldId="2147483938"/>
              <pc:sldLayoutMk cId="3173845128" sldId="2147483968"/>
              <ac:spMk id="5" creationId="{14BC0D4E-FA8C-F17A-B9F8-3356A6B5A3AA}"/>
            </ac:spMkLst>
          </pc:spChg>
          <pc:spChg chg="mod">
            <ac:chgData name="Ragnhild Halvorsrud" userId="917ea340-fd63-490f-a7db-68428d24cf32" providerId="ADAL" clId="{6FA999E9-229C-4E9A-8ABA-655365537A19}" dt="2026-09-15T08:40:33.464" v="8241" actId="790"/>
            <ac:spMkLst>
              <pc:docMk/>
              <pc:sldMasterMk cId="454802661" sldId="2147483938"/>
              <pc:sldLayoutMk cId="3173845128" sldId="2147483968"/>
              <ac:spMk id="7" creationId="{8E3BFE30-9398-C282-2E27-314BB322CE88}"/>
            </ac:spMkLst>
          </pc:spChg>
          <pc:spChg chg="mod">
            <ac:chgData name="Ragnhild Halvorsrud" userId="917ea340-fd63-490f-a7db-68428d24cf32" providerId="ADAL" clId="{6FA999E9-229C-4E9A-8ABA-655365537A19}" dt="2026-09-15T08:40:33.468" v="8244" actId="790"/>
            <ac:spMkLst>
              <pc:docMk/>
              <pc:sldMasterMk cId="454802661" sldId="2147483938"/>
              <pc:sldLayoutMk cId="3173845128" sldId="2147483968"/>
              <ac:spMk id="9" creationId="{E6CC55FA-9983-59D0-E367-D79DF00EC0BD}"/>
            </ac:spMkLst>
          </pc:spChg>
          <pc:spChg chg="mod">
            <ac:chgData name="Ragnhild Halvorsrud" userId="917ea340-fd63-490f-a7db-68428d24cf32" providerId="ADAL" clId="{6FA999E9-229C-4E9A-8ABA-655365537A19}" dt="2026-09-15T08:40:33.471" v="8245" actId="790"/>
            <ac:spMkLst>
              <pc:docMk/>
              <pc:sldMasterMk cId="454802661" sldId="2147483938"/>
              <pc:sldLayoutMk cId="3173845128" sldId="2147483968"/>
              <ac:spMk id="10" creationId="{19E8C21D-363E-4C29-BCB1-2C67A41A6B1A}"/>
            </ac:spMkLst>
          </pc:spChg>
          <pc:spChg chg="mod">
            <ac:chgData name="Ragnhild Halvorsrud" userId="917ea340-fd63-490f-a7db-68428d24cf32" providerId="ADAL" clId="{6FA999E9-229C-4E9A-8ABA-655365537A19}" dt="2026-09-15T08:40:33.472" v="8246" actId="790"/>
            <ac:spMkLst>
              <pc:docMk/>
              <pc:sldMasterMk cId="454802661" sldId="2147483938"/>
              <pc:sldLayoutMk cId="3173845128" sldId="2147483968"/>
              <ac:spMk id="11" creationId="{6DB35B2F-204D-4092-A860-94E70637BD46}"/>
            </ac:spMkLst>
          </pc:spChg>
          <pc:spChg chg="mod">
            <ac:chgData name="Ragnhild Halvorsrud" userId="917ea340-fd63-490f-a7db-68428d24cf32" providerId="ADAL" clId="{6FA999E9-229C-4E9A-8ABA-655365537A19}" dt="2026-09-15T08:40:33.466" v="8242" actId="790"/>
            <ac:spMkLst>
              <pc:docMk/>
              <pc:sldMasterMk cId="454802661" sldId="2147483938"/>
              <pc:sldLayoutMk cId="3173845128" sldId="2147483968"/>
              <ac:spMk id="12" creationId="{CC48DD02-BE9B-B553-7AE1-E7F518150009}"/>
            </ac:spMkLst>
          </pc:spChg>
          <pc:spChg chg="mod">
            <ac:chgData name="Ragnhild Halvorsrud" userId="917ea340-fd63-490f-a7db-68428d24cf32" providerId="ADAL" clId="{6FA999E9-229C-4E9A-8ABA-655365537A19}" dt="2026-09-15T08:40:33.466" v="8243" actId="790"/>
            <ac:spMkLst>
              <pc:docMk/>
              <pc:sldMasterMk cId="454802661" sldId="2147483938"/>
              <pc:sldLayoutMk cId="3173845128" sldId="2147483968"/>
              <ac:spMk id="15" creationId="{DD846778-5288-B08F-8F03-08C72AAE0D58}"/>
            </ac:spMkLst>
          </pc:spChg>
        </pc:sldLayoutChg>
        <pc:sldLayoutChg chg="modSp mod">
          <pc:chgData name="Ragnhild Halvorsrud" userId="917ea340-fd63-490f-a7db-68428d24cf32" providerId="ADAL" clId="{6FA999E9-229C-4E9A-8ABA-655365537A19}" dt="2026-09-15T08:40:33.490" v="8258" actId="790"/>
          <pc:sldLayoutMkLst>
            <pc:docMk/>
            <pc:sldMasterMk cId="454802661" sldId="2147483938"/>
            <pc:sldLayoutMk cId="2683136493" sldId="2147483969"/>
          </pc:sldLayoutMkLst>
          <pc:spChg chg="mod">
            <ac:chgData name="Ragnhild Halvorsrud" userId="917ea340-fd63-490f-a7db-68428d24cf32" providerId="ADAL" clId="{6FA999E9-229C-4E9A-8ABA-655365537A19}" dt="2026-09-15T08:40:33.487" v="8256" actId="790"/>
            <ac:spMkLst>
              <pc:docMk/>
              <pc:sldMasterMk cId="454802661" sldId="2147483938"/>
              <pc:sldLayoutMk cId="2683136493" sldId="2147483969"/>
              <ac:spMk id="2" creationId="{00000000-0000-0000-0000-000000000000}"/>
            </ac:spMkLst>
          </pc:spChg>
          <pc:spChg chg="mod">
            <ac:chgData name="Ragnhild Halvorsrud" userId="917ea340-fd63-490f-a7db-68428d24cf32" providerId="ADAL" clId="{6FA999E9-229C-4E9A-8ABA-655365537A19}" dt="2026-09-15T08:40:33.488" v="8257" actId="790"/>
            <ac:spMkLst>
              <pc:docMk/>
              <pc:sldMasterMk cId="454802661" sldId="2147483938"/>
              <pc:sldLayoutMk cId="2683136493" sldId="2147483969"/>
              <ac:spMk id="3" creationId="{D0ADCE74-389D-439B-878C-4499B268109B}"/>
            </ac:spMkLst>
          </pc:spChg>
          <pc:spChg chg="mod">
            <ac:chgData name="Ragnhild Halvorsrud" userId="917ea340-fd63-490f-a7db-68428d24cf32" providerId="ADAL" clId="{6FA999E9-229C-4E9A-8ABA-655365537A19}" dt="2026-09-15T08:40:33.479" v="8250" actId="790"/>
            <ac:spMkLst>
              <pc:docMk/>
              <pc:sldMasterMk cId="454802661" sldId="2147483938"/>
              <pc:sldLayoutMk cId="2683136493" sldId="2147483969"/>
              <ac:spMk id="4" creationId="{DEEA45E0-6923-D70D-E575-A5C652B5EF33}"/>
            </ac:spMkLst>
          </pc:spChg>
          <pc:spChg chg="mod">
            <ac:chgData name="Ragnhild Halvorsrud" userId="917ea340-fd63-490f-a7db-68428d24cf32" providerId="ADAL" clId="{6FA999E9-229C-4E9A-8ABA-655365537A19}" dt="2026-09-15T08:40:33.490" v="8258" actId="790"/>
            <ac:spMkLst>
              <pc:docMk/>
              <pc:sldMasterMk cId="454802661" sldId="2147483938"/>
              <pc:sldLayoutMk cId="2683136493" sldId="2147483969"/>
              <ac:spMk id="5" creationId="{14BC0D4E-FA8C-F17A-B9F8-3356A6B5A3AA}"/>
            </ac:spMkLst>
          </pc:spChg>
          <pc:spChg chg="mod">
            <ac:chgData name="Ragnhild Halvorsrud" userId="917ea340-fd63-490f-a7db-68428d24cf32" providerId="ADAL" clId="{6FA999E9-229C-4E9A-8ABA-655365537A19}" dt="2026-09-15T08:40:33.483" v="8253" actId="790"/>
            <ac:spMkLst>
              <pc:docMk/>
              <pc:sldMasterMk cId="454802661" sldId="2147483938"/>
              <pc:sldLayoutMk cId="2683136493" sldId="2147483969"/>
              <ac:spMk id="9" creationId="{E6CC55FA-9983-59D0-E367-D79DF00EC0BD}"/>
            </ac:spMkLst>
          </pc:spChg>
          <pc:spChg chg="mod">
            <ac:chgData name="Ragnhild Halvorsrud" userId="917ea340-fd63-490f-a7db-68428d24cf32" providerId="ADAL" clId="{6FA999E9-229C-4E9A-8ABA-655365537A19}" dt="2026-09-15T08:40:33.483" v="8254" actId="790"/>
            <ac:spMkLst>
              <pc:docMk/>
              <pc:sldMasterMk cId="454802661" sldId="2147483938"/>
              <pc:sldLayoutMk cId="2683136493" sldId="2147483969"/>
              <ac:spMk id="10" creationId="{19E8C21D-363E-4C29-BCB1-2C67A41A6B1A}"/>
            </ac:spMkLst>
          </pc:spChg>
          <pc:spChg chg="mod">
            <ac:chgData name="Ragnhild Halvorsrud" userId="917ea340-fd63-490f-a7db-68428d24cf32" providerId="ADAL" clId="{6FA999E9-229C-4E9A-8ABA-655365537A19}" dt="2026-09-15T08:40:33.485" v="8255" actId="790"/>
            <ac:spMkLst>
              <pc:docMk/>
              <pc:sldMasterMk cId="454802661" sldId="2147483938"/>
              <pc:sldLayoutMk cId="2683136493" sldId="2147483969"/>
              <ac:spMk id="11" creationId="{6DB35B2F-204D-4092-A860-94E70637BD46}"/>
            </ac:spMkLst>
          </pc:spChg>
          <pc:spChg chg="mod">
            <ac:chgData name="Ragnhild Halvorsrud" userId="917ea340-fd63-490f-a7db-68428d24cf32" providerId="ADAL" clId="{6FA999E9-229C-4E9A-8ABA-655365537A19}" dt="2026-09-15T08:40:33.479" v="8251" actId="790"/>
            <ac:spMkLst>
              <pc:docMk/>
              <pc:sldMasterMk cId="454802661" sldId="2147483938"/>
              <pc:sldLayoutMk cId="2683136493" sldId="2147483969"/>
              <ac:spMk id="12" creationId="{524A9ACE-CF2F-11C9-9D81-2FF2B95446B3}"/>
            </ac:spMkLst>
          </pc:spChg>
          <pc:spChg chg="mod">
            <ac:chgData name="Ragnhild Halvorsrud" userId="917ea340-fd63-490f-a7db-68428d24cf32" providerId="ADAL" clId="{6FA999E9-229C-4E9A-8ABA-655365537A19}" dt="2026-09-15T08:40:33.481" v="8252" actId="790"/>
            <ac:spMkLst>
              <pc:docMk/>
              <pc:sldMasterMk cId="454802661" sldId="2147483938"/>
              <pc:sldLayoutMk cId="2683136493" sldId="2147483969"/>
              <ac:spMk id="15" creationId="{548788E4-4BBD-18B0-EF31-189A174CC2A6}"/>
            </ac:spMkLst>
          </pc:spChg>
        </pc:sldLayoutChg>
        <pc:sldLayoutChg chg="modSp mod">
          <pc:chgData name="Ragnhild Halvorsrud" userId="917ea340-fd63-490f-a7db-68428d24cf32" providerId="ADAL" clId="{6FA999E9-229C-4E9A-8ABA-655365537A19}" dt="2026-09-15T08:40:33.504" v="8267" actId="790"/>
          <pc:sldLayoutMkLst>
            <pc:docMk/>
            <pc:sldMasterMk cId="454802661" sldId="2147483938"/>
            <pc:sldLayoutMk cId="3871851178" sldId="2147483970"/>
          </pc:sldLayoutMkLst>
          <pc:spChg chg="mod">
            <ac:chgData name="Ragnhild Halvorsrud" userId="917ea340-fd63-490f-a7db-68428d24cf32" providerId="ADAL" clId="{6FA999E9-229C-4E9A-8ABA-655365537A19}" dt="2026-09-15T08:40:33.499" v="8263" actId="790"/>
            <ac:spMkLst>
              <pc:docMk/>
              <pc:sldMasterMk cId="454802661" sldId="2147483938"/>
              <pc:sldLayoutMk cId="3871851178" sldId="2147483970"/>
              <ac:spMk id="2" creationId="{00000000-0000-0000-0000-000000000000}"/>
            </ac:spMkLst>
          </pc:spChg>
          <pc:spChg chg="mod">
            <ac:chgData name="Ragnhild Halvorsrud" userId="917ea340-fd63-490f-a7db-68428d24cf32" providerId="ADAL" clId="{6FA999E9-229C-4E9A-8ABA-655365537A19}" dt="2026-09-15T08:40:33.499" v="8264" actId="790"/>
            <ac:spMkLst>
              <pc:docMk/>
              <pc:sldMasterMk cId="454802661" sldId="2147483938"/>
              <pc:sldLayoutMk cId="3871851178" sldId="2147483970"/>
              <ac:spMk id="3" creationId="{D0ADCE74-389D-439B-878C-4499B268109B}"/>
            </ac:spMkLst>
          </pc:spChg>
          <pc:spChg chg="mod">
            <ac:chgData name="Ragnhild Halvorsrud" userId="917ea340-fd63-490f-a7db-68428d24cf32" providerId="ADAL" clId="{6FA999E9-229C-4E9A-8ABA-655365537A19}" dt="2026-09-15T08:40:33.501" v="8265" actId="790"/>
            <ac:spMkLst>
              <pc:docMk/>
              <pc:sldMasterMk cId="454802661" sldId="2147483938"/>
              <pc:sldLayoutMk cId="3871851178" sldId="2147483970"/>
              <ac:spMk id="5" creationId="{14BC0D4E-FA8C-F17A-B9F8-3356A6B5A3AA}"/>
            </ac:spMkLst>
          </pc:spChg>
          <pc:spChg chg="mod">
            <ac:chgData name="Ragnhild Halvorsrud" userId="917ea340-fd63-490f-a7db-68428d24cf32" providerId="ADAL" clId="{6FA999E9-229C-4E9A-8ABA-655365537A19}" dt="2026-09-15T08:40:33.492" v="8260" actId="790"/>
            <ac:spMkLst>
              <pc:docMk/>
              <pc:sldMasterMk cId="454802661" sldId="2147483938"/>
              <pc:sldLayoutMk cId="3871851178" sldId="2147483970"/>
              <ac:spMk id="9" creationId="{E6CC55FA-9983-59D0-E367-D79DF00EC0BD}"/>
            </ac:spMkLst>
          </pc:spChg>
          <pc:spChg chg="mod">
            <ac:chgData name="Ragnhild Halvorsrud" userId="917ea340-fd63-490f-a7db-68428d24cf32" providerId="ADAL" clId="{6FA999E9-229C-4E9A-8ABA-655365537A19}" dt="2026-09-15T08:40:33.494" v="8261" actId="790"/>
            <ac:spMkLst>
              <pc:docMk/>
              <pc:sldMasterMk cId="454802661" sldId="2147483938"/>
              <pc:sldLayoutMk cId="3871851178" sldId="2147483970"/>
              <ac:spMk id="10" creationId="{19E8C21D-363E-4C29-BCB1-2C67A41A6B1A}"/>
            </ac:spMkLst>
          </pc:spChg>
          <pc:spChg chg="mod">
            <ac:chgData name="Ragnhild Halvorsrud" userId="917ea340-fd63-490f-a7db-68428d24cf32" providerId="ADAL" clId="{6FA999E9-229C-4E9A-8ABA-655365537A19}" dt="2026-09-15T08:40:33.497" v="8262" actId="790"/>
            <ac:spMkLst>
              <pc:docMk/>
              <pc:sldMasterMk cId="454802661" sldId="2147483938"/>
              <pc:sldLayoutMk cId="3871851178" sldId="2147483970"/>
              <ac:spMk id="11" creationId="{6DB35B2F-204D-4092-A860-94E70637BD46}"/>
            </ac:spMkLst>
          </pc:spChg>
          <pc:spChg chg="mod">
            <ac:chgData name="Ragnhild Halvorsrud" userId="917ea340-fd63-490f-a7db-68428d24cf32" providerId="ADAL" clId="{6FA999E9-229C-4E9A-8ABA-655365537A19}" dt="2026-09-15T08:40:33.490" v="8259" actId="790"/>
            <ac:spMkLst>
              <pc:docMk/>
              <pc:sldMasterMk cId="454802661" sldId="2147483938"/>
              <pc:sldLayoutMk cId="3871851178" sldId="2147483970"/>
              <ac:spMk id="16" creationId="{4B15A6C7-5733-4554-D5B5-E610F344A0F8}"/>
            </ac:spMkLst>
          </pc:spChg>
          <pc:spChg chg="mod">
            <ac:chgData name="Ragnhild Halvorsrud" userId="917ea340-fd63-490f-a7db-68428d24cf32" providerId="ADAL" clId="{6FA999E9-229C-4E9A-8ABA-655365537A19}" dt="2026-09-15T08:40:33.501" v="8266" actId="790"/>
            <ac:spMkLst>
              <pc:docMk/>
              <pc:sldMasterMk cId="454802661" sldId="2147483938"/>
              <pc:sldLayoutMk cId="3871851178" sldId="2147483970"/>
              <ac:spMk id="18" creationId="{54D636DB-19A1-CD9D-45EA-6583F38DFB49}"/>
            </ac:spMkLst>
          </pc:spChg>
          <pc:spChg chg="mod">
            <ac:chgData name="Ragnhild Halvorsrud" userId="917ea340-fd63-490f-a7db-68428d24cf32" providerId="ADAL" clId="{6FA999E9-229C-4E9A-8ABA-655365537A19}" dt="2026-09-15T08:40:33.504" v="8267" actId="790"/>
            <ac:spMkLst>
              <pc:docMk/>
              <pc:sldMasterMk cId="454802661" sldId="2147483938"/>
              <pc:sldLayoutMk cId="3871851178" sldId="2147483970"/>
              <ac:spMk id="19" creationId="{50DD9E95-DAE8-CA88-F07A-2DECC98F31E5}"/>
            </ac:spMkLst>
          </pc:spChg>
        </pc:sldLayoutChg>
        <pc:sldLayoutChg chg="modSp mod">
          <pc:chgData name="Ragnhild Halvorsrud" userId="917ea340-fd63-490f-a7db-68428d24cf32" providerId="ADAL" clId="{6FA999E9-229C-4E9A-8ABA-655365537A19}" dt="2026-09-15T08:40:33.514" v="8275" actId="790"/>
          <pc:sldLayoutMkLst>
            <pc:docMk/>
            <pc:sldMasterMk cId="454802661" sldId="2147483938"/>
            <pc:sldLayoutMk cId="3219259087" sldId="2147483971"/>
          </pc:sldLayoutMkLst>
          <pc:spChg chg="mod">
            <ac:chgData name="Ragnhild Halvorsrud" userId="917ea340-fd63-490f-a7db-68428d24cf32" providerId="ADAL" clId="{6FA999E9-229C-4E9A-8ABA-655365537A19}" dt="2026-09-15T08:40:33.512" v="8273" actId="790"/>
            <ac:spMkLst>
              <pc:docMk/>
              <pc:sldMasterMk cId="454802661" sldId="2147483938"/>
              <pc:sldLayoutMk cId="3219259087" sldId="2147483971"/>
              <ac:spMk id="2" creationId="{00000000-0000-0000-0000-000000000000}"/>
            </ac:spMkLst>
          </pc:spChg>
          <pc:spChg chg="mod">
            <ac:chgData name="Ragnhild Halvorsrud" userId="917ea340-fd63-490f-a7db-68428d24cf32" providerId="ADAL" clId="{6FA999E9-229C-4E9A-8ABA-655365537A19}" dt="2026-09-15T08:40:33.514" v="8274" actId="790"/>
            <ac:spMkLst>
              <pc:docMk/>
              <pc:sldMasterMk cId="454802661" sldId="2147483938"/>
              <pc:sldLayoutMk cId="3219259087" sldId="2147483971"/>
              <ac:spMk id="3" creationId="{D0ADCE74-389D-439B-878C-4499B268109B}"/>
            </ac:spMkLst>
          </pc:spChg>
          <pc:spChg chg="mod">
            <ac:chgData name="Ragnhild Halvorsrud" userId="917ea340-fd63-490f-a7db-68428d24cf32" providerId="ADAL" clId="{6FA999E9-229C-4E9A-8ABA-655365537A19}" dt="2026-09-15T08:40:33.508" v="8270" actId="790"/>
            <ac:spMkLst>
              <pc:docMk/>
              <pc:sldMasterMk cId="454802661" sldId="2147483938"/>
              <pc:sldLayoutMk cId="3219259087" sldId="2147483971"/>
              <ac:spMk id="4" creationId="{80DD98E8-EE54-96AF-4DEE-FF3497184DD1}"/>
            </ac:spMkLst>
          </pc:spChg>
          <pc:spChg chg="mod">
            <ac:chgData name="Ragnhild Halvorsrud" userId="917ea340-fd63-490f-a7db-68428d24cf32" providerId="ADAL" clId="{6FA999E9-229C-4E9A-8ABA-655365537A19}" dt="2026-09-15T08:40:33.514" v="8275" actId="790"/>
            <ac:spMkLst>
              <pc:docMk/>
              <pc:sldMasterMk cId="454802661" sldId="2147483938"/>
              <pc:sldLayoutMk cId="3219259087" sldId="2147483971"/>
              <ac:spMk id="5" creationId="{14BC0D4E-FA8C-F17A-B9F8-3356A6B5A3AA}"/>
            </ac:spMkLst>
          </pc:spChg>
          <pc:spChg chg="mod">
            <ac:chgData name="Ragnhild Halvorsrud" userId="917ea340-fd63-490f-a7db-68428d24cf32" providerId="ADAL" clId="{6FA999E9-229C-4E9A-8ABA-655365537A19}" dt="2026-09-15T08:40:33.504" v="8268" actId="790"/>
            <ac:spMkLst>
              <pc:docMk/>
              <pc:sldMasterMk cId="454802661" sldId="2147483938"/>
              <pc:sldLayoutMk cId="3219259087" sldId="2147483971"/>
              <ac:spMk id="6" creationId="{7E9E1115-0074-AA95-0D0F-02D86FDD60BE}"/>
            </ac:spMkLst>
          </pc:spChg>
          <pc:spChg chg="mod">
            <ac:chgData name="Ragnhild Halvorsrud" userId="917ea340-fd63-490f-a7db-68428d24cf32" providerId="ADAL" clId="{6FA999E9-229C-4E9A-8ABA-655365537A19}" dt="2026-09-15T08:40:33.510" v="8271" actId="790"/>
            <ac:spMkLst>
              <pc:docMk/>
              <pc:sldMasterMk cId="454802661" sldId="2147483938"/>
              <pc:sldLayoutMk cId="3219259087" sldId="2147483971"/>
              <ac:spMk id="10" creationId="{19E8C21D-363E-4C29-BCB1-2C67A41A6B1A}"/>
            </ac:spMkLst>
          </pc:spChg>
          <pc:spChg chg="mod">
            <ac:chgData name="Ragnhild Halvorsrud" userId="917ea340-fd63-490f-a7db-68428d24cf32" providerId="ADAL" clId="{6FA999E9-229C-4E9A-8ABA-655365537A19}" dt="2026-09-15T08:40:33.510" v="8272" actId="790"/>
            <ac:spMkLst>
              <pc:docMk/>
              <pc:sldMasterMk cId="454802661" sldId="2147483938"/>
              <pc:sldLayoutMk cId="3219259087" sldId="2147483971"/>
              <ac:spMk id="11" creationId="{6DB35B2F-204D-4092-A860-94E70637BD46}"/>
            </ac:spMkLst>
          </pc:spChg>
          <pc:spChg chg="mod">
            <ac:chgData name="Ragnhild Halvorsrud" userId="917ea340-fd63-490f-a7db-68428d24cf32" providerId="ADAL" clId="{6FA999E9-229C-4E9A-8ABA-655365537A19}" dt="2026-09-15T08:40:33.506" v="8269" actId="790"/>
            <ac:spMkLst>
              <pc:docMk/>
              <pc:sldMasterMk cId="454802661" sldId="2147483938"/>
              <pc:sldLayoutMk cId="3219259087" sldId="2147483971"/>
              <ac:spMk id="19" creationId="{50DD9E95-DAE8-CA88-F07A-2DECC98F31E5}"/>
            </ac:spMkLst>
          </pc:spChg>
        </pc:sldLayoutChg>
        <pc:sldLayoutChg chg="modSp mod">
          <pc:chgData name="Ragnhild Halvorsrud" userId="917ea340-fd63-490f-a7db-68428d24cf32" providerId="ADAL" clId="{6FA999E9-229C-4E9A-8ABA-655365537A19}" dt="2026-09-15T08:40:33.527" v="8283" actId="790"/>
          <pc:sldLayoutMkLst>
            <pc:docMk/>
            <pc:sldMasterMk cId="454802661" sldId="2147483938"/>
            <pc:sldLayoutMk cId="2388899134" sldId="2147483972"/>
          </pc:sldLayoutMkLst>
          <pc:spChg chg="mod">
            <ac:chgData name="Ragnhild Halvorsrud" userId="917ea340-fd63-490f-a7db-68428d24cf32" providerId="ADAL" clId="{6FA999E9-229C-4E9A-8ABA-655365537A19}" dt="2026-09-15T08:40:33.523" v="8281" actId="790"/>
            <ac:spMkLst>
              <pc:docMk/>
              <pc:sldMasterMk cId="454802661" sldId="2147483938"/>
              <pc:sldLayoutMk cId="2388899134" sldId="2147483972"/>
              <ac:spMk id="2" creationId="{00000000-0000-0000-0000-000000000000}"/>
            </ac:spMkLst>
          </pc:spChg>
          <pc:spChg chg="mod">
            <ac:chgData name="Ragnhild Halvorsrud" userId="917ea340-fd63-490f-a7db-68428d24cf32" providerId="ADAL" clId="{6FA999E9-229C-4E9A-8ABA-655365537A19}" dt="2026-09-15T08:40:33.525" v="8282" actId="790"/>
            <ac:spMkLst>
              <pc:docMk/>
              <pc:sldMasterMk cId="454802661" sldId="2147483938"/>
              <pc:sldLayoutMk cId="2388899134" sldId="2147483972"/>
              <ac:spMk id="3" creationId="{D0ADCE74-389D-439B-878C-4499B268109B}"/>
            </ac:spMkLst>
          </pc:spChg>
          <pc:spChg chg="mod">
            <ac:chgData name="Ragnhild Halvorsrud" userId="917ea340-fd63-490f-a7db-68428d24cf32" providerId="ADAL" clId="{6FA999E9-229C-4E9A-8ABA-655365537A19}" dt="2026-09-15T08:40:33.520" v="8278" actId="790"/>
            <ac:spMkLst>
              <pc:docMk/>
              <pc:sldMasterMk cId="454802661" sldId="2147483938"/>
              <pc:sldLayoutMk cId="2388899134" sldId="2147483972"/>
              <ac:spMk id="4" creationId="{80DD98E8-EE54-96AF-4DEE-FF3497184DD1}"/>
            </ac:spMkLst>
          </pc:spChg>
          <pc:spChg chg="mod">
            <ac:chgData name="Ragnhild Halvorsrud" userId="917ea340-fd63-490f-a7db-68428d24cf32" providerId="ADAL" clId="{6FA999E9-229C-4E9A-8ABA-655365537A19}" dt="2026-09-15T08:40:33.527" v="8283" actId="790"/>
            <ac:spMkLst>
              <pc:docMk/>
              <pc:sldMasterMk cId="454802661" sldId="2147483938"/>
              <pc:sldLayoutMk cId="2388899134" sldId="2147483972"/>
              <ac:spMk id="5" creationId="{14BC0D4E-FA8C-F17A-B9F8-3356A6B5A3AA}"/>
            </ac:spMkLst>
          </pc:spChg>
          <pc:spChg chg="mod">
            <ac:chgData name="Ragnhild Halvorsrud" userId="917ea340-fd63-490f-a7db-68428d24cf32" providerId="ADAL" clId="{6FA999E9-229C-4E9A-8ABA-655365537A19}" dt="2026-09-15T08:40:33.516" v="8276" actId="790"/>
            <ac:spMkLst>
              <pc:docMk/>
              <pc:sldMasterMk cId="454802661" sldId="2147483938"/>
              <pc:sldLayoutMk cId="2388899134" sldId="2147483972"/>
              <ac:spMk id="6" creationId="{7E9E1115-0074-AA95-0D0F-02D86FDD60BE}"/>
            </ac:spMkLst>
          </pc:spChg>
          <pc:spChg chg="mod">
            <ac:chgData name="Ragnhild Halvorsrud" userId="917ea340-fd63-490f-a7db-68428d24cf32" providerId="ADAL" clId="{6FA999E9-229C-4E9A-8ABA-655365537A19}" dt="2026-09-15T08:40:33.520" v="8279" actId="790"/>
            <ac:spMkLst>
              <pc:docMk/>
              <pc:sldMasterMk cId="454802661" sldId="2147483938"/>
              <pc:sldLayoutMk cId="2388899134" sldId="2147483972"/>
              <ac:spMk id="10" creationId="{19E8C21D-363E-4C29-BCB1-2C67A41A6B1A}"/>
            </ac:spMkLst>
          </pc:spChg>
          <pc:spChg chg="mod">
            <ac:chgData name="Ragnhild Halvorsrud" userId="917ea340-fd63-490f-a7db-68428d24cf32" providerId="ADAL" clId="{6FA999E9-229C-4E9A-8ABA-655365537A19}" dt="2026-09-15T08:40:33.523" v="8280" actId="790"/>
            <ac:spMkLst>
              <pc:docMk/>
              <pc:sldMasterMk cId="454802661" sldId="2147483938"/>
              <pc:sldLayoutMk cId="2388899134" sldId="2147483972"/>
              <ac:spMk id="11" creationId="{6DB35B2F-204D-4092-A860-94E70637BD46}"/>
            </ac:spMkLst>
          </pc:spChg>
          <pc:spChg chg="mod">
            <ac:chgData name="Ragnhild Halvorsrud" userId="917ea340-fd63-490f-a7db-68428d24cf32" providerId="ADAL" clId="{6FA999E9-229C-4E9A-8ABA-655365537A19}" dt="2026-09-15T08:40:33.518" v="8277" actId="790"/>
            <ac:spMkLst>
              <pc:docMk/>
              <pc:sldMasterMk cId="454802661" sldId="2147483938"/>
              <pc:sldLayoutMk cId="2388899134" sldId="2147483972"/>
              <ac:spMk id="19" creationId="{50DD9E95-DAE8-CA88-F07A-2DECC98F31E5}"/>
            </ac:spMkLst>
          </pc:spChg>
        </pc:sldLayoutChg>
        <pc:sldLayoutChg chg="modSp mod">
          <pc:chgData name="Ragnhild Halvorsrud" userId="917ea340-fd63-490f-a7db-68428d24cf32" providerId="ADAL" clId="{6FA999E9-229C-4E9A-8ABA-655365537A19}" dt="2026-09-15T08:40:33.539" v="8291" actId="790"/>
          <pc:sldLayoutMkLst>
            <pc:docMk/>
            <pc:sldMasterMk cId="454802661" sldId="2147483938"/>
            <pc:sldLayoutMk cId="3068433908" sldId="2147483973"/>
          </pc:sldLayoutMkLst>
          <pc:spChg chg="mod">
            <ac:chgData name="Ragnhild Halvorsrud" userId="917ea340-fd63-490f-a7db-68428d24cf32" providerId="ADAL" clId="{6FA999E9-229C-4E9A-8ABA-655365537A19}" dt="2026-09-15T08:40:33.535" v="8288" actId="790"/>
            <ac:spMkLst>
              <pc:docMk/>
              <pc:sldMasterMk cId="454802661" sldId="2147483938"/>
              <pc:sldLayoutMk cId="3068433908" sldId="2147483973"/>
              <ac:spMk id="2" creationId="{00000000-0000-0000-0000-000000000000}"/>
            </ac:spMkLst>
          </pc:spChg>
          <pc:spChg chg="mod">
            <ac:chgData name="Ragnhild Halvorsrud" userId="917ea340-fd63-490f-a7db-68428d24cf32" providerId="ADAL" clId="{6FA999E9-229C-4E9A-8ABA-655365537A19}" dt="2026-09-15T08:40:33.535" v="8289" actId="790"/>
            <ac:spMkLst>
              <pc:docMk/>
              <pc:sldMasterMk cId="454802661" sldId="2147483938"/>
              <pc:sldLayoutMk cId="3068433908" sldId="2147483973"/>
              <ac:spMk id="3" creationId="{D0ADCE74-389D-439B-878C-4499B268109B}"/>
            </ac:spMkLst>
          </pc:spChg>
          <pc:spChg chg="mod">
            <ac:chgData name="Ragnhild Halvorsrud" userId="917ea340-fd63-490f-a7db-68428d24cf32" providerId="ADAL" clId="{6FA999E9-229C-4E9A-8ABA-655365537A19}" dt="2026-09-15T08:40:33.529" v="8285" actId="790"/>
            <ac:spMkLst>
              <pc:docMk/>
              <pc:sldMasterMk cId="454802661" sldId="2147483938"/>
              <pc:sldLayoutMk cId="3068433908" sldId="2147483973"/>
              <ac:spMk id="4" creationId="{80DD98E8-EE54-96AF-4DEE-FF3497184DD1}"/>
            </ac:spMkLst>
          </pc:spChg>
          <pc:spChg chg="mod">
            <ac:chgData name="Ragnhild Halvorsrud" userId="917ea340-fd63-490f-a7db-68428d24cf32" providerId="ADAL" clId="{6FA999E9-229C-4E9A-8ABA-655365537A19}" dt="2026-09-15T08:40:33.537" v="8290" actId="790"/>
            <ac:spMkLst>
              <pc:docMk/>
              <pc:sldMasterMk cId="454802661" sldId="2147483938"/>
              <pc:sldLayoutMk cId="3068433908" sldId="2147483973"/>
              <ac:spMk id="5" creationId="{14BC0D4E-FA8C-F17A-B9F8-3356A6B5A3AA}"/>
            </ac:spMkLst>
          </pc:spChg>
          <pc:spChg chg="mod">
            <ac:chgData name="Ragnhild Halvorsrud" userId="917ea340-fd63-490f-a7db-68428d24cf32" providerId="ADAL" clId="{6FA999E9-229C-4E9A-8ABA-655365537A19}" dt="2026-09-15T08:40:33.527" v="8284" actId="790"/>
            <ac:spMkLst>
              <pc:docMk/>
              <pc:sldMasterMk cId="454802661" sldId="2147483938"/>
              <pc:sldLayoutMk cId="3068433908" sldId="2147483973"/>
              <ac:spMk id="6" creationId="{7E9E1115-0074-AA95-0D0F-02D86FDD60BE}"/>
            </ac:spMkLst>
          </pc:spChg>
          <pc:spChg chg="mod">
            <ac:chgData name="Ragnhild Halvorsrud" userId="917ea340-fd63-490f-a7db-68428d24cf32" providerId="ADAL" clId="{6FA999E9-229C-4E9A-8ABA-655365537A19}" dt="2026-09-15T08:40:33.531" v="8286" actId="790"/>
            <ac:spMkLst>
              <pc:docMk/>
              <pc:sldMasterMk cId="454802661" sldId="2147483938"/>
              <pc:sldLayoutMk cId="3068433908" sldId="2147483973"/>
              <ac:spMk id="10" creationId="{19E8C21D-363E-4C29-BCB1-2C67A41A6B1A}"/>
            </ac:spMkLst>
          </pc:spChg>
          <pc:spChg chg="mod">
            <ac:chgData name="Ragnhild Halvorsrud" userId="917ea340-fd63-490f-a7db-68428d24cf32" providerId="ADAL" clId="{6FA999E9-229C-4E9A-8ABA-655365537A19}" dt="2026-09-15T08:40:33.533" v="8287" actId="790"/>
            <ac:spMkLst>
              <pc:docMk/>
              <pc:sldMasterMk cId="454802661" sldId="2147483938"/>
              <pc:sldLayoutMk cId="3068433908" sldId="2147483973"/>
              <ac:spMk id="11" creationId="{6DB35B2F-204D-4092-A860-94E70637BD46}"/>
            </ac:spMkLst>
          </pc:spChg>
          <pc:spChg chg="mod">
            <ac:chgData name="Ragnhild Halvorsrud" userId="917ea340-fd63-490f-a7db-68428d24cf32" providerId="ADAL" clId="{6FA999E9-229C-4E9A-8ABA-655365537A19}" dt="2026-09-15T08:40:33.539" v="8291" actId="790"/>
            <ac:spMkLst>
              <pc:docMk/>
              <pc:sldMasterMk cId="454802661" sldId="2147483938"/>
              <pc:sldLayoutMk cId="3068433908" sldId="2147483973"/>
              <ac:spMk id="19" creationId="{50DD9E95-DAE8-CA88-F07A-2DECC98F31E5}"/>
            </ac:spMkLst>
          </pc:spChg>
        </pc:sldLayoutChg>
        <pc:sldLayoutChg chg="modSp mod">
          <pc:chgData name="Ragnhild Halvorsrud" userId="917ea340-fd63-490f-a7db-68428d24cf32" providerId="ADAL" clId="{6FA999E9-229C-4E9A-8ABA-655365537A19}" dt="2026-09-15T08:40:33.550" v="8299" actId="790"/>
          <pc:sldLayoutMkLst>
            <pc:docMk/>
            <pc:sldMasterMk cId="454802661" sldId="2147483938"/>
            <pc:sldLayoutMk cId="1425184252" sldId="2147483974"/>
          </pc:sldLayoutMkLst>
          <pc:spChg chg="mod">
            <ac:chgData name="Ragnhild Halvorsrud" userId="917ea340-fd63-490f-a7db-68428d24cf32" providerId="ADAL" clId="{6FA999E9-229C-4E9A-8ABA-655365537A19}" dt="2026-09-15T08:40:33.546" v="8296" actId="790"/>
            <ac:spMkLst>
              <pc:docMk/>
              <pc:sldMasterMk cId="454802661" sldId="2147483938"/>
              <pc:sldLayoutMk cId="1425184252" sldId="2147483974"/>
              <ac:spMk id="2" creationId="{00000000-0000-0000-0000-000000000000}"/>
            </ac:spMkLst>
          </pc:spChg>
          <pc:spChg chg="mod">
            <ac:chgData name="Ragnhild Halvorsrud" userId="917ea340-fd63-490f-a7db-68428d24cf32" providerId="ADAL" clId="{6FA999E9-229C-4E9A-8ABA-655365537A19}" dt="2026-09-15T08:40:33.546" v="8297" actId="790"/>
            <ac:spMkLst>
              <pc:docMk/>
              <pc:sldMasterMk cId="454802661" sldId="2147483938"/>
              <pc:sldLayoutMk cId="1425184252" sldId="2147483974"/>
              <ac:spMk id="3" creationId="{D0ADCE74-389D-439B-878C-4499B268109B}"/>
            </ac:spMkLst>
          </pc:spChg>
          <pc:spChg chg="mod">
            <ac:chgData name="Ragnhild Halvorsrud" userId="917ea340-fd63-490f-a7db-68428d24cf32" providerId="ADAL" clId="{6FA999E9-229C-4E9A-8ABA-655365537A19}" dt="2026-09-15T08:40:33.541" v="8293" actId="790"/>
            <ac:spMkLst>
              <pc:docMk/>
              <pc:sldMasterMk cId="454802661" sldId="2147483938"/>
              <pc:sldLayoutMk cId="1425184252" sldId="2147483974"/>
              <ac:spMk id="4" creationId="{80DD98E8-EE54-96AF-4DEE-FF3497184DD1}"/>
            </ac:spMkLst>
          </pc:spChg>
          <pc:spChg chg="mod">
            <ac:chgData name="Ragnhild Halvorsrud" userId="917ea340-fd63-490f-a7db-68428d24cf32" providerId="ADAL" clId="{6FA999E9-229C-4E9A-8ABA-655365537A19}" dt="2026-09-15T08:40:33.548" v="8298" actId="790"/>
            <ac:spMkLst>
              <pc:docMk/>
              <pc:sldMasterMk cId="454802661" sldId="2147483938"/>
              <pc:sldLayoutMk cId="1425184252" sldId="2147483974"/>
              <ac:spMk id="5" creationId="{14BC0D4E-FA8C-F17A-B9F8-3356A6B5A3AA}"/>
            </ac:spMkLst>
          </pc:spChg>
          <pc:spChg chg="mod">
            <ac:chgData name="Ragnhild Halvorsrud" userId="917ea340-fd63-490f-a7db-68428d24cf32" providerId="ADAL" clId="{6FA999E9-229C-4E9A-8ABA-655365537A19}" dt="2026-09-15T08:40:33.539" v="8292" actId="790"/>
            <ac:spMkLst>
              <pc:docMk/>
              <pc:sldMasterMk cId="454802661" sldId="2147483938"/>
              <pc:sldLayoutMk cId="1425184252" sldId="2147483974"/>
              <ac:spMk id="6" creationId="{7E9E1115-0074-AA95-0D0F-02D86FDD60BE}"/>
            </ac:spMkLst>
          </pc:spChg>
          <pc:spChg chg="mod">
            <ac:chgData name="Ragnhild Halvorsrud" userId="917ea340-fd63-490f-a7db-68428d24cf32" providerId="ADAL" clId="{6FA999E9-229C-4E9A-8ABA-655365537A19}" dt="2026-09-15T08:40:33.542" v="8294" actId="790"/>
            <ac:spMkLst>
              <pc:docMk/>
              <pc:sldMasterMk cId="454802661" sldId="2147483938"/>
              <pc:sldLayoutMk cId="1425184252" sldId="2147483974"/>
              <ac:spMk id="10" creationId="{19E8C21D-363E-4C29-BCB1-2C67A41A6B1A}"/>
            </ac:spMkLst>
          </pc:spChg>
          <pc:spChg chg="mod">
            <ac:chgData name="Ragnhild Halvorsrud" userId="917ea340-fd63-490f-a7db-68428d24cf32" providerId="ADAL" clId="{6FA999E9-229C-4E9A-8ABA-655365537A19}" dt="2026-09-15T08:40:33.544" v="8295" actId="790"/>
            <ac:spMkLst>
              <pc:docMk/>
              <pc:sldMasterMk cId="454802661" sldId="2147483938"/>
              <pc:sldLayoutMk cId="1425184252" sldId="2147483974"/>
              <ac:spMk id="11" creationId="{6DB35B2F-204D-4092-A860-94E70637BD46}"/>
            </ac:spMkLst>
          </pc:spChg>
          <pc:spChg chg="mod">
            <ac:chgData name="Ragnhild Halvorsrud" userId="917ea340-fd63-490f-a7db-68428d24cf32" providerId="ADAL" clId="{6FA999E9-229C-4E9A-8ABA-655365537A19}" dt="2026-09-15T08:40:33.550" v="8299" actId="790"/>
            <ac:spMkLst>
              <pc:docMk/>
              <pc:sldMasterMk cId="454802661" sldId="2147483938"/>
              <pc:sldLayoutMk cId="1425184252" sldId="2147483974"/>
              <ac:spMk id="19" creationId="{50DD9E95-DAE8-CA88-F07A-2DECC98F31E5}"/>
            </ac:spMkLst>
          </pc:spChg>
        </pc:sldLayoutChg>
        <pc:sldLayoutChg chg="modSp mod">
          <pc:chgData name="Ragnhild Halvorsrud" userId="917ea340-fd63-490f-a7db-68428d24cf32" providerId="ADAL" clId="{6FA999E9-229C-4E9A-8ABA-655365537A19}" dt="2026-09-15T08:40:33.556" v="8303" actId="790"/>
          <pc:sldLayoutMkLst>
            <pc:docMk/>
            <pc:sldMasterMk cId="454802661" sldId="2147483938"/>
            <pc:sldLayoutMk cId="1336794735" sldId="2147483975"/>
          </pc:sldLayoutMkLst>
          <pc:spChg chg="mod">
            <ac:chgData name="Ragnhild Halvorsrud" userId="917ea340-fd63-490f-a7db-68428d24cf32" providerId="ADAL" clId="{6FA999E9-229C-4E9A-8ABA-655365537A19}" dt="2026-09-15T08:40:33.552" v="8300" actId="790"/>
            <ac:spMkLst>
              <pc:docMk/>
              <pc:sldMasterMk cId="454802661" sldId="2147483938"/>
              <pc:sldLayoutMk cId="1336794735" sldId="2147483975"/>
              <ac:spMk id="2" creationId="{24C9D909-49D5-40E7-8A46-904F4218013D}"/>
            </ac:spMkLst>
          </pc:spChg>
          <pc:spChg chg="mod">
            <ac:chgData name="Ragnhild Halvorsrud" userId="917ea340-fd63-490f-a7db-68428d24cf32" providerId="ADAL" clId="{6FA999E9-229C-4E9A-8ABA-655365537A19}" dt="2026-09-15T08:40:33.554" v="8301" actId="790"/>
            <ac:spMkLst>
              <pc:docMk/>
              <pc:sldMasterMk cId="454802661" sldId="2147483938"/>
              <pc:sldLayoutMk cId="1336794735" sldId="2147483975"/>
              <ac:spMk id="6" creationId="{465999D2-F63C-05A4-2072-F224A5101026}"/>
            </ac:spMkLst>
          </pc:spChg>
          <pc:spChg chg="mod">
            <ac:chgData name="Ragnhild Halvorsrud" userId="917ea340-fd63-490f-a7db-68428d24cf32" providerId="ADAL" clId="{6FA999E9-229C-4E9A-8ABA-655365537A19}" dt="2026-09-15T08:40:33.554" v="8302" actId="790"/>
            <ac:spMkLst>
              <pc:docMk/>
              <pc:sldMasterMk cId="454802661" sldId="2147483938"/>
              <pc:sldLayoutMk cId="1336794735" sldId="2147483975"/>
              <ac:spMk id="7" creationId="{803A5791-2CBE-2943-F618-415AA65009D5}"/>
            </ac:spMkLst>
          </pc:spChg>
          <pc:spChg chg="mod">
            <ac:chgData name="Ragnhild Halvorsrud" userId="917ea340-fd63-490f-a7db-68428d24cf32" providerId="ADAL" clId="{6FA999E9-229C-4E9A-8ABA-655365537A19}" dt="2026-09-15T08:40:33.556" v="8303" actId="790"/>
            <ac:spMkLst>
              <pc:docMk/>
              <pc:sldMasterMk cId="454802661" sldId="2147483938"/>
              <pc:sldLayoutMk cId="1336794735" sldId="2147483975"/>
              <ac:spMk id="8" creationId="{4DAFA05E-1A70-CD31-3102-F8CA0639FF39}"/>
            </ac:spMkLst>
          </pc:spChg>
        </pc:sldLayoutChg>
        <pc:sldLayoutChg chg="modSp mod">
          <pc:chgData name="Ragnhild Halvorsrud" userId="917ea340-fd63-490f-a7db-68428d24cf32" providerId="ADAL" clId="{6FA999E9-229C-4E9A-8ABA-655365537A19}" dt="2026-09-15T08:40:33.566" v="8310" actId="790"/>
          <pc:sldLayoutMkLst>
            <pc:docMk/>
            <pc:sldMasterMk cId="454802661" sldId="2147483938"/>
            <pc:sldLayoutMk cId="3254927389" sldId="2147483976"/>
          </pc:sldLayoutMkLst>
          <pc:spChg chg="mod">
            <ac:chgData name="Ragnhild Halvorsrud" userId="917ea340-fd63-490f-a7db-68428d24cf32" providerId="ADAL" clId="{6FA999E9-229C-4E9A-8ABA-655365537A19}" dt="2026-09-15T08:40:33.562" v="8307" actId="790"/>
            <ac:spMkLst>
              <pc:docMk/>
              <pc:sldMasterMk cId="454802661" sldId="2147483938"/>
              <pc:sldLayoutMk cId="3254927389" sldId="2147483976"/>
              <ac:spMk id="2" creationId="{24C9D909-49D5-40E7-8A46-904F4218013D}"/>
            </ac:spMkLst>
          </pc:spChg>
          <pc:spChg chg="mod">
            <ac:chgData name="Ragnhild Halvorsrud" userId="917ea340-fd63-490f-a7db-68428d24cf32" providerId="ADAL" clId="{6FA999E9-229C-4E9A-8ABA-655365537A19}" dt="2026-09-15T08:40:33.558" v="8304" actId="790"/>
            <ac:spMkLst>
              <pc:docMk/>
              <pc:sldMasterMk cId="454802661" sldId="2147483938"/>
              <pc:sldLayoutMk cId="3254927389" sldId="2147483976"/>
              <ac:spMk id="3" creationId="{A537C458-2821-9AF9-A7BA-FA948D178595}"/>
            </ac:spMkLst>
          </pc:spChg>
          <pc:spChg chg="mod">
            <ac:chgData name="Ragnhild Halvorsrud" userId="917ea340-fd63-490f-a7db-68428d24cf32" providerId="ADAL" clId="{6FA999E9-229C-4E9A-8ABA-655365537A19}" dt="2026-09-15T08:40:33.558" v="8305" actId="790"/>
            <ac:spMkLst>
              <pc:docMk/>
              <pc:sldMasterMk cId="454802661" sldId="2147483938"/>
              <pc:sldLayoutMk cId="3254927389" sldId="2147483976"/>
              <ac:spMk id="4" creationId="{B845DE00-C6E8-123B-0B07-988B236AF36F}"/>
            </ac:spMkLst>
          </pc:spChg>
          <pc:spChg chg="mod">
            <ac:chgData name="Ragnhild Halvorsrud" userId="917ea340-fd63-490f-a7db-68428d24cf32" providerId="ADAL" clId="{6FA999E9-229C-4E9A-8ABA-655365537A19}" dt="2026-09-15T08:40:33.560" v="8306" actId="790"/>
            <ac:spMkLst>
              <pc:docMk/>
              <pc:sldMasterMk cId="454802661" sldId="2147483938"/>
              <pc:sldLayoutMk cId="3254927389" sldId="2147483976"/>
              <ac:spMk id="5" creationId="{2E08CAE4-3ED0-3AE6-D9F3-E8FB3CA71C2C}"/>
            </ac:spMkLst>
          </pc:spChg>
          <pc:spChg chg="mod">
            <ac:chgData name="Ragnhild Halvorsrud" userId="917ea340-fd63-490f-a7db-68428d24cf32" providerId="ADAL" clId="{6FA999E9-229C-4E9A-8ABA-655365537A19}" dt="2026-09-15T08:40:33.562" v="8308" actId="790"/>
            <ac:spMkLst>
              <pc:docMk/>
              <pc:sldMasterMk cId="454802661" sldId="2147483938"/>
              <pc:sldLayoutMk cId="3254927389" sldId="2147483976"/>
              <ac:spMk id="6" creationId="{4E0EF2BC-D126-A430-8091-048B767852D8}"/>
            </ac:spMkLst>
          </pc:spChg>
          <pc:spChg chg="mod">
            <ac:chgData name="Ragnhild Halvorsrud" userId="917ea340-fd63-490f-a7db-68428d24cf32" providerId="ADAL" clId="{6FA999E9-229C-4E9A-8ABA-655365537A19}" dt="2026-09-15T08:40:33.564" v="8309" actId="790"/>
            <ac:spMkLst>
              <pc:docMk/>
              <pc:sldMasterMk cId="454802661" sldId="2147483938"/>
              <pc:sldLayoutMk cId="3254927389" sldId="2147483976"/>
              <ac:spMk id="7" creationId="{9BAF4FF8-7D0F-623F-1477-2D6FF4D42BB9}"/>
            </ac:spMkLst>
          </pc:spChg>
          <pc:spChg chg="mod">
            <ac:chgData name="Ragnhild Halvorsrud" userId="917ea340-fd63-490f-a7db-68428d24cf32" providerId="ADAL" clId="{6FA999E9-229C-4E9A-8ABA-655365537A19}" dt="2026-09-15T08:40:33.566" v="8310" actId="790"/>
            <ac:spMkLst>
              <pc:docMk/>
              <pc:sldMasterMk cId="454802661" sldId="2147483938"/>
              <pc:sldLayoutMk cId="3254927389" sldId="2147483976"/>
              <ac:spMk id="8" creationId="{0C7C30DE-D80C-CD35-40DF-C72510A33A7E}"/>
            </ac:spMkLst>
          </pc:spChg>
        </pc:sldLayoutChg>
        <pc:sldLayoutChg chg="modSp mod">
          <pc:chgData name="Ragnhild Halvorsrud" userId="917ea340-fd63-490f-a7db-68428d24cf32" providerId="ADAL" clId="{6FA999E9-229C-4E9A-8ABA-655365537A19}" dt="2026-09-15T08:40:33.570" v="8313" actId="790"/>
          <pc:sldLayoutMkLst>
            <pc:docMk/>
            <pc:sldMasterMk cId="454802661" sldId="2147483938"/>
            <pc:sldLayoutMk cId="1887716616" sldId="2147483977"/>
          </pc:sldLayoutMkLst>
          <pc:spChg chg="mod">
            <ac:chgData name="Ragnhild Halvorsrud" userId="917ea340-fd63-490f-a7db-68428d24cf32" providerId="ADAL" clId="{6FA999E9-229C-4E9A-8ABA-655365537A19}" dt="2026-09-15T08:40:33.568" v="8311" actId="790"/>
            <ac:spMkLst>
              <pc:docMk/>
              <pc:sldMasterMk cId="454802661" sldId="2147483938"/>
              <pc:sldLayoutMk cId="1887716616" sldId="2147483977"/>
              <ac:spMk id="2" creationId="{22CBF7D1-DBB9-1FF6-03E1-8F24071390FB}"/>
            </ac:spMkLst>
          </pc:spChg>
          <pc:spChg chg="mod">
            <ac:chgData name="Ragnhild Halvorsrud" userId="917ea340-fd63-490f-a7db-68428d24cf32" providerId="ADAL" clId="{6FA999E9-229C-4E9A-8ABA-655365537A19}" dt="2026-09-15T08:40:33.568" v="8312" actId="790"/>
            <ac:spMkLst>
              <pc:docMk/>
              <pc:sldMasterMk cId="454802661" sldId="2147483938"/>
              <pc:sldLayoutMk cId="1887716616" sldId="2147483977"/>
              <ac:spMk id="3" creationId="{70761042-8082-8814-FDF8-F37913F8C440}"/>
            </ac:spMkLst>
          </pc:spChg>
          <pc:spChg chg="mod">
            <ac:chgData name="Ragnhild Halvorsrud" userId="917ea340-fd63-490f-a7db-68428d24cf32" providerId="ADAL" clId="{6FA999E9-229C-4E9A-8ABA-655365537A19}" dt="2026-09-15T08:40:33.570" v="8313" actId="790"/>
            <ac:spMkLst>
              <pc:docMk/>
              <pc:sldMasterMk cId="454802661" sldId="2147483938"/>
              <pc:sldLayoutMk cId="1887716616" sldId="2147483977"/>
              <ac:spMk id="4" creationId="{2DDC11E8-CCAC-DFF9-A5D4-C6294CB27B59}"/>
            </ac:spMkLst>
          </pc:spChg>
        </pc:sldLayoutChg>
        <pc:sldLayoutChg chg="modSp mod">
          <pc:chgData name="Ragnhild Halvorsrud" userId="917ea340-fd63-490f-a7db-68428d24cf32" providerId="ADAL" clId="{6FA999E9-229C-4E9A-8ABA-655365537A19}" dt="2026-09-15T08:40:33.578" v="8319" actId="790"/>
          <pc:sldLayoutMkLst>
            <pc:docMk/>
            <pc:sldMasterMk cId="454802661" sldId="2147483938"/>
            <pc:sldLayoutMk cId="193148021" sldId="2147483978"/>
          </pc:sldLayoutMkLst>
          <pc:spChg chg="mod">
            <ac:chgData name="Ragnhild Halvorsrud" userId="917ea340-fd63-490f-a7db-68428d24cf32" providerId="ADAL" clId="{6FA999E9-229C-4E9A-8ABA-655365537A19}" dt="2026-09-15T08:40:33.576" v="8317" actId="790"/>
            <ac:spMkLst>
              <pc:docMk/>
              <pc:sldMasterMk cId="454802661" sldId="2147483938"/>
              <pc:sldLayoutMk cId="193148021" sldId="2147483978"/>
              <ac:spMk id="2" creationId="{DF1370AC-7800-2F1C-6EA2-DEB4228AC881}"/>
            </ac:spMkLst>
          </pc:spChg>
          <pc:spChg chg="mod">
            <ac:chgData name="Ragnhild Halvorsrud" userId="917ea340-fd63-490f-a7db-68428d24cf32" providerId="ADAL" clId="{6FA999E9-229C-4E9A-8ABA-655365537A19}" dt="2026-09-15T08:40:33.576" v="8318" actId="790"/>
            <ac:spMkLst>
              <pc:docMk/>
              <pc:sldMasterMk cId="454802661" sldId="2147483938"/>
              <pc:sldLayoutMk cId="193148021" sldId="2147483978"/>
              <ac:spMk id="3" creationId="{241D79ED-0A2C-991B-8EFF-30C0BEFABEB1}"/>
            </ac:spMkLst>
          </pc:spChg>
          <pc:spChg chg="mod">
            <ac:chgData name="Ragnhild Halvorsrud" userId="917ea340-fd63-490f-a7db-68428d24cf32" providerId="ADAL" clId="{6FA999E9-229C-4E9A-8ABA-655365537A19}" dt="2026-09-15T08:40:33.578" v="8319" actId="790"/>
            <ac:spMkLst>
              <pc:docMk/>
              <pc:sldMasterMk cId="454802661" sldId="2147483938"/>
              <pc:sldLayoutMk cId="193148021" sldId="2147483978"/>
              <ac:spMk id="4" creationId="{595DD427-B02F-02E1-0048-342B5C943940}"/>
            </ac:spMkLst>
          </pc:spChg>
          <pc:spChg chg="mod">
            <ac:chgData name="Ragnhild Halvorsrud" userId="917ea340-fd63-490f-a7db-68428d24cf32" providerId="ADAL" clId="{6FA999E9-229C-4E9A-8ABA-655365537A19}" dt="2026-09-15T08:40:33.572" v="8314" actId="790"/>
            <ac:spMkLst>
              <pc:docMk/>
              <pc:sldMasterMk cId="454802661" sldId="2147483938"/>
              <pc:sldLayoutMk cId="193148021" sldId="2147483978"/>
              <ac:spMk id="5" creationId="{9561F537-C94C-3292-AE78-B1B30918D475}"/>
            </ac:spMkLst>
          </pc:spChg>
          <pc:spChg chg="mod">
            <ac:chgData name="Ragnhild Halvorsrud" userId="917ea340-fd63-490f-a7db-68428d24cf32" providerId="ADAL" clId="{6FA999E9-229C-4E9A-8ABA-655365537A19}" dt="2026-09-15T08:40:33.572" v="8315" actId="790"/>
            <ac:spMkLst>
              <pc:docMk/>
              <pc:sldMasterMk cId="454802661" sldId="2147483938"/>
              <pc:sldLayoutMk cId="193148021" sldId="2147483978"/>
              <ac:spMk id="6" creationId="{B1C9850A-B1AF-79AD-6A2F-C3792486DF56}"/>
            </ac:spMkLst>
          </pc:spChg>
          <pc:spChg chg="mod">
            <ac:chgData name="Ragnhild Halvorsrud" userId="917ea340-fd63-490f-a7db-68428d24cf32" providerId="ADAL" clId="{6FA999E9-229C-4E9A-8ABA-655365537A19}" dt="2026-09-15T08:40:33.574" v="8316" actId="790"/>
            <ac:spMkLst>
              <pc:docMk/>
              <pc:sldMasterMk cId="454802661" sldId="2147483938"/>
              <pc:sldLayoutMk cId="193148021" sldId="2147483978"/>
              <ac:spMk id="7" creationId="{B3A51659-8F00-D021-1BEA-0200E4FF4E91}"/>
            </ac:spMkLst>
          </pc:spChg>
        </pc:sldLayoutChg>
        <pc:sldLayoutChg chg="modSp mod">
          <pc:chgData name="Ragnhild Halvorsrud" userId="917ea340-fd63-490f-a7db-68428d24cf32" providerId="ADAL" clId="{6FA999E9-229C-4E9A-8ABA-655365537A19}" dt="2026-09-15T08:40:33.582" v="8322" actId="790"/>
          <pc:sldLayoutMkLst>
            <pc:docMk/>
            <pc:sldMasterMk cId="454802661" sldId="2147483938"/>
            <pc:sldLayoutMk cId="2872507503" sldId="2147483979"/>
          </pc:sldLayoutMkLst>
          <pc:spChg chg="mod">
            <ac:chgData name="Ragnhild Halvorsrud" userId="917ea340-fd63-490f-a7db-68428d24cf32" providerId="ADAL" clId="{6FA999E9-229C-4E9A-8ABA-655365537A19}" dt="2026-09-15T08:40:33.580" v="8320" actId="790"/>
            <ac:spMkLst>
              <pc:docMk/>
              <pc:sldMasterMk cId="454802661" sldId="2147483938"/>
              <pc:sldLayoutMk cId="2872507503" sldId="2147483979"/>
              <ac:spMk id="2" creationId="{22CBF7D1-DBB9-1FF6-03E1-8F24071390FB}"/>
            </ac:spMkLst>
          </pc:spChg>
          <pc:spChg chg="mod">
            <ac:chgData name="Ragnhild Halvorsrud" userId="917ea340-fd63-490f-a7db-68428d24cf32" providerId="ADAL" clId="{6FA999E9-229C-4E9A-8ABA-655365537A19}" dt="2026-09-15T08:40:33.580" v="8321" actId="790"/>
            <ac:spMkLst>
              <pc:docMk/>
              <pc:sldMasterMk cId="454802661" sldId="2147483938"/>
              <pc:sldLayoutMk cId="2872507503" sldId="2147483979"/>
              <ac:spMk id="3" creationId="{70761042-8082-8814-FDF8-F37913F8C440}"/>
            </ac:spMkLst>
          </pc:spChg>
          <pc:spChg chg="mod">
            <ac:chgData name="Ragnhild Halvorsrud" userId="917ea340-fd63-490f-a7db-68428d24cf32" providerId="ADAL" clId="{6FA999E9-229C-4E9A-8ABA-655365537A19}" dt="2026-09-15T08:40:33.582" v="8322" actId="790"/>
            <ac:spMkLst>
              <pc:docMk/>
              <pc:sldMasterMk cId="454802661" sldId="2147483938"/>
              <pc:sldLayoutMk cId="2872507503" sldId="2147483979"/>
              <ac:spMk id="4" creationId="{2DDC11E8-CCAC-DFF9-A5D4-C6294CB27B59}"/>
            </ac:spMkLst>
          </pc:spChg>
        </pc:sldLayoutChg>
        <pc:sldLayoutChg chg="modSp mod">
          <pc:chgData name="Ragnhild Halvorsrud" userId="917ea340-fd63-490f-a7db-68428d24cf32" providerId="ADAL" clId="{6FA999E9-229C-4E9A-8ABA-655365537A19}" dt="2026-09-15T08:40:33.588" v="8326" actId="790"/>
          <pc:sldLayoutMkLst>
            <pc:docMk/>
            <pc:sldMasterMk cId="454802661" sldId="2147483938"/>
            <pc:sldLayoutMk cId="1379404631" sldId="2147483980"/>
          </pc:sldLayoutMkLst>
          <pc:spChg chg="mod">
            <ac:chgData name="Ragnhild Halvorsrud" userId="917ea340-fd63-490f-a7db-68428d24cf32" providerId="ADAL" clId="{6FA999E9-229C-4E9A-8ABA-655365537A19}" dt="2026-09-15T08:40:33.584" v="8324" actId="790"/>
            <ac:spMkLst>
              <pc:docMk/>
              <pc:sldMasterMk cId="454802661" sldId="2147483938"/>
              <pc:sldLayoutMk cId="1379404631" sldId="2147483980"/>
              <ac:spMk id="2" creationId="{DF1370AC-7800-2F1C-6EA2-DEB4228AC881}"/>
            </ac:spMkLst>
          </pc:spChg>
          <pc:spChg chg="mod">
            <ac:chgData name="Ragnhild Halvorsrud" userId="917ea340-fd63-490f-a7db-68428d24cf32" providerId="ADAL" clId="{6FA999E9-229C-4E9A-8ABA-655365537A19}" dt="2026-09-15T08:40:33.586" v="8325" actId="790"/>
            <ac:spMkLst>
              <pc:docMk/>
              <pc:sldMasterMk cId="454802661" sldId="2147483938"/>
              <pc:sldLayoutMk cId="1379404631" sldId="2147483980"/>
              <ac:spMk id="3" creationId="{241D79ED-0A2C-991B-8EFF-30C0BEFABEB1}"/>
            </ac:spMkLst>
          </pc:spChg>
          <pc:spChg chg="mod">
            <ac:chgData name="Ragnhild Halvorsrud" userId="917ea340-fd63-490f-a7db-68428d24cf32" providerId="ADAL" clId="{6FA999E9-229C-4E9A-8ABA-655365537A19}" dt="2026-09-15T08:40:33.588" v="8326" actId="790"/>
            <ac:spMkLst>
              <pc:docMk/>
              <pc:sldMasterMk cId="454802661" sldId="2147483938"/>
              <pc:sldLayoutMk cId="1379404631" sldId="2147483980"/>
              <ac:spMk id="4" creationId="{595DD427-B02F-02E1-0048-342B5C943940}"/>
            </ac:spMkLst>
          </pc:spChg>
          <pc:spChg chg="mod">
            <ac:chgData name="Ragnhild Halvorsrud" userId="917ea340-fd63-490f-a7db-68428d24cf32" providerId="ADAL" clId="{6FA999E9-229C-4E9A-8ABA-655365537A19}" dt="2026-09-15T08:40:33.584" v="8323" actId="790"/>
            <ac:spMkLst>
              <pc:docMk/>
              <pc:sldMasterMk cId="454802661" sldId="2147483938"/>
              <pc:sldLayoutMk cId="1379404631" sldId="2147483980"/>
              <ac:spMk id="5" creationId="{5C80E249-F6B5-98A2-0C7F-8B8C7EFCA2C9}"/>
            </ac:spMkLst>
          </pc:spChg>
        </pc:sldLayoutChg>
        <pc:sldLayoutChg chg="modSp mod">
          <pc:chgData name="Ragnhild Halvorsrud" userId="917ea340-fd63-490f-a7db-68428d24cf32" providerId="ADAL" clId="{6FA999E9-229C-4E9A-8ABA-655365537A19}" dt="2026-09-15T08:40:33.596" v="8332" actId="790"/>
          <pc:sldLayoutMkLst>
            <pc:docMk/>
            <pc:sldMasterMk cId="454802661" sldId="2147483938"/>
            <pc:sldLayoutMk cId="1203875929" sldId="2147483981"/>
          </pc:sldLayoutMkLst>
          <pc:spChg chg="mod">
            <ac:chgData name="Ragnhild Halvorsrud" userId="917ea340-fd63-490f-a7db-68428d24cf32" providerId="ADAL" clId="{6FA999E9-229C-4E9A-8ABA-655365537A19}" dt="2026-09-15T08:40:33.588" v="8327" actId="790"/>
            <ac:spMkLst>
              <pc:docMk/>
              <pc:sldMasterMk cId="454802661" sldId="2147483938"/>
              <pc:sldLayoutMk cId="1203875929" sldId="2147483981"/>
              <ac:spMk id="4" creationId="{833B0605-69D6-6075-308E-FAA7A0D2B505}"/>
            </ac:spMkLst>
          </pc:spChg>
          <pc:spChg chg="mod">
            <ac:chgData name="Ragnhild Halvorsrud" userId="917ea340-fd63-490f-a7db-68428d24cf32" providerId="ADAL" clId="{6FA999E9-229C-4E9A-8ABA-655365537A19}" dt="2026-09-15T08:40:33.594" v="8331" actId="790"/>
            <ac:spMkLst>
              <pc:docMk/>
              <pc:sldMasterMk cId="454802661" sldId="2147483938"/>
              <pc:sldLayoutMk cId="1203875929" sldId="2147483981"/>
              <ac:spMk id="7" creationId="{70F57EE7-204D-AB40-EDA2-EDE2AF5AD44B}"/>
            </ac:spMkLst>
          </pc:spChg>
          <pc:spChg chg="mod">
            <ac:chgData name="Ragnhild Halvorsrud" userId="917ea340-fd63-490f-a7db-68428d24cf32" providerId="ADAL" clId="{6FA999E9-229C-4E9A-8ABA-655365537A19}" dt="2026-09-15T08:40:33.596" v="8332" actId="790"/>
            <ac:spMkLst>
              <pc:docMk/>
              <pc:sldMasterMk cId="454802661" sldId="2147483938"/>
              <pc:sldLayoutMk cId="1203875929" sldId="2147483981"/>
              <ac:spMk id="8" creationId="{73D55B49-3AC1-26AD-AEB1-36FD3ABE16EA}"/>
            </ac:spMkLst>
          </pc:spChg>
          <pc:spChg chg="mod">
            <ac:chgData name="Ragnhild Halvorsrud" userId="917ea340-fd63-490f-a7db-68428d24cf32" providerId="ADAL" clId="{6FA999E9-229C-4E9A-8ABA-655365537A19}" dt="2026-09-15T08:40:33.590" v="8328" actId="790"/>
            <ac:spMkLst>
              <pc:docMk/>
              <pc:sldMasterMk cId="454802661" sldId="2147483938"/>
              <pc:sldLayoutMk cId="1203875929" sldId="2147483981"/>
              <ac:spMk id="10" creationId="{19E8C21D-363E-4C29-BCB1-2C67A41A6B1A}"/>
            </ac:spMkLst>
          </pc:spChg>
          <pc:spChg chg="mod">
            <ac:chgData name="Ragnhild Halvorsrud" userId="917ea340-fd63-490f-a7db-68428d24cf32" providerId="ADAL" clId="{6FA999E9-229C-4E9A-8ABA-655365537A19}" dt="2026-09-15T08:40:33.592" v="8329" actId="790"/>
            <ac:spMkLst>
              <pc:docMk/>
              <pc:sldMasterMk cId="454802661" sldId="2147483938"/>
              <pc:sldLayoutMk cId="1203875929" sldId="2147483981"/>
              <ac:spMk id="11" creationId="{6DB35B2F-204D-4092-A860-94E70637BD46}"/>
            </ac:spMkLst>
          </pc:spChg>
          <pc:spChg chg="mod">
            <ac:chgData name="Ragnhild Halvorsrud" userId="917ea340-fd63-490f-a7db-68428d24cf32" providerId="ADAL" clId="{6FA999E9-229C-4E9A-8ABA-655365537A19}" dt="2026-09-15T08:40:33.592" v="8330" actId="790"/>
            <ac:spMkLst>
              <pc:docMk/>
              <pc:sldMasterMk cId="454802661" sldId="2147483938"/>
              <pc:sldLayoutMk cId="1203875929" sldId="2147483981"/>
              <ac:spMk id="12" creationId="{1BEB41F5-194C-405C-8EDC-8C5E550FE046}"/>
            </ac:spMkLst>
          </pc:spChg>
        </pc:sldLayoutChg>
        <pc:sldLayoutChg chg="modSp mod">
          <pc:chgData name="Ragnhild Halvorsrud" userId="917ea340-fd63-490f-a7db-68428d24cf32" providerId="ADAL" clId="{6FA999E9-229C-4E9A-8ABA-655365537A19}" dt="2026-09-15T08:40:33.607" v="8339"/>
          <pc:sldLayoutMkLst>
            <pc:docMk/>
            <pc:sldMasterMk cId="454802661" sldId="2147483938"/>
            <pc:sldLayoutMk cId="346153118" sldId="2147483982"/>
          </pc:sldLayoutMkLst>
          <pc:spChg chg="mod">
            <ac:chgData name="Ragnhild Halvorsrud" userId="917ea340-fd63-490f-a7db-68428d24cf32" providerId="ADAL" clId="{6FA999E9-229C-4E9A-8ABA-655365537A19}" dt="2026-09-15T08:40:33.598" v="8333" actId="790"/>
            <ac:spMkLst>
              <pc:docMk/>
              <pc:sldMasterMk cId="454802661" sldId="2147483938"/>
              <pc:sldLayoutMk cId="346153118" sldId="2147483982"/>
              <ac:spMk id="9" creationId="{00000000-0000-0000-0000-000000000000}"/>
            </ac:spMkLst>
          </pc:spChg>
          <pc:spChg chg="mod">
            <ac:chgData name="Ragnhild Halvorsrud" userId="917ea340-fd63-490f-a7db-68428d24cf32" providerId="ADAL" clId="{6FA999E9-229C-4E9A-8ABA-655365537A19}" dt="2026-09-15T08:40:33.600" v="8334"/>
            <ac:spMkLst>
              <pc:docMk/>
              <pc:sldMasterMk cId="454802661" sldId="2147483938"/>
              <pc:sldLayoutMk cId="346153118" sldId="2147483982"/>
              <ac:spMk id="13" creationId="{0BB3B459-CDFE-44C8-879C-511BDE5A64B2}"/>
            </ac:spMkLst>
          </pc:spChg>
          <pc:spChg chg="mod">
            <ac:chgData name="Ragnhild Halvorsrud" userId="917ea340-fd63-490f-a7db-68428d24cf32" providerId="ADAL" clId="{6FA999E9-229C-4E9A-8ABA-655365537A19}" dt="2026-09-15T08:40:33.602" v="8335"/>
            <ac:spMkLst>
              <pc:docMk/>
              <pc:sldMasterMk cId="454802661" sldId="2147483938"/>
              <pc:sldLayoutMk cId="346153118" sldId="2147483982"/>
              <ac:spMk id="14" creationId="{66B3FBB4-61DE-493B-8F38-CB78E008D9BE}"/>
            </ac:spMkLst>
          </pc:spChg>
          <pc:spChg chg="mod">
            <ac:chgData name="Ragnhild Halvorsrud" userId="917ea340-fd63-490f-a7db-68428d24cf32" providerId="ADAL" clId="{6FA999E9-229C-4E9A-8ABA-655365537A19}" dt="2026-09-15T08:40:33.607" v="8339"/>
            <ac:spMkLst>
              <pc:docMk/>
              <pc:sldMasterMk cId="454802661" sldId="2147483938"/>
              <pc:sldLayoutMk cId="346153118" sldId="2147483982"/>
              <ac:spMk id="16" creationId="{612244EC-2AD4-435E-89B5-E97CC62AFE11}"/>
            </ac:spMkLst>
          </pc:spChg>
          <pc:spChg chg="mod">
            <ac:chgData name="Ragnhild Halvorsrud" userId="917ea340-fd63-490f-a7db-68428d24cf32" providerId="ADAL" clId="{6FA999E9-229C-4E9A-8ABA-655365537A19}" dt="2026-09-15T08:40:33.603" v="8336" actId="790"/>
            <ac:spMkLst>
              <pc:docMk/>
              <pc:sldMasterMk cId="454802661" sldId="2147483938"/>
              <pc:sldLayoutMk cId="346153118" sldId="2147483982"/>
              <ac:spMk id="20" creationId="{C8F77785-DAC9-4046-8A82-0AC407341173}"/>
            </ac:spMkLst>
          </pc:spChg>
          <pc:spChg chg="mod">
            <ac:chgData name="Ragnhild Halvorsrud" userId="917ea340-fd63-490f-a7db-68428d24cf32" providerId="ADAL" clId="{6FA999E9-229C-4E9A-8ABA-655365537A19}" dt="2026-09-15T08:40:33.605" v="8337" actId="790"/>
            <ac:spMkLst>
              <pc:docMk/>
              <pc:sldMasterMk cId="454802661" sldId="2147483938"/>
              <pc:sldLayoutMk cId="346153118" sldId="2147483982"/>
              <ac:spMk id="21" creationId="{9675D1FD-FB10-4317-AAF4-BDCB2224F107}"/>
            </ac:spMkLst>
          </pc:spChg>
          <pc:spChg chg="mod">
            <ac:chgData name="Ragnhild Halvorsrud" userId="917ea340-fd63-490f-a7db-68428d24cf32" providerId="ADAL" clId="{6FA999E9-229C-4E9A-8ABA-655365537A19}" dt="2026-09-15T08:40:33.605" v="8338" actId="790"/>
            <ac:spMkLst>
              <pc:docMk/>
              <pc:sldMasterMk cId="454802661" sldId="2147483938"/>
              <pc:sldLayoutMk cId="346153118" sldId="2147483982"/>
              <ac:spMk id="23" creationId="{BBF7E881-962B-4385-8C0A-994D3D7717F3}"/>
            </ac:spMkLst>
          </pc:spChg>
        </pc:sldLayoutChg>
        <pc:sldLayoutChg chg="modSp mod">
          <pc:chgData name="Ragnhild Halvorsrud" userId="917ea340-fd63-490f-a7db-68428d24cf32" providerId="ADAL" clId="{6FA999E9-229C-4E9A-8ABA-655365537A19}" dt="2026-09-15T08:40:33.619" v="8346" actId="790"/>
          <pc:sldLayoutMkLst>
            <pc:docMk/>
            <pc:sldMasterMk cId="454802661" sldId="2147483938"/>
            <pc:sldLayoutMk cId="1128298793" sldId="2147483983"/>
          </pc:sldLayoutMkLst>
          <pc:spChg chg="mod">
            <ac:chgData name="Ragnhild Halvorsrud" userId="917ea340-fd63-490f-a7db-68428d24cf32" providerId="ADAL" clId="{6FA999E9-229C-4E9A-8ABA-655365537A19}" dt="2026-09-15T08:40:33.609" v="8340" actId="790"/>
            <ac:spMkLst>
              <pc:docMk/>
              <pc:sldMasterMk cId="454802661" sldId="2147483938"/>
              <pc:sldLayoutMk cId="1128298793" sldId="2147483983"/>
              <ac:spMk id="2" creationId="{0F124504-36FD-4753-851D-5B7D02D4A2D1}"/>
            </ac:spMkLst>
          </pc:spChg>
          <pc:spChg chg="mod">
            <ac:chgData name="Ragnhild Halvorsrud" userId="917ea340-fd63-490f-a7db-68428d24cf32" providerId="ADAL" clId="{6FA999E9-229C-4E9A-8ABA-655365537A19}" dt="2026-09-15T08:40:33.611" v="8341" actId="790"/>
            <ac:spMkLst>
              <pc:docMk/>
              <pc:sldMasterMk cId="454802661" sldId="2147483938"/>
              <pc:sldLayoutMk cId="1128298793" sldId="2147483983"/>
              <ac:spMk id="5" creationId="{00000000-0000-0000-0000-000000000000}"/>
            </ac:spMkLst>
          </pc:spChg>
          <pc:spChg chg="mod">
            <ac:chgData name="Ragnhild Halvorsrud" userId="917ea340-fd63-490f-a7db-68428d24cf32" providerId="ADAL" clId="{6FA999E9-229C-4E9A-8ABA-655365537A19}" dt="2026-09-15T08:40:33.613" v="8342" actId="790"/>
            <ac:spMkLst>
              <pc:docMk/>
              <pc:sldMasterMk cId="454802661" sldId="2147483938"/>
              <pc:sldLayoutMk cId="1128298793" sldId="2147483983"/>
              <ac:spMk id="12" creationId="{67CEE09B-6EE1-4BF2-85A3-DE69E91BC4C6}"/>
            </ac:spMkLst>
          </pc:spChg>
          <pc:spChg chg="mod">
            <ac:chgData name="Ragnhild Halvorsrud" userId="917ea340-fd63-490f-a7db-68428d24cf32" providerId="ADAL" clId="{6FA999E9-229C-4E9A-8ABA-655365537A19}" dt="2026-09-15T08:40:33.617" v="8344" actId="790"/>
            <ac:spMkLst>
              <pc:docMk/>
              <pc:sldMasterMk cId="454802661" sldId="2147483938"/>
              <pc:sldLayoutMk cId="1128298793" sldId="2147483983"/>
              <ac:spMk id="13" creationId="{16F02AC0-8835-4687-9809-625BC7974E07}"/>
            </ac:spMkLst>
          </pc:spChg>
          <pc:spChg chg="mod">
            <ac:chgData name="Ragnhild Halvorsrud" userId="917ea340-fd63-490f-a7db-68428d24cf32" providerId="ADAL" clId="{6FA999E9-229C-4E9A-8ABA-655365537A19}" dt="2026-09-15T08:40:33.619" v="8345" actId="790"/>
            <ac:spMkLst>
              <pc:docMk/>
              <pc:sldMasterMk cId="454802661" sldId="2147483938"/>
              <pc:sldLayoutMk cId="1128298793" sldId="2147483983"/>
              <ac:spMk id="14" creationId="{06D6C9CE-4F2C-454C-BB55-801B8D39FB8A}"/>
            </ac:spMkLst>
          </pc:spChg>
          <pc:spChg chg="mod">
            <ac:chgData name="Ragnhild Halvorsrud" userId="917ea340-fd63-490f-a7db-68428d24cf32" providerId="ADAL" clId="{6FA999E9-229C-4E9A-8ABA-655365537A19}" dt="2026-09-15T08:40:33.619" v="8346" actId="790"/>
            <ac:spMkLst>
              <pc:docMk/>
              <pc:sldMasterMk cId="454802661" sldId="2147483938"/>
              <pc:sldLayoutMk cId="1128298793" sldId="2147483983"/>
              <ac:spMk id="15" creationId="{E475F42F-AD98-4F3B-A294-8047E72ED3B3}"/>
            </ac:spMkLst>
          </pc:spChg>
          <pc:spChg chg="mod">
            <ac:chgData name="Ragnhild Halvorsrud" userId="917ea340-fd63-490f-a7db-68428d24cf32" providerId="ADAL" clId="{6FA999E9-229C-4E9A-8ABA-655365537A19}" dt="2026-09-15T08:40:33.615" v="8343" actId="790"/>
            <ac:spMkLst>
              <pc:docMk/>
              <pc:sldMasterMk cId="454802661" sldId="2147483938"/>
              <pc:sldLayoutMk cId="1128298793" sldId="2147483983"/>
              <ac:spMk id="16" creationId="{A8FA78FA-4D94-4717-B7C6-6F86378D6B01}"/>
            </ac:spMkLst>
          </pc:spChg>
        </pc:sldLayoutChg>
      </pc:sldMasterChg>
      <pc:sldMasterChg chg="modSldLayout">
        <pc:chgData name="Ragnhild Halvorsrud" userId="917ea340-fd63-490f-a7db-68428d24cf32" providerId="ADAL" clId="{6FA999E9-229C-4E9A-8ABA-655365537A19}" dt="2026-09-15T08:40:34.273" v="8727" actId="790"/>
        <pc:sldMasterMkLst>
          <pc:docMk/>
          <pc:sldMasterMk cId="2203027886" sldId="2147483985"/>
        </pc:sldMasterMkLst>
        <pc:sldLayoutChg chg="modSp mod">
          <pc:chgData name="Ragnhild Halvorsrud" userId="917ea340-fd63-490f-a7db-68428d24cf32" providerId="ADAL" clId="{6FA999E9-229C-4E9A-8ABA-655365537A19}" dt="2026-09-15T08:40:33.631" v="8354" actId="790"/>
          <pc:sldLayoutMkLst>
            <pc:docMk/>
            <pc:sldMasterMk cId="2203027886" sldId="2147483985"/>
            <pc:sldLayoutMk cId="1714467817" sldId="2147483986"/>
          </pc:sldLayoutMkLst>
          <pc:spChg chg="mod">
            <ac:chgData name="Ragnhild Halvorsrud" userId="917ea340-fd63-490f-a7db-68428d24cf32" providerId="ADAL" clId="{6FA999E9-229C-4E9A-8ABA-655365537A19}" dt="2026-09-15T08:40:33.631" v="8353" actId="790"/>
            <ac:spMkLst>
              <pc:docMk/>
              <pc:sldMasterMk cId="2203027886" sldId="2147483985"/>
              <pc:sldLayoutMk cId="1714467817" sldId="2147483986"/>
              <ac:spMk id="2" creationId="{00000000-0000-0000-0000-000000000000}"/>
            </ac:spMkLst>
          </pc:spChg>
          <pc:spChg chg="mod">
            <ac:chgData name="Ragnhild Halvorsrud" userId="917ea340-fd63-490f-a7db-68428d24cf32" providerId="ADAL" clId="{6FA999E9-229C-4E9A-8ABA-655365537A19}" dt="2026-09-15T08:40:33.631" v="8354" actId="790"/>
            <ac:spMkLst>
              <pc:docMk/>
              <pc:sldMasterMk cId="2203027886" sldId="2147483985"/>
              <pc:sldLayoutMk cId="1714467817" sldId="2147483986"/>
              <ac:spMk id="3" creationId="{00000000-0000-0000-0000-000000000000}"/>
            </ac:spMkLst>
          </pc:spChg>
          <pc:spChg chg="mod">
            <ac:chgData name="Ragnhild Halvorsrud" userId="917ea340-fd63-490f-a7db-68428d24cf32" providerId="ADAL" clId="{6FA999E9-229C-4E9A-8ABA-655365537A19}" dt="2026-09-15T08:40:33.621" v="8347" actId="790"/>
            <ac:spMkLst>
              <pc:docMk/>
              <pc:sldMasterMk cId="2203027886" sldId="2147483985"/>
              <pc:sldLayoutMk cId="1714467817" sldId="2147483986"/>
              <ac:spMk id="4" creationId="{833B0605-69D6-6075-308E-FAA7A0D2B505}"/>
            </ac:spMkLst>
          </pc:spChg>
          <pc:spChg chg="mod">
            <ac:chgData name="Ragnhild Halvorsrud" userId="917ea340-fd63-490f-a7db-68428d24cf32" providerId="ADAL" clId="{6FA999E9-229C-4E9A-8ABA-655365537A19}" dt="2026-09-15T08:40:33.623" v="8348" actId="790"/>
            <ac:spMkLst>
              <pc:docMk/>
              <pc:sldMasterMk cId="2203027886" sldId="2147483985"/>
              <pc:sldLayoutMk cId="1714467817" sldId="2147483986"/>
              <ac:spMk id="5" creationId="{14A339D7-8E34-C0A5-E64E-BFFE0FE6C4E0}"/>
            </ac:spMkLst>
          </pc:spChg>
          <pc:spChg chg="mod">
            <ac:chgData name="Ragnhild Halvorsrud" userId="917ea340-fd63-490f-a7db-68428d24cf32" providerId="ADAL" clId="{6FA999E9-229C-4E9A-8ABA-655365537A19}" dt="2026-09-15T08:40:33.623" v="8349" actId="790"/>
            <ac:spMkLst>
              <pc:docMk/>
              <pc:sldMasterMk cId="2203027886" sldId="2147483985"/>
              <pc:sldLayoutMk cId="1714467817" sldId="2147483986"/>
              <ac:spMk id="6" creationId="{CEF199E2-C2A6-E661-D2B8-0A3042ECC011}"/>
            </ac:spMkLst>
          </pc:spChg>
          <pc:spChg chg="mod">
            <ac:chgData name="Ragnhild Halvorsrud" userId="917ea340-fd63-490f-a7db-68428d24cf32" providerId="ADAL" clId="{6FA999E9-229C-4E9A-8ABA-655365537A19}" dt="2026-09-15T08:40:33.625" v="8350" actId="790"/>
            <ac:spMkLst>
              <pc:docMk/>
              <pc:sldMasterMk cId="2203027886" sldId="2147483985"/>
              <pc:sldLayoutMk cId="1714467817" sldId="2147483986"/>
              <ac:spMk id="10" creationId="{19E8C21D-363E-4C29-BCB1-2C67A41A6B1A}"/>
            </ac:spMkLst>
          </pc:spChg>
          <pc:spChg chg="mod">
            <ac:chgData name="Ragnhild Halvorsrud" userId="917ea340-fd63-490f-a7db-68428d24cf32" providerId="ADAL" clId="{6FA999E9-229C-4E9A-8ABA-655365537A19}" dt="2026-09-15T08:40:33.627" v="8351" actId="790"/>
            <ac:spMkLst>
              <pc:docMk/>
              <pc:sldMasterMk cId="2203027886" sldId="2147483985"/>
              <pc:sldLayoutMk cId="1714467817" sldId="2147483986"/>
              <ac:spMk id="11" creationId="{6DB35B2F-204D-4092-A860-94E70637BD46}"/>
            </ac:spMkLst>
          </pc:spChg>
          <pc:spChg chg="mod">
            <ac:chgData name="Ragnhild Halvorsrud" userId="917ea340-fd63-490f-a7db-68428d24cf32" providerId="ADAL" clId="{6FA999E9-229C-4E9A-8ABA-655365537A19}" dt="2026-09-15T08:40:33.629" v="8352" actId="790"/>
            <ac:spMkLst>
              <pc:docMk/>
              <pc:sldMasterMk cId="2203027886" sldId="2147483985"/>
              <pc:sldLayoutMk cId="1714467817" sldId="2147483986"/>
              <ac:spMk id="12" creationId="{1BEB41F5-194C-405C-8EDC-8C5E550FE046}"/>
            </ac:spMkLst>
          </pc:spChg>
        </pc:sldLayoutChg>
        <pc:sldLayoutChg chg="modSp mod">
          <pc:chgData name="Ragnhild Halvorsrud" userId="917ea340-fd63-490f-a7db-68428d24cf32" providerId="ADAL" clId="{6FA999E9-229C-4E9A-8ABA-655365537A19}" dt="2026-09-15T08:40:33.641" v="8360" actId="790"/>
          <pc:sldLayoutMkLst>
            <pc:docMk/>
            <pc:sldMasterMk cId="2203027886" sldId="2147483985"/>
            <pc:sldLayoutMk cId="719484090" sldId="2147483987"/>
          </pc:sldLayoutMkLst>
          <pc:spChg chg="mod">
            <ac:chgData name="Ragnhild Halvorsrud" userId="917ea340-fd63-490f-a7db-68428d24cf32" providerId="ADAL" clId="{6FA999E9-229C-4E9A-8ABA-655365537A19}" dt="2026-09-15T08:40:33.639" v="8359" actId="790"/>
            <ac:spMkLst>
              <pc:docMk/>
              <pc:sldMasterMk cId="2203027886" sldId="2147483985"/>
              <pc:sldLayoutMk cId="719484090" sldId="2147483987"/>
              <ac:spMk id="2" creationId="{00000000-0000-0000-0000-000000000000}"/>
            </ac:spMkLst>
          </pc:spChg>
          <pc:spChg chg="mod">
            <ac:chgData name="Ragnhild Halvorsrud" userId="917ea340-fd63-490f-a7db-68428d24cf32" providerId="ADAL" clId="{6FA999E9-229C-4E9A-8ABA-655365537A19}" dt="2026-09-15T08:40:33.641" v="8360" actId="790"/>
            <ac:spMkLst>
              <pc:docMk/>
              <pc:sldMasterMk cId="2203027886" sldId="2147483985"/>
              <pc:sldLayoutMk cId="719484090" sldId="2147483987"/>
              <ac:spMk id="3" creationId="{00000000-0000-0000-0000-000000000000}"/>
            </ac:spMkLst>
          </pc:spChg>
          <pc:spChg chg="mod">
            <ac:chgData name="Ragnhild Halvorsrud" userId="917ea340-fd63-490f-a7db-68428d24cf32" providerId="ADAL" clId="{6FA999E9-229C-4E9A-8ABA-655365537A19}" dt="2026-09-15T08:40:33.633" v="8355" actId="790"/>
            <ac:spMkLst>
              <pc:docMk/>
              <pc:sldMasterMk cId="2203027886" sldId="2147483985"/>
              <pc:sldLayoutMk cId="719484090" sldId="2147483987"/>
              <ac:spMk id="9" creationId="{9F4BED65-4CA9-3131-392D-8D0A7221C8B9}"/>
            </ac:spMkLst>
          </pc:spChg>
          <pc:spChg chg="mod">
            <ac:chgData name="Ragnhild Halvorsrud" userId="917ea340-fd63-490f-a7db-68428d24cf32" providerId="ADAL" clId="{6FA999E9-229C-4E9A-8ABA-655365537A19}" dt="2026-09-15T08:40:33.635" v="8356" actId="790"/>
            <ac:spMkLst>
              <pc:docMk/>
              <pc:sldMasterMk cId="2203027886" sldId="2147483985"/>
              <pc:sldLayoutMk cId="719484090" sldId="2147483987"/>
              <ac:spMk id="10" creationId="{19E8C21D-363E-4C29-BCB1-2C67A41A6B1A}"/>
            </ac:spMkLst>
          </pc:spChg>
          <pc:spChg chg="mod">
            <ac:chgData name="Ragnhild Halvorsrud" userId="917ea340-fd63-490f-a7db-68428d24cf32" providerId="ADAL" clId="{6FA999E9-229C-4E9A-8ABA-655365537A19}" dt="2026-09-15T08:40:33.635" v="8357" actId="790"/>
            <ac:spMkLst>
              <pc:docMk/>
              <pc:sldMasterMk cId="2203027886" sldId="2147483985"/>
              <pc:sldLayoutMk cId="719484090" sldId="2147483987"/>
              <ac:spMk id="11" creationId="{6DB35B2F-204D-4092-A860-94E70637BD46}"/>
            </ac:spMkLst>
          </pc:spChg>
          <pc:spChg chg="mod">
            <ac:chgData name="Ragnhild Halvorsrud" userId="917ea340-fd63-490f-a7db-68428d24cf32" providerId="ADAL" clId="{6FA999E9-229C-4E9A-8ABA-655365537A19}" dt="2026-09-15T08:40:33.637" v="8358" actId="790"/>
            <ac:spMkLst>
              <pc:docMk/>
              <pc:sldMasterMk cId="2203027886" sldId="2147483985"/>
              <pc:sldLayoutMk cId="719484090" sldId="2147483987"/>
              <ac:spMk id="12" creationId="{1BEB41F5-194C-405C-8EDC-8C5E550FE046}"/>
            </ac:spMkLst>
          </pc:spChg>
        </pc:sldLayoutChg>
        <pc:sldLayoutChg chg="modSp mod">
          <pc:chgData name="Ragnhild Halvorsrud" userId="917ea340-fd63-490f-a7db-68428d24cf32" providerId="ADAL" clId="{6FA999E9-229C-4E9A-8ABA-655365537A19}" dt="2026-09-15T08:40:33.653" v="8368" actId="790"/>
          <pc:sldLayoutMkLst>
            <pc:docMk/>
            <pc:sldMasterMk cId="2203027886" sldId="2147483985"/>
            <pc:sldLayoutMk cId="1804294763" sldId="2147483988"/>
          </pc:sldLayoutMkLst>
          <pc:spChg chg="mod">
            <ac:chgData name="Ragnhild Halvorsrud" userId="917ea340-fd63-490f-a7db-68428d24cf32" providerId="ADAL" clId="{6FA999E9-229C-4E9A-8ABA-655365537A19}" dt="2026-09-15T08:40:33.651" v="8367" actId="790"/>
            <ac:spMkLst>
              <pc:docMk/>
              <pc:sldMasterMk cId="2203027886" sldId="2147483985"/>
              <pc:sldLayoutMk cId="1804294763" sldId="2147483988"/>
              <ac:spMk id="2" creationId="{00000000-0000-0000-0000-000000000000}"/>
            </ac:spMkLst>
          </pc:spChg>
          <pc:spChg chg="mod">
            <ac:chgData name="Ragnhild Halvorsrud" userId="917ea340-fd63-490f-a7db-68428d24cf32" providerId="ADAL" clId="{6FA999E9-229C-4E9A-8ABA-655365537A19}" dt="2026-09-15T08:40:33.653" v="8368" actId="790"/>
            <ac:spMkLst>
              <pc:docMk/>
              <pc:sldMasterMk cId="2203027886" sldId="2147483985"/>
              <pc:sldLayoutMk cId="1804294763" sldId="2147483988"/>
              <ac:spMk id="3" creationId="{00000000-0000-0000-0000-000000000000}"/>
            </ac:spMkLst>
          </pc:spChg>
          <pc:spChg chg="mod">
            <ac:chgData name="Ragnhild Halvorsrud" userId="917ea340-fd63-490f-a7db-68428d24cf32" providerId="ADAL" clId="{6FA999E9-229C-4E9A-8ABA-655365537A19}" dt="2026-09-15T08:40:33.645" v="8363" actId="790"/>
            <ac:spMkLst>
              <pc:docMk/>
              <pc:sldMasterMk cId="2203027886" sldId="2147483985"/>
              <pc:sldLayoutMk cId="1804294763" sldId="2147483988"/>
              <ac:spMk id="6" creationId="{CEF199E2-C2A6-E661-D2B8-0A3042ECC011}"/>
            </ac:spMkLst>
          </pc:spChg>
          <pc:spChg chg="mod">
            <ac:chgData name="Ragnhild Halvorsrud" userId="917ea340-fd63-490f-a7db-68428d24cf32" providerId="ADAL" clId="{6FA999E9-229C-4E9A-8ABA-655365537A19}" dt="2026-09-15T08:40:33.645" v="8362" actId="790"/>
            <ac:spMkLst>
              <pc:docMk/>
              <pc:sldMasterMk cId="2203027886" sldId="2147483985"/>
              <pc:sldLayoutMk cId="1804294763" sldId="2147483988"/>
              <ac:spMk id="9" creationId="{E6CC55FA-9983-59D0-E367-D79DF00EC0BD}"/>
            </ac:spMkLst>
          </pc:spChg>
          <pc:spChg chg="mod">
            <ac:chgData name="Ragnhild Halvorsrud" userId="917ea340-fd63-490f-a7db-68428d24cf32" providerId="ADAL" clId="{6FA999E9-229C-4E9A-8ABA-655365537A19}" dt="2026-09-15T08:40:33.647" v="8364" actId="790"/>
            <ac:spMkLst>
              <pc:docMk/>
              <pc:sldMasterMk cId="2203027886" sldId="2147483985"/>
              <pc:sldLayoutMk cId="1804294763" sldId="2147483988"/>
              <ac:spMk id="10" creationId="{19E8C21D-363E-4C29-BCB1-2C67A41A6B1A}"/>
            </ac:spMkLst>
          </pc:spChg>
          <pc:spChg chg="mod">
            <ac:chgData name="Ragnhild Halvorsrud" userId="917ea340-fd63-490f-a7db-68428d24cf32" providerId="ADAL" clId="{6FA999E9-229C-4E9A-8ABA-655365537A19}" dt="2026-09-15T08:40:33.649" v="8365" actId="790"/>
            <ac:spMkLst>
              <pc:docMk/>
              <pc:sldMasterMk cId="2203027886" sldId="2147483985"/>
              <pc:sldLayoutMk cId="1804294763" sldId="2147483988"/>
              <ac:spMk id="11" creationId="{6DB35B2F-204D-4092-A860-94E70637BD46}"/>
            </ac:spMkLst>
          </pc:spChg>
          <pc:spChg chg="mod">
            <ac:chgData name="Ragnhild Halvorsrud" userId="917ea340-fd63-490f-a7db-68428d24cf32" providerId="ADAL" clId="{6FA999E9-229C-4E9A-8ABA-655365537A19}" dt="2026-09-15T08:40:33.649" v="8366" actId="790"/>
            <ac:spMkLst>
              <pc:docMk/>
              <pc:sldMasterMk cId="2203027886" sldId="2147483985"/>
              <pc:sldLayoutMk cId="1804294763" sldId="2147483988"/>
              <ac:spMk id="12" creationId="{1BEB41F5-194C-405C-8EDC-8C5E550FE046}"/>
            </ac:spMkLst>
          </pc:spChg>
          <pc:spChg chg="mod">
            <ac:chgData name="Ragnhild Halvorsrud" userId="917ea340-fd63-490f-a7db-68428d24cf32" providerId="ADAL" clId="{6FA999E9-229C-4E9A-8ABA-655365537A19}" dt="2026-09-15T08:40:33.641" v="8361" actId="790"/>
            <ac:spMkLst>
              <pc:docMk/>
              <pc:sldMasterMk cId="2203027886" sldId="2147483985"/>
              <pc:sldLayoutMk cId="1804294763" sldId="2147483988"/>
              <ac:spMk id="13" creationId="{CABC6D3D-6D55-BEA1-68AD-A253AAE02519}"/>
            </ac:spMkLst>
          </pc:spChg>
        </pc:sldLayoutChg>
        <pc:sldLayoutChg chg="modSp mod">
          <pc:chgData name="Ragnhild Halvorsrud" userId="917ea340-fd63-490f-a7db-68428d24cf32" providerId="ADAL" clId="{6FA999E9-229C-4E9A-8ABA-655365537A19}" dt="2026-09-15T08:40:33.665" v="8375" actId="790"/>
          <pc:sldLayoutMkLst>
            <pc:docMk/>
            <pc:sldMasterMk cId="2203027886" sldId="2147483985"/>
            <pc:sldLayoutMk cId="2165196700" sldId="2147483989"/>
          </pc:sldLayoutMkLst>
          <pc:spChg chg="mod">
            <ac:chgData name="Ragnhild Halvorsrud" userId="917ea340-fd63-490f-a7db-68428d24cf32" providerId="ADAL" clId="{6FA999E9-229C-4E9A-8ABA-655365537A19}" dt="2026-09-15T08:40:33.663" v="8374" actId="790"/>
            <ac:spMkLst>
              <pc:docMk/>
              <pc:sldMasterMk cId="2203027886" sldId="2147483985"/>
              <pc:sldLayoutMk cId="2165196700" sldId="2147483989"/>
              <ac:spMk id="2" creationId="{00000000-0000-0000-0000-000000000000}"/>
            </ac:spMkLst>
          </pc:spChg>
          <pc:spChg chg="mod">
            <ac:chgData name="Ragnhild Halvorsrud" userId="917ea340-fd63-490f-a7db-68428d24cf32" providerId="ADAL" clId="{6FA999E9-229C-4E9A-8ABA-655365537A19}" dt="2026-09-15T08:40:33.665" v="8375" actId="790"/>
            <ac:spMkLst>
              <pc:docMk/>
              <pc:sldMasterMk cId="2203027886" sldId="2147483985"/>
              <pc:sldLayoutMk cId="2165196700" sldId="2147483989"/>
              <ac:spMk id="3" creationId="{00000000-0000-0000-0000-000000000000}"/>
            </ac:spMkLst>
          </pc:spChg>
          <pc:spChg chg="mod">
            <ac:chgData name="Ragnhild Halvorsrud" userId="917ea340-fd63-490f-a7db-68428d24cf32" providerId="ADAL" clId="{6FA999E9-229C-4E9A-8ABA-655365537A19}" dt="2026-09-15T08:40:33.655" v="8369" actId="790"/>
            <ac:spMkLst>
              <pc:docMk/>
              <pc:sldMasterMk cId="2203027886" sldId="2147483985"/>
              <pc:sldLayoutMk cId="2165196700" sldId="2147483989"/>
              <ac:spMk id="4" creationId="{7A143000-0601-FF74-57D4-1BBFF0DFD103}"/>
            </ac:spMkLst>
          </pc:spChg>
          <pc:spChg chg="mod">
            <ac:chgData name="Ragnhild Halvorsrud" userId="917ea340-fd63-490f-a7db-68428d24cf32" providerId="ADAL" clId="{6FA999E9-229C-4E9A-8ABA-655365537A19}" dt="2026-09-15T08:40:33.657" v="8370" actId="790"/>
            <ac:spMkLst>
              <pc:docMk/>
              <pc:sldMasterMk cId="2203027886" sldId="2147483985"/>
              <pc:sldLayoutMk cId="2165196700" sldId="2147483989"/>
              <ac:spMk id="9" creationId="{E6CC55FA-9983-59D0-E367-D79DF00EC0BD}"/>
            </ac:spMkLst>
          </pc:spChg>
          <pc:spChg chg="mod">
            <ac:chgData name="Ragnhild Halvorsrud" userId="917ea340-fd63-490f-a7db-68428d24cf32" providerId="ADAL" clId="{6FA999E9-229C-4E9A-8ABA-655365537A19}" dt="2026-09-15T08:40:33.657" v="8371" actId="790"/>
            <ac:spMkLst>
              <pc:docMk/>
              <pc:sldMasterMk cId="2203027886" sldId="2147483985"/>
              <pc:sldLayoutMk cId="2165196700" sldId="2147483989"/>
              <ac:spMk id="10" creationId="{19E8C21D-363E-4C29-BCB1-2C67A41A6B1A}"/>
            </ac:spMkLst>
          </pc:spChg>
          <pc:spChg chg="mod">
            <ac:chgData name="Ragnhild Halvorsrud" userId="917ea340-fd63-490f-a7db-68428d24cf32" providerId="ADAL" clId="{6FA999E9-229C-4E9A-8ABA-655365537A19}" dt="2026-09-15T08:40:33.659" v="8372" actId="790"/>
            <ac:spMkLst>
              <pc:docMk/>
              <pc:sldMasterMk cId="2203027886" sldId="2147483985"/>
              <pc:sldLayoutMk cId="2165196700" sldId="2147483989"/>
              <ac:spMk id="11" creationId="{6DB35B2F-204D-4092-A860-94E70637BD46}"/>
            </ac:spMkLst>
          </pc:spChg>
          <pc:spChg chg="mod">
            <ac:chgData name="Ragnhild Halvorsrud" userId="917ea340-fd63-490f-a7db-68428d24cf32" providerId="ADAL" clId="{6FA999E9-229C-4E9A-8ABA-655365537A19}" dt="2026-09-15T08:40:33.661" v="8373" actId="790"/>
            <ac:spMkLst>
              <pc:docMk/>
              <pc:sldMasterMk cId="2203027886" sldId="2147483985"/>
              <pc:sldLayoutMk cId="2165196700" sldId="2147483989"/>
              <ac:spMk id="12" creationId="{1BEB41F5-194C-405C-8EDC-8C5E550FE046}"/>
            </ac:spMkLst>
          </pc:spChg>
        </pc:sldLayoutChg>
        <pc:sldLayoutChg chg="modSp mod">
          <pc:chgData name="Ragnhild Halvorsrud" userId="917ea340-fd63-490f-a7db-68428d24cf32" providerId="ADAL" clId="{6FA999E9-229C-4E9A-8ABA-655365537A19}" dt="2026-09-15T08:40:33.677" v="8383" actId="790"/>
          <pc:sldLayoutMkLst>
            <pc:docMk/>
            <pc:sldMasterMk cId="2203027886" sldId="2147483985"/>
            <pc:sldLayoutMk cId="185974702" sldId="2147483990"/>
          </pc:sldLayoutMkLst>
          <pc:spChg chg="mod">
            <ac:chgData name="Ragnhild Halvorsrud" userId="917ea340-fd63-490f-a7db-68428d24cf32" providerId="ADAL" clId="{6FA999E9-229C-4E9A-8ABA-655365537A19}" dt="2026-09-15T08:40:33.675" v="8382" actId="790"/>
            <ac:spMkLst>
              <pc:docMk/>
              <pc:sldMasterMk cId="2203027886" sldId="2147483985"/>
              <pc:sldLayoutMk cId="185974702" sldId="2147483990"/>
              <ac:spMk id="2" creationId="{00000000-0000-0000-0000-000000000000}"/>
            </ac:spMkLst>
          </pc:spChg>
          <pc:spChg chg="mod">
            <ac:chgData name="Ragnhild Halvorsrud" userId="917ea340-fd63-490f-a7db-68428d24cf32" providerId="ADAL" clId="{6FA999E9-229C-4E9A-8ABA-655365537A19}" dt="2026-09-15T08:40:33.665" v="8376" actId="790"/>
            <ac:spMkLst>
              <pc:docMk/>
              <pc:sldMasterMk cId="2203027886" sldId="2147483985"/>
              <pc:sldLayoutMk cId="185974702" sldId="2147483990"/>
              <ac:spMk id="4" creationId="{7A143000-0601-FF74-57D4-1BBFF0DFD103}"/>
            </ac:spMkLst>
          </pc:spChg>
          <pc:spChg chg="mod">
            <ac:chgData name="Ragnhild Halvorsrud" userId="917ea340-fd63-490f-a7db-68428d24cf32" providerId="ADAL" clId="{6FA999E9-229C-4E9A-8ABA-655365537A19}" dt="2026-09-15T08:40:33.669" v="8379" actId="790"/>
            <ac:spMkLst>
              <pc:docMk/>
              <pc:sldMasterMk cId="2203027886" sldId="2147483985"/>
              <pc:sldLayoutMk cId="185974702" sldId="2147483990"/>
              <ac:spMk id="9" creationId="{E6CC55FA-9983-59D0-E367-D79DF00EC0BD}"/>
            </ac:spMkLst>
          </pc:spChg>
          <pc:spChg chg="mod">
            <ac:chgData name="Ragnhild Halvorsrud" userId="917ea340-fd63-490f-a7db-68428d24cf32" providerId="ADAL" clId="{6FA999E9-229C-4E9A-8ABA-655365537A19}" dt="2026-09-15T08:40:33.671" v="8380" actId="790"/>
            <ac:spMkLst>
              <pc:docMk/>
              <pc:sldMasterMk cId="2203027886" sldId="2147483985"/>
              <pc:sldLayoutMk cId="185974702" sldId="2147483990"/>
              <ac:spMk id="10" creationId="{19E8C21D-363E-4C29-BCB1-2C67A41A6B1A}"/>
            </ac:spMkLst>
          </pc:spChg>
          <pc:spChg chg="mod">
            <ac:chgData name="Ragnhild Halvorsrud" userId="917ea340-fd63-490f-a7db-68428d24cf32" providerId="ADAL" clId="{6FA999E9-229C-4E9A-8ABA-655365537A19}" dt="2026-09-15T08:40:33.673" v="8381" actId="790"/>
            <ac:spMkLst>
              <pc:docMk/>
              <pc:sldMasterMk cId="2203027886" sldId="2147483985"/>
              <pc:sldLayoutMk cId="185974702" sldId="2147483990"/>
              <ac:spMk id="11" creationId="{6DB35B2F-204D-4092-A860-94E70637BD46}"/>
            </ac:spMkLst>
          </pc:spChg>
          <pc:spChg chg="mod">
            <ac:chgData name="Ragnhild Halvorsrud" userId="917ea340-fd63-490f-a7db-68428d24cf32" providerId="ADAL" clId="{6FA999E9-229C-4E9A-8ABA-655365537A19}" dt="2026-09-15T08:40:33.667" v="8377" actId="790"/>
            <ac:spMkLst>
              <pc:docMk/>
              <pc:sldMasterMk cId="2203027886" sldId="2147483985"/>
              <pc:sldLayoutMk cId="185974702" sldId="2147483990"/>
              <ac:spMk id="13" creationId="{4CD94CDB-7F27-D7B8-ECAE-B22EDB7CF860}"/>
            </ac:spMkLst>
          </pc:spChg>
          <pc:spChg chg="mod">
            <ac:chgData name="Ragnhild Halvorsrud" userId="917ea340-fd63-490f-a7db-68428d24cf32" providerId="ADAL" clId="{6FA999E9-229C-4E9A-8ABA-655365537A19}" dt="2026-09-15T08:40:33.669" v="8378" actId="790"/>
            <ac:spMkLst>
              <pc:docMk/>
              <pc:sldMasterMk cId="2203027886" sldId="2147483985"/>
              <pc:sldLayoutMk cId="185974702" sldId="2147483990"/>
              <ac:spMk id="14" creationId="{58079317-2862-C930-D1B2-76DAF709C737}"/>
            </ac:spMkLst>
          </pc:spChg>
          <pc:spChg chg="mod">
            <ac:chgData name="Ragnhild Halvorsrud" userId="917ea340-fd63-490f-a7db-68428d24cf32" providerId="ADAL" clId="{6FA999E9-229C-4E9A-8ABA-655365537A19}" dt="2026-09-15T08:40:33.677" v="8383" actId="790"/>
            <ac:spMkLst>
              <pc:docMk/>
              <pc:sldMasterMk cId="2203027886" sldId="2147483985"/>
              <pc:sldLayoutMk cId="185974702" sldId="2147483990"/>
              <ac:spMk id="15" creationId="{EB45E528-5974-3985-BA79-D52812ED536D}"/>
            </ac:spMkLst>
          </pc:spChg>
        </pc:sldLayoutChg>
        <pc:sldLayoutChg chg="modSp mod">
          <pc:chgData name="Ragnhild Halvorsrud" userId="917ea340-fd63-490f-a7db-68428d24cf32" providerId="ADAL" clId="{6FA999E9-229C-4E9A-8ABA-655365537A19}" dt="2026-09-15T08:40:33.687" v="8391" actId="790"/>
          <pc:sldLayoutMkLst>
            <pc:docMk/>
            <pc:sldMasterMk cId="2203027886" sldId="2147483985"/>
            <pc:sldLayoutMk cId="471376118" sldId="2147483991"/>
          </pc:sldLayoutMkLst>
          <pc:spChg chg="mod">
            <ac:chgData name="Ragnhild Halvorsrud" userId="917ea340-fd63-490f-a7db-68428d24cf32" providerId="ADAL" clId="{6FA999E9-229C-4E9A-8ABA-655365537A19}" dt="2026-09-15T08:40:33.687" v="8390" actId="790"/>
            <ac:spMkLst>
              <pc:docMk/>
              <pc:sldMasterMk cId="2203027886" sldId="2147483985"/>
              <pc:sldLayoutMk cId="471376118" sldId="2147483991"/>
              <ac:spMk id="2" creationId="{00000000-0000-0000-0000-000000000000}"/>
            </ac:spMkLst>
          </pc:spChg>
          <pc:spChg chg="mod">
            <ac:chgData name="Ragnhild Halvorsrud" userId="917ea340-fd63-490f-a7db-68428d24cf32" providerId="ADAL" clId="{6FA999E9-229C-4E9A-8ABA-655365537A19}" dt="2026-09-15T08:40:33.687" v="8391" actId="790"/>
            <ac:spMkLst>
              <pc:docMk/>
              <pc:sldMasterMk cId="2203027886" sldId="2147483985"/>
              <pc:sldLayoutMk cId="471376118" sldId="2147483991"/>
              <ac:spMk id="3" creationId="{7BCA202A-255B-309E-CAD7-631B8D012867}"/>
            </ac:spMkLst>
          </pc:spChg>
          <pc:spChg chg="mod">
            <ac:chgData name="Ragnhild Halvorsrud" userId="917ea340-fd63-490f-a7db-68428d24cf32" providerId="ADAL" clId="{6FA999E9-229C-4E9A-8ABA-655365537A19}" dt="2026-09-15T08:40:33.679" v="8384" actId="790"/>
            <ac:spMkLst>
              <pc:docMk/>
              <pc:sldMasterMk cId="2203027886" sldId="2147483985"/>
              <pc:sldLayoutMk cId="471376118" sldId="2147483991"/>
              <ac:spMk id="4" creationId="{7A143000-0601-FF74-57D4-1BBFF0DFD103}"/>
            </ac:spMkLst>
          </pc:spChg>
          <pc:spChg chg="mod">
            <ac:chgData name="Ragnhild Halvorsrud" userId="917ea340-fd63-490f-a7db-68428d24cf32" providerId="ADAL" clId="{6FA999E9-229C-4E9A-8ABA-655365537A19}" dt="2026-09-15T08:40:33.679" v="8385" actId="790"/>
            <ac:spMkLst>
              <pc:docMk/>
              <pc:sldMasterMk cId="2203027886" sldId="2147483985"/>
              <pc:sldLayoutMk cId="471376118" sldId="2147483991"/>
              <ac:spMk id="8" creationId="{6E826C15-60C7-4A89-7E05-D8E3D8C3A667}"/>
            </ac:spMkLst>
          </pc:spChg>
          <pc:spChg chg="mod">
            <ac:chgData name="Ragnhild Halvorsrud" userId="917ea340-fd63-490f-a7db-68428d24cf32" providerId="ADAL" clId="{6FA999E9-229C-4E9A-8ABA-655365537A19}" dt="2026-09-15T08:40:33.683" v="8387" actId="790"/>
            <ac:spMkLst>
              <pc:docMk/>
              <pc:sldMasterMk cId="2203027886" sldId="2147483985"/>
              <pc:sldLayoutMk cId="471376118" sldId="2147483991"/>
              <ac:spMk id="9" creationId="{E6CC55FA-9983-59D0-E367-D79DF00EC0BD}"/>
            </ac:spMkLst>
          </pc:spChg>
          <pc:spChg chg="mod">
            <ac:chgData name="Ragnhild Halvorsrud" userId="917ea340-fd63-490f-a7db-68428d24cf32" providerId="ADAL" clId="{6FA999E9-229C-4E9A-8ABA-655365537A19}" dt="2026-09-15T08:40:33.685" v="8388" actId="790"/>
            <ac:spMkLst>
              <pc:docMk/>
              <pc:sldMasterMk cId="2203027886" sldId="2147483985"/>
              <pc:sldLayoutMk cId="471376118" sldId="2147483991"/>
              <ac:spMk id="10" creationId="{19E8C21D-363E-4C29-BCB1-2C67A41A6B1A}"/>
            </ac:spMkLst>
          </pc:spChg>
          <pc:spChg chg="mod">
            <ac:chgData name="Ragnhild Halvorsrud" userId="917ea340-fd63-490f-a7db-68428d24cf32" providerId="ADAL" clId="{6FA999E9-229C-4E9A-8ABA-655365537A19}" dt="2026-09-15T08:40:33.685" v="8389" actId="790"/>
            <ac:spMkLst>
              <pc:docMk/>
              <pc:sldMasterMk cId="2203027886" sldId="2147483985"/>
              <pc:sldLayoutMk cId="471376118" sldId="2147483991"/>
              <ac:spMk id="11" creationId="{6DB35B2F-204D-4092-A860-94E70637BD46}"/>
            </ac:spMkLst>
          </pc:spChg>
          <pc:spChg chg="mod">
            <ac:chgData name="Ragnhild Halvorsrud" userId="917ea340-fd63-490f-a7db-68428d24cf32" providerId="ADAL" clId="{6FA999E9-229C-4E9A-8ABA-655365537A19}" dt="2026-09-15T08:40:33.681" v="8386" actId="790"/>
            <ac:spMkLst>
              <pc:docMk/>
              <pc:sldMasterMk cId="2203027886" sldId="2147483985"/>
              <pc:sldLayoutMk cId="471376118" sldId="2147483991"/>
              <ac:spMk id="12" creationId="{E7692B0B-6A59-5C97-2A63-F0E68435E204}"/>
            </ac:spMkLst>
          </pc:spChg>
        </pc:sldLayoutChg>
        <pc:sldLayoutChg chg="modSp mod">
          <pc:chgData name="Ragnhild Halvorsrud" userId="917ea340-fd63-490f-a7db-68428d24cf32" providerId="ADAL" clId="{6FA999E9-229C-4E9A-8ABA-655365537A19}" dt="2026-09-15T08:40:33.701" v="8399" actId="790"/>
          <pc:sldLayoutMkLst>
            <pc:docMk/>
            <pc:sldMasterMk cId="2203027886" sldId="2147483985"/>
            <pc:sldLayoutMk cId="4020763715" sldId="2147483992"/>
          </pc:sldLayoutMkLst>
          <pc:spChg chg="mod">
            <ac:chgData name="Ragnhild Halvorsrud" userId="917ea340-fd63-490f-a7db-68428d24cf32" providerId="ADAL" clId="{6FA999E9-229C-4E9A-8ABA-655365537A19}" dt="2026-09-15T08:40:33.699" v="8398" actId="790"/>
            <ac:spMkLst>
              <pc:docMk/>
              <pc:sldMasterMk cId="2203027886" sldId="2147483985"/>
              <pc:sldLayoutMk cId="4020763715" sldId="2147483992"/>
              <ac:spMk id="2" creationId="{00000000-0000-0000-0000-000000000000}"/>
            </ac:spMkLst>
          </pc:spChg>
          <pc:spChg chg="mod">
            <ac:chgData name="Ragnhild Halvorsrud" userId="917ea340-fd63-490f-a7db-68428d24cf32" providerId="ADAL" clId="{6FA999E9-229C-4E9A-8ABA-655365537A19}" dt="2026-09-15T08:40:33.701" v="8399" actId="790"/>
            <ac:spMkLst>
              <pc:docMk/>
              <pc:sldMasterMk cId="2203027886" sldId="2147483985"/>
              <pc:sldLayoutMk cId="4020763715" sldId="2147483992"/>
              <ac:spMk id="3" creationId="{043CA439-8159-F071-AC79-A82A38DF2204}"/>
            </ac:spMkLst>
          </pc:spChg>
          <pc:spChg chg="mod">
            <ac:chgData name="Ragnhild Halvorsrud" userId="917ea340-fd63-490f-a7db-68428d24cf32" providerId="ADAL" clId="{6FA999E9-229C-4E9A-8ABA-655365537A19}" dt="2026-09-15T08:40:33.687" v="8392" actId="790"/>
            <ac:spMkLst>
              <pc:docMk/>
              <pc:sldMasterMk cId="2203027886" sldId="2147483985"/>
              <pc:sldLayoutMk cId="4020763715" sldId="2147483992"/>
              <ac:spMk id="4" creationId="{7A143000-0601-FF74-57D4-1BBFF0DFD103}"/>
            </ac:spMkLst>
          </pc:spChg>
          <pc:spChg chg="mod">
            <ac:chgData name="Ragnhild Halvorsrud" userId="917ea340-fd63-490f-a7db-68428d24cf32" providerId="ADAL" clId="{6FA999E9-229C-4E9A-8ABA-655365537A19}" dt="2026-09-15T08:40:33.692" v="8393" actId="790"/>
            <ac:spMkLst>
              <pc:docMk/>
              <pc:sldMasterMk cId="2203027886" sldId="2147483985"/>
              <pc:sldLayoutMk cId="4020763715" sldId="2147483992"/>
              <ac:spMk id="8" creationId="{8BC85861-2FB3-5F5C-0CCE-334D23BE287F}"/>
            </ac:spMkLst>
          </pc:spChg>
          <pc:spChg chg="mod">
            <ac:chgData name="Ragnhild Halvorsrud" userId="917ea340-fd63-490f-a7db-68428d24cf32" providerId="ADAL" clId="{6FA999E9-229C-4E9A-8ABA-655365537A19}" dt="2026-09-15T08:40:33.694" v="8395" actId="790"/>
            <ac:spMkLst>
              <pc:docMk/>
              <pc:sldMasterMk cId="2203027886" sldId="2147483985"/>
              <pc:sldLayoutMk cId="4020763715" sldId="2147483992"/>
              <ac:spMk id="9" creationId="{E6CC55FA-9983-59D0-E367-D79DF00EC0BD}"/>
            </ac:spMkLst>
          </pc:spChg>
          <pc:spChg chg="mod">
            <ac:chgData name="Ragnhild Halvorsrud" userId="917ea340-fd63-490f-a7db-68428d24cf32" providerId="ADAL" clId="{6FA999E9-229C-4E9A-8ABA-655365537A19}" dt="2026-09-15T08:40:33.697" v="8396" actId="790"/>
            <ac:spMkLst>
              <pc:docMk/>
              <pc:sldMasterMk cId="2203027886" sldId="2147483985"/>
              <pc:sldLayoutMk cId="4020763715" sldId="2147483992"/>
              <ac:spMk id="10" creationId="{19E8C21D-363E-4C29-BCB1-2C67A41A6B1A}"/>
            </ac:spMkLst>
          </pc:spChg>
          <pc:spChg chg="mod">
            <ac:chgData name="Ragnhild Halvorsrud" userId="917ea340-fd63-490f-a7db-68428d24cf32" providerId="ADAL" clId="{6FA999E9-229C-4E9A-8ABA-655365537A19}" dt="2026-09-15T08:40:33.697" v="8397" actId="790"/>
            <ac:spMkLst>
              <pc:docMk/>
              <pc:sldMasterMk cId="2203027886" sldId="2147483985"/>
              <pc:sldLayoutMk cId="4020763715" sldId="2147483992"/>
              <ac:spMk id="11" creationId="{6DB35B2F-204D-4092-A860-94E70637BD46}"/>
            </ac:spMkLst>
          </pc:spChg>
          <pc:spChg chg="mod">
            <ac:chgData name="Ragnhild Halvorsrud" userId="917ea340-fd63-490f-a7db-68428d24cf32" providerId="ADAL" clId="{6FA999E9-229C-4E9A-8ABA-655365537A19}" dt="2026-09-15T08:40:33.692" v="8394" actId="790"/>
            <ac:spMkLst>
              <pc:docMk/>
              <pc:sldMasterMk cId="2203027886" sldId="2147483985"/>
              <pc:sldLayoutMk cId="4020763715" sldId="2147483992"/>
              <ac:spMk id="12" creationId="{DB6F83E0-6B16-40B4-F511-4E3E1BA483E2}"/>
            </ac:spMkLst>
          </pc:spChg>
        </pc:sldLayoutChg>
        <pc:sldLayoutChg chg="modSp mod">
          <pc:chgData name="Ragnhild Halvorsrud" userId="917ea340-fd63-490f-a7db-68428d24cf32" providerId="ADAL" clId="{6FA999E9-229C-4E9A-8ABA-655365537A19}" dt="2026-09-15T08:40:33.708" v="8407" actId="790"/>
          <pc:sldLayoutMkLst>
            <pc:docMk/>
            <pc:sldMasterMk cId="2203027886" sldId="2147483985"/>
            <pc:sldLayoutMk cId="3084700589" sldId="2147483993"/>
          </pc:sldLayoutMkLst>
          <pc:spChg chg="mod">
            <ac:chgData name="Ragnhild Halvorsrud" userId="917ea340-fd63-490f-a7db-68428d24cf32" providerId="ADAL" clId="{6FA999E9-229C-4E9A-8ABA-655365537A19}" dt="2026-09-15T08:40:33.708" v="8406" actId="790"/>
            <ac:spMkLst>
              <pc:docMk/>
              <pc:sldMasterMk cId="2203027886" sldId="2147483985"/>
              <pc:sldLayoutMk cId="3084700589" sldId="2147483993"/>
              <ac:spMk id="2" creationId="{00000000-0000-0000-0000-000000000000}"/>
            </ac:spMkLst>
          </pc:spChg>
          <pc:spChg chg="mod">
            <ac:chgData name="Ragnhild Halvorsrud" userId="917ea340-fd63-490f-a7db-68428d24cf32" providerId="ADAL" clId="{6FA999E9-229C-4E9A-8ABA-655365537A19}" dt="2026-09-15T08:40:33.708" v="8407" actId="790"/>
            <ac:spMkLst>
              <pc:docMk/>
              <pc:sldMasterMk cId="2203027886" sldId="2147483985"/>
              <pc:sldLayoutMk cId="3084700589" sldId="2147483993"/>
              <ac:spMk id="3" creationId="{70EED120-9E80-5452-0797-37D6B887ADAA}"/>
            </ac:spMkLst>
          </pc:spChg>
          <pc:spChg chg="mod">
            <ac:chgData name="Ragnhild Halvorsrud" userId="917ea340-fd63-490f-a7db-68428d24cf32" providerId="ADAL" clId="{6FA999E9-229C-4E9A-8ABA-655365537A19}" dt="2026-09-15T08:40:33.701" v="8400" actId="790"/>
            <ac:spMkLst>
              <pc:docMk/>
              <pc:sldMasterMk cId="2203027886" sldId="2147483985"/>
              <pc:sldLayoutMk cId="3084700589" sldId="2147483993"/>
              <ac:spMk id="4" creationId="{7A143000-0601-FF74-57D4-1BBFF0DFD103}"/>
            </ac:spMkLst>
          </pc:spChg>
          <pc:spChg chg="mod">
            <ac:chgData name="Ragnhild Halvorsrud" userId="917ea340-fd63-490f-a7db-68428d24cf32" providerId="ADAL" clId="{6FA999E9-229C-4E9A-8ABA-655365537A19}" dt="2026-09-15T08:40:33.703" v="8403" actId="790"/>
            <ac:spMkLst>
              <pc:docMk/>
              <pc:sldMasterMk cId="2203027886" sldId="2147483985"/>
              <pc:sldLayoutMk cId="3084700589" sldId="2147483993"/>
              <ac:spMk id="9" creationId="{E6CC55FA-9983-59D0-E367-D79DF00EC0BD}"/>
            </ac:spMkLst>
          </pc:spChg>
          <pc:spChg chg="mod">
            <ac:chgData name="Ragnhild Halvorsrud" userId="917ea340-fd63-490f-a7db-68428d24cf32" providerId="ADAL" clId="{6FA999E9-229C-4E9A-8ABA-655365537A19}" dt="2026-09-15T08:40:33.708" v="8404" actId="790"/>
            <ac:spMkLst>
              <pc:docMk/>
              <pc:sldMasterMk cId="2203027886" sldId="2147483985"/>
              <pc:sldLayoutMk cId="3084700589" sldId="2147483993"/>
              <ac:spMk id="10" creationId="{19E8C21D-363E-4C29-BCB1-2C67A41A6B1A}"/>
            </ac:spMkLst>
          </pc:spChg>
          <pc:spChg chg="mod">
            <ac:chgData name="Ragnhild Halvorsrud" userId="917ea340-fd63-490f-a7db-68428d24cf32" providerId="ADAL" clId="{6FA999E9-229C-4E9A-8ABA-655365537A19}" dt="2026-09-15T08:40:33.708" v="8405" actId="790"/>
            <ac:spMkLst>
              <pc:docMk/>
              <pc:sldMasterMk cId="2203027886" sldId="2147483985"/>
              <pc:sldLayoutMk cId="3084700589" sldId="2147483993"/>
              <ac:spMk id="11" creationId="{6DB35B2F-204D-4092-A860-94E70637BD46}"/>
            </ac:spMkLst>
          </pc:spChg>
          <pc:spChg chg="mod">
            <ac:chgData name="Ragnhild Halvorsrud" userId="917ea340-fd63-490f-a7db-68428d24cf32" providerId="ADAL" clId="{6FA999E9-229C-4E9A-8ABA-655365537A19}" dt="2026-09-15T08:40:33.703" v="8401" actId="790"/>
            <ac:spMkLst>
              <pc:docMk/>
              <pc:sldMasterMk cId="2203027886" sldId="2147483985"/>
              <pc:sldLayoutMk cId="3084700589" sldId="2147483993"/>
              <ac:spMk id="13" creationId="{4CD94CDB-7F27-D7B8-ECAE-B22EDB7CF860}"/>
            </ac:spMkLst>
          </pc:spChg>
          <pc:spChg chg="mod">
            <ac:chgData name="Ragnhild Halvorsrud" userId="917ea340-fd63-490f-a7db-68428d24cf32" providerId="ADAL" clId="{6FA999E9-229C-4E9A-8ABA-655365537A19}" dt="2026-09-15T08:40:33.703" v="8402" actId="790"/>
            <ac:spMkLst>
              <pc:docMk/>
              <pc:sldMasterMk cId="2203027886" sldId="2147483985"/>
              <pc:sldLayoutMk cId="3084700589" sldId="2147483993"/>
              <ac:spMk id="14" creationId="{58079317-2862-C930-D1B2-76DAF709C737}"/>
            </ac:spMkLst>
          </pc:spChg>
        </pc:sldLayoutChg>
        <pc:sldLayoutChg chg="modSp mod">
          <pc:chgData name="Ragnhild Halvorsrud" userId="917ea340-fd63-490f-a7db-68428d24cf32" providerId="ADAL" clId="{6FA999E9-229C-4E9A-8ABA-655365537A19}" dt="2026-09-15T08:40:33.724" v="8415" actId="790"/>
          <pc:sldLayoutMkLst>
            <pc:docMk/>
            <pc:sldMasterMk cId="2203027886" sldId="2147483985"/>
            <pc:sldLayoutMk cId="3415619683" sldId="2147483994"/>
          </pc:sldLayoutMkLst>
          <pc:spChg chg="mod">
            <ac:chgData name="Ragnhild Halvorsrud" userId="917ea340-fd63-490f-a7db-68428d24cf32" providerId="ADAL" clId="{6FA999E9-229C-4E9A-8ABA-655365537A19}" dt="2026-09-15T08:40:33.708" v="8414" actId="790"/>
            <ac:spMkLst>
              <pc:docMk/>
              <pc:sldMasterMk cId="2203027886" sldId="2147483985"/>
              <pc:sldLayoutMk cId="3415619683" sldId="2147483994"/>
              <ac:spMk id="2" creationId="{00000000-0000-0000-0000-000000000000}"/>
            </ac:spMkLst>
          </pc:spChg>
          <pc:spChg chg="mod">
            <ac:chgData name="Ragnhild Halvorsrud" userId="917ea340-fd63-490f-a7db-68428d24cf32" providerId="ADAL" clId="{6FA999E9-229C-4E9A-8ABA-655365537A19}" dt="2026-09-15T08:40:33.724" v="8415" actId="790"/>
            <ac:spMkLst>
              <pc:docMk/>
              <pc:sldMasterMk cId="2203027886" sldId="2147483985"/>
              <pc:sldLayoutMk cId="3415619683" sldId="2147483994"/>
              <ac:spMk id="3" creationId="{70EED120-9E80-5452-0797-37D6B887ADAA}"/>
            </ac:spMkLst>
          </pc:spChg>
          <pc:spChg chg="mod">
            <ac:chgData name="Ragnhild Halvorsrud" userId="917ea340-fd63-490f-a7db-68428d24cf32" providerId="ADAL" clId="{6FA999E9-229C-4E9A-8ABA-655365537A19}" dt="2026-09-15T08:40:33.708" v="8408" actId="790"/>
            <ac:spMkLst>
              <pc:docMk/>
              <pc:sldMasterMk cId="2203027886" sldId="2147483985"/>
              <pc:sldLayoutMk cId="3415619683" sldId="2147483994"/>
              <ac:spMk id="4" creationId="{7A143000-0601-FF74-57D4-1BBFF0DFD103}"/>
            </ac:spMkLst>
          </pc:spChg>
          <pc:spChg chg="mod">
            <ac:chgData name="Ragnhild Halvorsrud" userId="917ea340-fd63-490f-a7db-68428d24cf32" providerId="ADAL" clId="{6FA999E9-229C-4E9A-8ABA-655365537A19}" dt="2026-09-15T08:40:33.708" v="8411" actId="790"/>
            <ac:spMkLst>
              <pc:docMk/>
              <pc:sldMasterMk cId="2203027886" sldId="2147483985"/>
              <pc:sldLayoutMk cId="3415619683" sldId="2147483994"/>
              <ac:spMk id="9" creationId="{E6CC55FA-9983-59D0-E367-D79DF00EC0BD}"/>
            </ac:spMkLst>
          </pc:spChg>
          <pc:spChg chg="mod">
            <ac:chgData name="Ragnhild Halvorsrud" userId="917ea340-fd63-490f-a7db-68428d24cf32" providerId="ADAL" clId="{6FA999E9-229C-4E9A-8ABA-655365537A19}" dt="2026-09-15T08:40:33.708" v="8412" actId="790"/>
            <ac:spMkLst>
              <pc:docMk/>
              <pc:sldMasterMk cId="2203027886" sldId="2147483985"/>
              <pc:sldLayoutMk cId="3415619683" sldId="2147483994"/>
              <ac:spMk id="10" creationId="{19E8C21D-363E-4C29-BCB1-2C67A41A6B1A}"/>
            </ac:spMkLst>
          </pc:spChg>
          <pc:spChg chg="mod">
            <ac:chgData name="Ragnhild Halvorsrud" userId="917ea340-fd63-490f-a7db-68428d24cf32" providerId="ADAL" clId="{6FA999E9-229C-4E9A-8ABA-655365537A19}" dt="2026-09-15T08:40:33.708" v="8413" actId="790"/>
            <ac:spMkLst>
              <pc:docMk/>
              <pc:sldMasterMk cId="2203027886" sldId="2147483985"/>
              <pc:sldLayoutMk cId="3415619683" sldId="2147483994"/>
              <ac:spMk id="11" creationId="{6DB35B2F-204D-4092-A860-94E70637BD46}"/>
            </ac:spMkLst>
          </pc:spChg>
          <pc:spChg chg="mod">
            <ac:chgData name="Ragnhild Halvorsrud" userId="917ea340-fd63-490f-a7db-68428d24cf32" providerId="ADAL" clId="{6FA999E9-229C-4E9A-8ABA-655365537A19}" dt="2026-09-15T08:40:33.708" v="8409" actId="790"/>
            <ac:spMkLst>
              <pc:docMk/>
              <pc:sldMasterMk cId="2203027886" sldId="2147483985"/>
              <pc:sldLayoutMk cId="3415619683" sldId="2147483994"/>
              <ac:spMk id="13" creationId="{4CD94CDB-7F27-D7B8-ECAE-B22EDB7CF860}"/>
            </ac:spMkLst>
          </pc:spChg>
          <pc:spChg chg="mod">
            <ac:chgData name="Ragnhild Halvorsrud" userId="917ea340-fd63-490f-a7db-68428d24cf32" providerId="ADAL" clId="{6FA999E9-229C-4E9A-8ABA-655365537A19}" dt="2026-09-15T08:40:33.708" v="8410" actId="790"/>
            <ac:spMkLst>
              <pc:docMk/>
              <pc:sldMasterMk cId="2203027886" sldId="2147483985"/>
              <pc:sldLayoutMk cId="3415619683" sldId="2147483994"/>
              <ac:spMk id="14" creationId="{58079317-2862-C930-D1B2-76DAF709C737}"/>
            </ac:spMkLst>
          </pc:spChg>
        </pc:sldLayoutChg>
        <pc:sldLayoutChg chg="modSp mod">
          <pc:chgData name="Ragnhild Halvorsrud" userId="917ea340-fd63-490f-a7db-68428d24cf32" providerId="ADAL" clId="{6FA999E9-229C-4E9A-8ABA-655365537A19}" dt="2026-09-15T08:40:33.724" v="8423" actId="790"/>
          <pc:sldLayoutMkLst>
            <pc:docMk/>
            <pc:sldMasterMk cId="2203027886" sldId="2147483985"/>
            <pc:sldLayoutMk cId="1550701766" sldId="2147483995"/>
          </pc:sldLayoutMkLst>
          <pc:spChg chg="mod">
            <ac:chgData name="Ragnhild Halvorsrud" userId="917ea340-fd63-490f-a7db-68428d24cf32" providerId="ADAL" clId="{6FA999E9-229C-4E9A-8ABA-655365537A19}" dt="2026-09-15T08:40:33.724" v="8422" actId="790"/>
            <ac:spMkLst>
              <pc:docMk/>
              <pc:sldMasterMk cId="2203027886" sldId="2147483985"/>
              <pc:sldLayoutMk cId="1550701766" sldId="2147483995"/>
              <ac:spMk id="2" creationId="{00000000-0000-0000-0000-000000000000}"/>
            </ac:spMkLst>
          </pc:spChg>
          <pc:spChg chg="mod">
            <ac:chgData name="Ragnhild Halvorsrud" userId="917ea340-fd63-490f-a7db-68428d24cf32" providerId="ADAL" clId="{6FA999E9-229C-4E9A-8ABA-655365537A19}" dt="2026-09-15T08:40:33.724" v="8423" actId="790"/>
            <ac:spMkLst>
              <pc:docMk/>
              <pc:sldMasterMk cId="2203027886" sldId="2147483985"/>
              <pc:sldLayoutMk cId="1550701766" sldId="2147483995"/>
              <ac:spMk id="3" creationId="{70EED120-9E80-5452-0797-37D6B887ADAA}"/>
            </ac:spMkLst>
          </pc:spChg>
          <pc:spChg chg="mod">
            <ac:chgData name="Ragnhild Halvorsrud" userId="917ea340-fd63-490f-a7db-68428d24cf32" providerId="ADAL" clId="{6FA999E9-229C-4E9A-8ABA-655365537A19}" dt="2026-09-15T08:40:33.724" v="8416" actId="790"/>
            <ac:spMkLst>
              <pc:docMk/>
              <pc:sldMasterMk cId="2203027886" sldId="2147483985"/>
              <pc:sldLayoutMk cId="1550701766" sldId="2147483995"/>
              <ac:spMk id="4" creationId="{7A143000-0601-FF74-57D4-1BBFF0DFD103}"/>
            </ac:spMkLst>
          </pc:spChg>
          <pc:spChg chg="mod">
            <ac:chgData name="Ragnhild Halvorsrud" userId="917ea340-fd63-490f-a7db-68428d24cf32" providerId="ADAL" clId="{6FA999E9-229C-4E9A-8ABA-655365537A19}" dt="2026-09-15T08:40:33.724" v="8419" actId="790"/>
            <ac:spMkLst>
              <pc:docMk/>
              <pc:sldMasterMk cId="2203027886" sldId="2147483985"/>
              <pc:sldLayoutMk cId="1550701766" sldId="2147483995"/>
              <ac:spMk id="9" creationId="{E6CC55FA-9983-59D0-E367-D79DF00EC0BD}"/>
            </ac:spMkLst>
          </pc:spChg>
          <pc:spChg chg="mod">
            <ac:chgData name="Ragnhild Halvorsrud" userId="917ea340-fd63-490f-a7db-68428d24cf32" providerId="ADAL" clId="{6FA999E9-229C-4E9A-8ABA-655365537A19}" dt="2026-09-15T08:40:33.724" v="8420" actId="790"/>
            <ac:spMkLst>
              <pc:docMk/>
              <pc:sldMasterMk cId="2203027886" sldId="2147483985"/>
              <pc:sldLayoutMk cId="1550701766" sldId="2147483995"/>
              <ac:spMk id="10" creationId="{19E8C21D-363E-4C29-BCB1-2C67A41A6B1A}"/>
            </ac:spMkLst>
          </pc:spChg>
          <pc:spChg chg="mod">
            <ac:chgData name="Ragnhild Halvorsrud" userId="917ea340-fd63-490f-a7db-68428d24cf32" providerId="ADAL" clId="{6FA999E9-229C-4E9A-8ABA-655365537A19}" dt="2026-09-15T08:40:33.724" v="8421" actId="790"/>
            <ac:spMkLst>
              <pc:docMk/>
              <pc:sldMasterMk cId="2203027886" sldId="2147483985"/>
              <pc:sldLayoutMk cId="1550701766" sldId="2147483995"/>
              <ac:spMk id="11" creationId="{6DB35B2F-204D-4092-A860-94E70637BD46}"/>
            </ac:spMkLst>
          </pc:spChg>
          <pc:spChg chg="mod">
            <ac:chgData name="Ragnhild Halvorsrud" userId="917ea340-fd63-490f-a7db-68428d24cf32" providerId="ADAL" clId="{6FA999E9-229C-4E9A-8ABA-655365537A19}" dt="2026-09-15T08:40:33.724" v="8417" actId="790"/>
            <ac:spMkLst>
              <pc:docMk/>
              <pc:sldMasterMk cId="2203027886" sldId="2147483985"/>
              <pc:sldLayoutMk cId="1550701766" sldId="2147483995"/>
              <ac:spMk id="13" creationId="{4CD94CDB-7F27-D7B8-ECAE-B22EDB7CF860}"/>
            </ac:spMkLst>
          </pc:spChg>
          <pc:spChg chg="mod">
            <ac:chgData name="Ragnhild Halvorsrud" userId="917ea340-fd63-490f-a7db-68428d24cf32" providerId="ADAL" clId="{6FA999E9-229C-4E9A-8ABA-655365537A19}" dt="2026-09-15T08:40:33.724" v="8418" actId="790"/>
            <ac:spMkLst>
              <pc:docMk/>
              <pc:sldMasterMk cId="2203027886" sldId="2147483985"/>
              <pc:sldLayoutMk cId="1550701766" sldId="2147483995"/>
              <ac:spMk id="14" creationId="{58079317-2862-C930-D1B2-76DAF709C737}"/>
            </ac:spMkLst>
          </pc:spChg>
        </pc:sldLayoutChg>
        <pc:sldLayoutChg chg="modSp mod">
          <pc:chgData name="Ragnhild Halvorsrud" userId="917ea340-fd63-490f-a7db-68428d24cf32" providerId="ADAL" clId="{6FA999E9-229C-4E9A-8ABA-655365537A19}" dt="2026-09-15T08:40:33.739" v="8428" actId="790"/>
          <pc:sldLayoutMkLst>
            <pc:docMk/>
            <pc:sldMasterMk cId="2203027886" sldId="2147483985"/>
            <pc:sldLayoutMk cId="3833175559" sldId="2147483996"/>
          </pc:sldLayoutMkLst>
          <pc:spChg chg="mod">
            <ac:chgData name="Ragnhild Halvorsrud" userId="917ea340-fd63-490f-a7db-68428d24cf32" providerId="ADAL" clId="{6FA999E9-229C-4E9A-8ABA-655365537A19}" dt="2026-09-15T08:40:33.724" v="8424" actId="790"/>
            <ac:spMkLst>
              <pc:docMk/>
              <pc:sldMasterMk cId="2203027886" sldId="2147483985"/>
              <pc:sldLayoutMk cId="3833175559" sldId="2147483996"/>
              <ac:spMk id="2" creationId="{4166AEB5-52F0-4660-8F42-9D54730AF814}"/>
            </ac:spMkLst>
          </pc:spChg>
          <pc:spChg chg="mod">
            <ac:chgData name="Ragnhild Halvorsrud" userId="917ea340-fd63-490f-a7db-68428d24cf32" providerId="ADAL" clId="{6FA999E9-229C-4E9A-8ABA-655365537A19}" dt="2026-09-15T08:40:33.739" v="8425" actId="790"/>
            <ac:spMkLst>
              <pc:docMk/>
              <pc:sldMasterMk cId="2203027886" sldId="2147483985"/>
              <pc:sldLayoutMk cId="3833175559" sldId="2147483996"/>
              <ac:spMk id="3" creationId="{00000000-0000-0000-0000-000000000000}"/>
            </ac:spMkLst>
          </pc:spChg>
          <pc:spChg chg="mod">
            <ac:chgData name="Ragnhild Halvorsrud" userId="917ea340-fd63-490f-a7db-68428d24cf32" providerId="ADAL" clId="{6FA999E9-229C-4E9A-8ABA-655365537A19}" dt="2026-09-15T08:40:33.739" v="8426" actId="790"/>
            <ac:spMkLst>
              <pc:docMk/>
              <pc:sldMasterMk cId="2203027886" sldId="2147483985"/>
              <pc:sldLayoutMk cId="3833175559" sldId="2147483996"/>
              <ac:spMk id="4" creationId="{79AA4F96-AB1A-4342-53B7-0B799EE2F19A}"/>
            </ac:spMkLst>
          </pc:spChg>
          <pc:spChg chg="mod">
            <ac:chgData name="Ragnhild Halvorsrud" userId="917ea340-fd63-490f-a7db-68428d24cf32" providerId="ADAL" clId="{6FA999E9-229C-4E9A-8ABA-655365537A19}" dt="2026-09-15T08:40:33.739" v="8427" actId="790"/>
            <ac:spMkLst>
              <pc:docMk/>
              <pc:sldMasterMk cId="2203027886" sldId="2147483985"/>
              <pc:sldLayoutMk cId="3833175559" sldId="2147483996"/>
              <ac:spMk id="5" creationId="{2338F565-D591-02F4-656F-D8F6DAEB4668}"/>
            </ac:spMkLst>
          </pc:spChg>
          <pc:spChg chg="mod">
            <ac:chgData name="Ragnhild Halvorsrud" userId="917ea340-fd63-490f-a7db-68428d24cf32" providerId="ADAL" clId="{6FA999E9-229C-4E9A-8ABA-655365537A19}" dt="2026-09-15T08:40:33.739" v="8428" actId="790"/>
            <ac:spMkLst>
              <pc:docMk/>
              <pc:sldMasterMk cId="2203027886" sldId="2147483985"/>
              <pc:sldLayoutMk cId="3833175559" sldId="2147483996"/>
              <ac:spMk id="6" creationId="{C309293A-9672-46B2-CD9A-F58410D94A1E}"/>
            </ac:spMkLst>
          </pc:spChg>
        </pc:sldLayoutChg>
        <pc:sldLayoutChg chg="modSp mod">
          <pc:chgData name="Ragnhild Halvorsrud" userId="917ea340-fd63-490f-a7db-68428d24cf32" providerId="ADAL" clId="{6FA999E9-229C-4E9A-8ABA-655365537A19}" dt="2026-09-15T08:40:33.755" v="8436" actId="790"/>
          <pc:sldLayoutMkLst>
            <pc:docMk/>
            <pc:sldMasterMk cId="2203027886" sldId="2147483985"/>
            <pc:sldLayoutMk cId="444041082" sldId="2147483997"/>
          </pc:sldLayoutMkLst>
          <pc:spChg chg="mod">
            <ac:chgData name="Ragnhild Halvorsrud" userId="917ea340-fd63-490f-a7db-68428d24cf32" providerId="ADAL" clId="{6FA999E9-229C-4E9A-8ABA-655365537A19}" dt="2026-09-15T08:40:33.739" v="8432" actId="790"/>
            <ac:spMkLst>
              <pc:docMk/>
              <pc:sldMasterMk cId="2203027886" sldId="2147483985"/>
              <pc:sldLayoutMk cId="444041082" sldId="2147483997"/>
              <ac:spMk id="2" creationId="{4166AEB5-52F0-4660-8F42-9D54730AF814}"/>
            </ac:spMkLst>
          </pc:spChg>
          <pc:spChg chg="mod">
            <ac:chgData name="Ragnhild Halvorsrud" userId="917ea340-fd63-490f-a7db-68428d24cf32" providerId="ADAL" clId="{6FA999E9-229C-4E9A-8ABA-655365537A19}" dt="2026-09-15T08:40:33.739" v="8433" actId="790"/>
            <ac:spMkLst>
              <pc:docMk/>
              <pc:sldMasterMk cId="2203027886" sldId="2147483985"/>
              <pc:sldLayoutMk cId="444041082" sldId="2147483997"/>
              <ac:spMk id="3" creationId="{00000000-0000-0000-0000-000000000000}"/>
            </ac:spMkLst>
          </pc:spChg>
          <pc:spChg chg="mod">
            <ac:chgData name="Ragnhild Halvorsrud" userId="917ea340-fd63-490f-a7db-68428d24cf32" providerId="ADAL" clId="{6FA999E9-229C-4E9A-8ABA-655365537A19}" dt="2026-09-15T08:40:33.755" v="8434" actId="790"/>
            <ac:spMkLst>
              <pc:docMk/>
              <pc:sldMasterMk cId="2203027886" sldId="2147483985"/>
              <pc:sldLayoutMk cId="444041082" sldId="2147483997"/>
              <ac:spMk id="4" creationId="{79AA4F96-AB1A-4342-53B7-0B799EE2F19A}"/>
            </ac:spMkLst>
          </pc:spChg>
          <pc:spChg chg="mod">
            <ac:chgData name="Ragnhild Halvorsrud" userId="917ea340-fd63-490f-a7db-68428d24cf32" providerId="ADAL" clId="{6FA999E9-229C-4E9A-8ABA-655365537A19}" dt="2026-09-15T08:40:33.755" v="8435" actId="790"/>
            <ac:spMkLst>
              <pc:docMk/>
              <pc:sldMasterMk cId="2203027886" sldId="2147483985"/>
              <pc:sldLayoutMk cId="444041082" sldId="2147483997"/>
              <ac:spMk id="5" creationId="{2338F565-D591-02F4-656F-D8F6DAEB4668}"/>
            </ac:spMkLst>
          </pc:spChg>
          <pc:spChg chg="mod">
            <ac:chgData name="Ragnhild Halvorsrud" userId="917ea340-fd63-490f-a7db-68428d24cf32" providerId="ADAL" clId="{6FA999E9-229C-4E9A-8ABA-655365537A19}" dt="2026-09-15T08:40:33.755" v="8436" actId="790"/>
            <ac:spMkLst>
              <pc:docMk/>
              <pc:sldMasterMk cId="2203027886" sldId="2147483985"/>
              <pc:sldLayoutMk cId="444041082" sldId="2147483997"/>
              <ac:spMk id="6" creationId="{C309293A-9672-46B2-CD9A-F58410D94A1E}"/>
            </ac:spMkLst>
          </pc:spChg>
          <pc:spChg chg="mod">
            <ac:chgData name="Ragnhild Halvorsrud" userId="917ea340-fd63-490f-a7db-68428d24cf32" providerId="ADAL" clId="{6FA999E9-229C-4E9A-8ABA-655365537A19}" dt="2026-09-15T08:40:33.739" v="8429" actId="790"/>
            <ac:spMkLst>
              <pc:docMk/>
              <pc:sldMasterMk cId="2203027886" sldId="2147483985"/>
              <pc:sldLayoutMk cId="444041082" sldId="2147483997"/>
              <ac:spMk id="7" creationId="{D9DD4C16-D75A-C112-8EF3-4593C66F1FE6}"/>
            </ac:spMkLst>
          </pc:spChg>
          <pc:spChg chg="mod">
            <ac:chgData name="Ragnhild Halvorsrud" userId="917ea340-fd63-490f-a7db-68428d24cf32" providerId="ADAL" clId="{6FA999E9-229C-4E9A-8ABA-655365537A19}" dt="2026-09-15T08:40:33.739" v="8430" actId="790"/>
            <ac:spMkLst>
              <pc:docMk/>
              <pc:sldMasterMk cId="2203027886" sldId="2147483985"/>
              <pc:sldLayoutMk cId="444041082" sldId="2147483997"/>
              <ac:spMk id="13" creationId="{C7DF9565-BC4B-6500-9F90-052B657C6BC7}"/>
            </ac:spMkLst>
          </pc:spChg>
          <pc:spChg chg="mod">
            <ac:chgData name="Ragnhild Halvorsrud" userId="917ea340-fd63-490f-a7db-68428d24cf32" providerId="ADAL" clId="{6FA999E9-229C-4E9A-8ABA-655365537A19}" dt="2026-09-15T08:40:33.739" v="8431" actId="790"/>
            <ac:spMkLst>
              <pc:docMk/>
              <pc:sldMasterMk cId="2203027886" sldId="2147483985"/>
              <pc:sldLayoutMk cId="444041082" sldId="2147483997"/>
              <ac:spMk id="14" creationId="{EAC0D800-9FD4-5B52-5D76-E598679A17CC}"/>
            </ac:spMkLst>
          </pc:spChg>
        </pc:sldLayoutChg>
        <pc:sldLayoutChg chg="modSp mod">
          <pc:chgData name="Ragnhild Halvorsrud" userId="917ea340-fd63-490f-a7db-68428d24cf32" providerId="ADAL" clId="{6FA999E9-229C-4E9A-8ABA-655365537A19}" dt="2026-09-15T08:40:33.755" v="8440" actId="790"/>
          <pc:sldLayoutMkLst>
            <pc:docMk/>
            <pc:sldMasterMk cId="2203027886" sldId="2147483985"/>
            <pc:sldLayoutMk cId="2533086788" sldId="2147483998"/>
          </pc:sldLayoutMkLst>
          <pc:spChg chg="mod">
            <ac:chgData name="Ragnhild Halvorsrud" userId="917ea340-fd63-490f-a7db-68428d24cf32" providerId="ADAL" clId="{6FA999E9-229C-4E9A-8ABA-655365537A19}" dt="2026-09-15T08:40:33.755" v="8438" actId="790"/>
            <ac:spMkLst>
              <pc:docMk/>
              <pc:sldMasterMk cId="2203027886" sldId="2147483985"/>
              <pc:sldLayoutMk cId="2533086788" sldId="2147483998"/>
              <ac:spMk id="2" creationId="{1CEE748F-03E8-47BE-9817-391815934394}"/>
            </ac:spMkLst>
          </pc:spChg>
          <pc:spChg chg="mod">
            <ac:chgData name="Ragnhild Halvorsrud" userId="917ea340-fd63-490f-a7db-68428d24cf32" providerId="ADAL" clId="{6FA999E9-229C-4E9A-8ABA-655365537A19}" dt="2026-09-15T08:40:33.755" v="8439" actId="790"/>
            <ac:spMkLst>
              <pc:docMk/>
              <pc:sldMasterMk cId="2203027886" sldId="2147483985"/>
              <pc:sldLayoutMk cId="2533086788" sldId="2147483998"/>
              <ac:spMk id="3" creationId="{00000000-0000-0000-0000-000000000000}"/>
            </ac:spMkLst>
          </pc:spChg>
          <pc:spChg chg="mod">
            <ac:chgData name="Ragnhild Halvorsrud" userId="917ea340-fd63-490f-a7db-68428d24cf32" providerId="ADAL" clId="{6FA999E9-229C-4E9A-8ABA-655365537A19}" dt="2026-09-15T08:40:33.755" v="8440" actId="790"/>
            <ac:spMkLst>
              <pc:docMk/>
              <pc:sldMasterMk cId="2203027886" sldId="2147483985"/>
              <pc:sldLayoutMk cId="2533086788" sldId="2147483998"/>
              <ac:spMk id="6" creationId="{ECA2BB86-7F83-7675-BFB0-7655042B0C73}"/>
            </ac:spMkLst>
          </pc:spChg>
          <pc:spChg chg="mod">
            <ac:chgData name="Ragnhild Halvorsrud" userId="917ea340-fd63-490f-a7db-68428d24cf32" providerId="ADAL" clId="{6FA999E9-229C-4E9A-8ABA-655365537A19}" dt="2026-09-15T08:40:33.755" v="8437" actId="790"/>
            <ac:spMkLst>
              <pc:docMk/>
              <pc:sldMasterMk cId="2203027886" sldId="2147483985"/>
              <pc:sldLayoutMk cId="2533086788" sldId="2147483998"/>
              <ac:spMk id="7" creationId="{C3740E63-FE5A-40EF-8F52-2CDC77D09BCF}"/>
            </ac:spMkLst>
          </pc:spChg>
        </pc:sldLayoutChg>
        <pc:sldLayoutChg chg="modSp mod">
          <pc:chgData name="Ragnhild Halvorsrud" userId="917ea340-fd63-490f-a7db-68428d24cf32" providerId="ADAL" clId="{6FA999E9-229C-4E9A-8ABA-655365537A19}" dt="2026-09-15T08:40:33.771" v="8449" actId="790"/>
          <pc:sldLayoutMkLst>
            <pc:docMk/>
            <pc:sldMasterMk cId="2203027886" sldId="2147483985"/>
            <pc:sldLayoutMk cId="3418076203" sldId="2147483999"/>
          </pc:sldLayoutMkLst>
          <pc:spChg chg="mod">
            <ac:chgData name="Ragnhild Halvorsrud" userId="917ea340-fd63-490f-a7db-68428d24cf32" providerId="ADAL" clId="{6FA999E9-229C-4E9A-8ABA-655365537A19}" dt="2026-09-15T08:40:33.771" v="8445" actId="790"/>
            <ac:spMkLst>
              <pc:docMk/>
              <pc:sldMasterMk cId="2203027886" sldId="2147483985"/>
              <pc:sldLayoutMk cId="3418076203" sldId="2147483999"/>
              <ac:spMk id="2" creationId="{1CEE748F-03E8-47BE-9817-391815934394}"/>
            </ac:spMkLst>
          </pc:spChg>
          <pc:spChg chg="mod">
            <ac:chgData name="Ragnhild Halvorsrud" userId="917ea340-fd63-490f-a7db-68428d24cf32" providerId="ADAL" clId="{6FA999E9-229C-4E9A-8ABA-655365537A19}" dt="2026-09-15T08:40:33.771" v="8446" actId="790"/>
            <ac:spMkLst>
              <pc:docMk/>
              <pc:sldMasterMk cId="2203027886" sldId="2147483985"/>
              <pc:sldLayoutMk cId="3418076203" sldId="2147483999"/>
              <ac:spMk id="3" creationId="{00000000-0000-0000-0000-000000000000}"/>
            </ac:spMkLst>
          </pc:spChg>
          <pc:spChg chg="mod">
            <ac:chgData name="Ragnhild Halvorsrud" userId="917ea340-fd63-490f-a7db-68428d24cf32" providerId="ADAL" clId="{6FA999E9-229C-4E9A-8ABA-655365537A19}" dt="2026-09-15T08:40:33.771" v="8447" actId="790"/>
            <ac:spMkLst>
              <pc:docMk/>
              <pc:sldMasterMk cId="2203027886" sldId="2147483985"/>
              <pc:sldLayoutMk cId="3418076203" sldId="2147483999"/>
              <ac:spMk id="4" creationId="{2D5F3900-5FCE-15B2-FDC1-0D2A123DA404}"/>
            </ac:spMkLst>
          </pc:spChg>
          <pc:spChg chg="mod">
            <ac:chgData name="Ragnhild Halvorsrud" userId="917ea340-fd63-490f-a7db-68428d24cf32" providerId="ADAL" clId="{6FA999E9-229C-4E9A-8ABA-655365537A19}" dt="2026-09-15T08:40:33.771" v="8448" actId="790"/>
            <ac:spMkLst>
              <pc:docMk/>
              <pc:sldMasterMk cId="2203027886" sldId="2147483985"/>
              <pc:sldLayoutMk cId="3418076203" sldId="2147483999"/>
              <ac:spMk id="5" creationId="{368CC7A0-40A4-1195-C205-B2D87CDED41D}"/>
            </ac:spMkLst>
          </pc:spChg>
          <pc:spChg chg="mod">
            <ac:chgData name="Ragnhild Halvorsrud" userId="917ea340-fd63-490f-a7db-68428d24cf32" providerId="ADAL" clId="{6FA999E9-229C-4E9A-8ABA-655365537A19}" dt="2026-09-15T08:40:33.771" v="8449" actId="790"/>
            <ac:spMkLst>
              <pc:docMk/>
              <pc:sldMasterMk cId="2203027886" sldId="2147483985"/>
              <pc:sldLayoutMk cId="3418076203" sldId="2147483999"/>
              <ac:spMk id="6" creationId="{ECA2BB86-7F83-7675-BFB0-7655042B0C73}"/>
            </ac:spMkLst>
          </pc:spChg>
          <pc:spChg chg="mod">
            <ac:chgData name="Ragnhild Halvorsrud" userId="917ea340-fd63-490f-a7db-68428d24cf32" providerId="ADAL" clId="{6FA999E9-229C-4E9A-8ABA-655365537A19}" dt="2026-09-15T08:40:33.771" v="8444" actId="790"/>
            <ac:spMkLst>
              <pc:docMk/>
              <pc:sldMasterMk cId="2203027886" sldId="2147483985"/>
              <pc:sldLayoutMk cId="3418076203" sldId="2147483999"/>
              <ac:spMk id="7" creationId="{C3740E63-FE5A-40EF-8F52-2CDC77D09BCF}"/>
            </ac:spMkLst>
          </pc:spChg>
          <pc:spChg chg="mod">
            <ac:chgData name="Ragnhild Halvorsrud" userId="917ea340-fd63-490f-a7db-68428d24cf32" providerId="ADAL" clId="{6FA999E9-229C-4E9A-8ABA-655365537A19}" dt="2026-09-15T08:40:33.755" v="8441" actId="790"/>
            <ac:spMkLst>
              <pc:docMk/>
              <pc:sldMasterMk cId="2203027886" sldId="2147483985"/>
              <pc:sldLayoutMk cId="3418076203" sldId="2147483999"/>
              <ac:spMk id="8" creationId="{95709F27-DA51-FEA8-2868-C1E5C82D4D5A}"/>
            </ac:spMkLst>
          </pc:spChg>
          <pc:spChg chg="mod">
            <ac:chgData name="Ragnhild Halvorsrud" userId="917ea340-fd63-490f-a7db-68428d24cf32" providerId="ADAL" clId="{6FA999E9-229C-4E9A-8ABA-655365537A19}" dt="2026-09-15T08:40:33.755" v="8442" actId="790"/>
            <ac:spMkLst>
              <pc:docMk/>
              <pc:sldMasterMk cId="2203027886" sldId="2147483985"/>
              <pc:sldLayoutMk cId="3418076203" sldId="2147483999"/>
              <ac:spMk id="17" creationId="{4C28FBEE-D636-90D7-2F91-3F2E1E15994A}"/>
            </ac:spMkLst>
          </pc:spChg>
          <pc:spChg chg="mod">
            <ac:chgData name="Ragnhild Halvorsrud" userId="917ea340-fd63-490f-a7db-68428d24cf32" providerId="ADAL" clId="{6FA999E9-229C-4E9A-8ABA-655365537A19}" dt="2026-09-15T08:40:33.755" v="8443" actId="790"/>
            <ac:spMkLst>
              <pc:docMk/>
              <pc:sldMasterMk cId="2203027886" sldId="2147483985"/>
              <pc:sldLayoutMk cId="3418076203" sldId="2147483999"/>
              <ac:spMk id="18" creationId="{D8D54F4D-469E-56A8-F5DF-EB270EDFA011}"/>
            </ac:spMkLst>
          </pc:spChg>
        </pc:sldLayoutChg>
        <pc:sldLayoutChg chg="modSp mod">
          <pc:chgData name="Ragnhild Halvorsrud" userId="917ea340-fd63-490f-a7db-68428d24cf32" providerId="ADAL" clId="{6FA999E9-229C-4E9A-8ABA-655365537A19}" dt="2026-09-15T08:40:33.787" v="8455" actId="790"/>
          <pc:sldLayoutMkLst>
            <pc:docMk/>
            <pc:sldMasterMk cId="2203027886" sldId="2147483985"/>
            <pc:sldLayoutMk cId="2582959212" sldId="2147484000"/>
          </pc:sldLayoutMkLst>
          <pc:spChg chg="mod">
            <ac:chgData name="Ragnhild Halvorsrud" userId="917ea340-fd63-490f-a7db-68428d24cf32" providerId="ADAL" clId="{6FA999E9-229C-4E9A-8ABA-655365537A19}" dt="2026-09-15T08:40:33.771" v="8451" actId="790"/>
            <ac:spMkLst>
              <pc:docMk/>
              <pc:sldMasterMk cId="2203027886" sldId="2147483985"/>
              <pc:sldLayoutMk cId="2582959212" sldId="2147484000"/>
              <ac:spMk id="2" creationId="{C997E207-0A45-4633-9E81-66E4BD9F572A}"/>
            </ac:spMkLst>
          </pc:spChg>
          <pc:spChg chg="mod">
            <ac:chgData name="Ragnhild Halvorsrud" userId="917ea340-fd63-490f-a7db-68428d24cf32" providerId="ADAL" clId="{6FA999E9-229C-4E9A-8ABA-655365537A19}" dt="2026-09-15T08:40:33.787" v="8452" actId="790"/>
            <ac:spMkLst>
              <pc:docMk/>
              <pc:sldMasterMk cId="2203027886" sldId="2147483985"/>
              <pc:sldLayoutMk cId="2582959212" sldId="2147484000"/>
              <ac:spMk id="3" creationId="{00000000-0000-0000-0000-000000000000}"/>
            </ac:spMkLst>
          </pc:spChg>
          <pc:spChg chg="mod">
            <ac:chgData name="Ragnhild Halvorsrud" userId="917ea340-fd63-490f-a7db-68428d24cf32" providerId="ADAL" clId="{6FA999E9-229C-4E9A-8ABA-655365537A19}" dt="2026-09-15T08:40:33.787" v="8453" actId="790"/>
            <ac:spMkLst>
              <pc:docMk/>
              <pc:sldMasterMk cId="2203027886" sldId="2147483985"/>
              <pc:sldLayoutMk cId="2582959212" sldId="2147484000"/>
              <ac:spMk id="4" creationId="{9307B538-4BCF-4B39-B331-F3CE747BECE1}"/>
            </ac:spMkLst>
          </pc:spChg>
          <pc:spChg chg="mod">
            <ac:chgData name="Ragnhild Halvorsrud" userId="917ea340-fd63-490f-a7db-68428d24cf32" providerId="ADAL" clId="{6FA999E9-229C-4E9A-8ABA-655365537A19}" dt="2026-09-15T08:40:33.787" v="8454" actId="790"/>
            <ac:spMkLst>
              <pc:docMk/>
              <pc:sldMasterMk cId="2203027886" sldId="2147483985"/>
              <pc:sldLayoutMk cId="2582959212" sldId="2147484000"/>
              <ac:spMk id="5" creationId="{0E91F4D0-AB09-B28F-A2F7-1F3908BF1916}"/>
            </ac:spMkLst>
          </pc:spChg>
          <pc:spChg chg="mod">
            <ac:chgData name="Ragnhild Halvorsrud" userId="917ea340-fd63-490f-a7db-68428d24cf32" providerId="ADAL" clId="{6FA999E9-229C-4E9A-8ABA-655365537A19}" dt="2026-09-15T08:40:33.787" v="8455" actId="790"/>
            <ac:spMkLst>
              <pc:docMk/>
              <pc:sldMasterMk cId="2203027886" sldId="2147483985"/>
              <pc:sldLayoutMk cId="2582959212" sldId="2147484000"/>
              <ac:spMk id="6" creationId="{2CEA5E8A-8990-5C17-9847-B1DAC025612D}"/>
            </ac:spMkLst>
          </pc:spChg>
          <pc:spChg chg="mod">
            <ac:chgData name="Ragnhild Halvorsrud" userId="917ea340-fd63-490f-a7db-68428d24cf32" providerId="ADAL" clId="{6FA999E9-229C-4E9A-8ABA-655365537A19}" dt="2026-09-15T08:40:33.771" v="8450" actId="790"/>
            <ac:spMkLst>
              <pc:docMk/>
              <pc:sldMasterMk cId="2203027886" sldId="2147483985"/>
              <pc:sldLayoutMk cId="2582959212" sldId="2147484000"/>
              <ac:spMk id="8" creationId="{85318E54-A7C0-43F8-8747-5AE35BED7D21}"/>
            </ac:spMkLst>
          </pc:spChg>
        </pc:sldLayoutChg>
        <pc:sldLayoutChg chg="modSp mod">
          <pc:chgData name="Ragnhild Halvorsrud" userId="917ea340-fd63-490f-a7db-68428d24cf32" providerId="ADAL" clId="{6FA999E9-229C-4E9A-8ABA-655365537A19}" dt="2026-09-15T08:40:33.809" v="8464" actId="790"/>
          <pc:sldLayoutMkLst>
            <pc:docMk/>
            <pc:sldMasterMk cId="2203027886" sldId="2147483985"/>
            <pc:sldLayoutMk cId="3835266192" sldId="2147484001"/>
          </pc:sldLayoutMkLst>
          <pc:spChg chg="mod">
            <ac:chgData name="Ragnhild Halvorsrud" userId="917ea340-fd63-490f-a7db-68428d24cf32" providerId="ADAL" clId="{6FA999E9-229C-4E9A-8ABA-655365537A19}" dt="2026-09-15T08:40:33.800" v="8460" actId="790"/>
            <ac:spMkLst>
              <pc:docMk/>
              <pc:sldMasterMk cId="2203027886" sldId="2147483985"/>
              <pc:sldLayoutMk cId="3835266192" sldId="2147484001"/>
              <ac:spMk id="2" creationId="{C997E207-0A45-4633-9E81-66E4BD9F572A}"/>
            </ac:spMkLst>
          </pc:spChg>
          <pc:spChg chg="mod">
            <ac:chgData name="Ragnhild Halvorsrud" userId="917ea340-fd63-490f-a7db-68428d24cf32" providerId="ADAL" clId="{6FA999E9-229C-4E9A-8ABA-655365537A19}" dt="2026-09-15T08:40:33.803" v="8461" actId="790"/>
            <ac:spMkLst>
              <pc:docMk/>
              <pc:sldMasterMk cId="2203027886" sldId="2147483985"/>
              <pc:sldLayoutMk cId="3835266192" sldId="2147484001"/>
              <ac:spMk id="3" creationId="{00000000-0000-0000-0000-000000000000}"/>
            </ac:spMkLst>
          </pc:spChg>
          <pc:spChg chg="mod">
            <ac:chgData name="Ragnhild Halvorsrud" userId="917ea340-fd63-490f-a7db-68428d24cf32" providerId="ADAL" clId="{6FA999E9-229C-4E9A-8ABA-655365537A19}" dt="2026-09-15T08:40:33.806" v="8462" actId="790"/>
            <ac:spMkLst>
              <pc:docMk/>
              <pc:sldMasterMk cId="2203027886" sldId="2147483985"/>
              <pc:sldLayoutMk cId="3835266192" sldId="2147484001"/>
              <ac:spMk id="4" creationId="{9307B538-4BCF-4B39-B331-F3CE747BECE1}"/>
            </ac:spMkLst>
          </pc:spChg>
          <pc:spChg chg="mod">
            <ac:chgData name="Ragnhild Halvorsrud" userId="917ea340-fd63-490f-a7db-68428d24cf32" providerId="ADAL" clId="{6FA999E9-229C-4E9A-8ABA-655365537A19}" dt="2026-09-15T08:40:33.807" v="8463" actId="790"/>
            <ac:spMkLst>
              <pc:docMk/>
              <pc:sldMasterMk cId="2203027886" sldId="2147483985"/>
              <pc:sldLayoutMk cId="3835266192" sldId="2147484001"/>
              <ac:spMk id="5" creationId="{0E91F4D0-AB09-B28F-A2F7-1F3908BF1916}"/>
            </ac:spMkLst>
          </pc:spChg>
          <pc:spChg chg="mod">
            <ac:chgData name="Ragnhild Halvorsrud" userId="917ea340-fd63-490f-a7db-68428d24cf32" providerId="ADAL" clId="{6FA999E9-229C-4E9A-8ABA-655365537A19}" dt="2026-09-15T08:40:33.809" v="8464" actId="790"/>
            <ac:spMkLst>
              <pc:docMk/>
              <pc:sldMasterMk cId="2203027886" sldId="2147483985"/>
              <pc:sldLayoutMk cId="3835266192" sldId="2147484001"/>
              <ac:spMk id="6" creationId="{2CEA5E8A-8990-5C17-9847-B1DAC025612D}"/>
            </ac:spMkLst>
          </pc:spChg>
          <pc:spChg chg="mod">
            <ac:chgData name="Ragnhild Halvorsrud" userId="917ea340-fd63-490f-a7db-68428d24cf32" providerId="ADAL" clId="{6FA999E9-229C-4E9A-8ABA-655365537A19}" dt="2026-09-15T08:40:33.798" v="8459" actId="790"/>
            <ac:spMkLst>
              <pc:docMk/>
              <pc:sldMasterMk cId="2203027886" sldId="2147483985"/>
              <pc:sldLayoutMk cId="3835266192" sldId="2147484001"/>
              <ac:spMk id="8" creationId="{85318E54-A7C0-43F8-8747-5AE35BED7D21}"/>
            </ac:spMkLst>
          </pc:spChg>
          <pc:spChg chg="mod">
            <ac:chgData name="Ragnhild Halvorsrud" userId="917ea340-fd63-490f-a7db-68428d24cf32" providerId="ADAL" clId="{6FA999E9-229C-4E9A-8ABA-655365537A19}" dt="2026-09-15T08:40:33.787" v="8456" actId="790"/>
            <ac:spMkLst>
              <pc:docMk/>
              <pc:sldMasterMk cId="2203027886" sldId="2147483985"/>
              <pc:sldLayoutMk cId="3835266192" sldId="2147484001"/>
              <ac:spMk id="9" creationId="{3E6B4029-6959-1E8A-19E4-E6CE7B529D67}"/>
            </ac:spMkLst>
          </pc:spChg>
          <pc:spChg chg="mod">
            <ac:chgData name="Ragnhild Halvorsrud" userId="917ea340-fd63-490f-a7db-68428d24cf32" providerId="ADAL" clId="{6FA999E9-229C-4E9A-8ABA-655365537A19}" dt="2026-09-15T08:40:33.787" v="8457" actId="790"/>
            <ac:spMkLst>
              <pc:docMk/>
              <pc:sldMasterMk cId="2203027886" sldId="2147483985"/>
              <pc:sldLayoutMk cId="3835266192" sldId="2147484001"/>
              <ac:spMk id="17" creationId="{2E465455-B910-089C-01D8-017DCE8A6548}"/>
            </ac:spMkLst>
          </pc:spChg>
          <pc:spChg chg="mod">
            <ac:chgData name="Ragnhild Halvorsrud" userId="917ea340-fd63-490f-a7db-68428d24cf32" providerId="ADAL" clId="{6FA999E9-229C-4E9A-8ABA-655365537A19}" dt="2026-09-15T08:40:33.787" v="8458" actId="790"/>
            <ac:spMkLst>
              <pc:docMk/>
              <pc:sldMasterMk cId="2203027886" sldId="2147483985"/>
              <pc:sldLayoutMk cId="3835266192" sldId="2147484001"/>
              <ac:spMk id="18" creationId="{BB5A6ABE-3142-A329-24DA-09C13C941897}"/>
            </ac:spMkLst>
          </pc:spChg>
        </pc:sldLayoutChg>
        <pc:sldLayoutChg chg="modSp mod">
          <pc:chgData name="Ragnhild Halvorsrud" userId="917ea340-fd63-490f-a7db-68428d24cf32" providerId="ADAL" clId="{6FA999E9-229C-4E9A-8ABA-655365537A19}" dt="2026-09-15T08:40:33.821" v="8470" actId="790"/>
          <pc:sldLayoutMkLst>
            <pc:docMk/>
            <pc:sldMasterMk cId="2203027886" sldId="2147483985"/>
            <pc:sldLayoutMk cId="1379829295" sldId="2147484002"/>
          </pc:sldLayoutMkLst>
          <pc:spChg chg="mod">
            <ac:chgData name="Ragnhild Halvorsrud" userId="917ea340-fd63-490f-a7db-68428d24cf32" providerId="ADAL" clId="{6FA999E9-229C-4E9A-8ABA-655365537A19}" dt="2026-09-15T08:40:33.810" v="8465" actId="790"/>
            <ac:spMkLst>
              <pc:docMk/>
              <pc:sldMasterMk cId="2203027886" sldId="2147483985"/>
              <pc:sldLayoutMk cId="1379829295" sldId="2147484002"/>
              <ac:spMk id="2" creationId="{D947CF41-4700-4C0D-801F-1B8DD72EDF93}"/>
            </ac:spMkLst>
          </pc:spChg>
          <pc:spChg chg="mod">
            <ac:chgData name="Ragnhild Halvorsrud" userId="917ea340-fd63-490f-a7db-68428d24cf32" providerId="ADAL" clId="{6FA999E9-229C-4E9A-8ABA-655365537A19}" dt="2026-09-15T08:40:33.813" v="8466" actId="790"/>
            <ac:spMkLst>
              <pc:docMk/>
              <pc:sldMasterMk cId="2203027886" sldId="2147483985"/>
              <pc:sldLayoutMk cId="1379829295" sldId="2147484002"/>
              <ac:spMk id="3" creationId="{00000000-0000-0000-0000-000000000000}"/>
            </ac:spMkLst>
          </pc:spChg>
          <pc:spChg chg="mod">
            <ac:chgData name="Ragnhild Halvorsrud" userId="917ea340-fd63-490f-a7db-68428d24cf32" providerId="ADAL" clId="{6FA999E9-229C-4E9A-8ABA-655365537A19}" dt="2026-09-15T08:40:33.818" v="8468" actId="790"/>
            <ac:spMkLst>
              <pc:docMk/>
              <pc:sldMasterMk cId="2203027886" sldId="2147483985"/>
              <pc:sldLayoutMk cId="1379829295" sldId="2147484002"/>
              <ac:spMk id="4" creationId="{AD647E7C-D19F-DF24-82FD-3F87E0474975}"/>
            </ac:spMkLst>
          </pc:spChg>
          <pc:spChg chg="mod">
            <ac:chgData name="Ragnhild Halvorsrud" userId="917ea340-fd63-490f-a7db-68428d24cf32" providerId="ADAL" clId="{6FA999E9-229C-4E9A-8ABA-655365537A19}" dt="2026-09-15T08:40:33.820" v="8469" actId="790"/>
            <ac:spMkLst>
              <pc:docMk/>
              <pc:sldMasterMk cId="2203027886" sldId="2147483985"/>
              <pc:sldLayoutMk cId="1379829295" sldId="2147484002"/>
              <ac:spMk id="5" creationId="{77CB9443-BBBF-D2BB-BA33-7410552DE6E1}"/>
            </ac:spMkLst>
          </pc:spChg>
          <pc:spChg chg="mod">
            <ac:chgData name="Ragnhild Halvorsrud" userId="917ea340-fd63-490f-a7db-68428d24cf32" providerId="ADAL" clId="{6FA999E9-229C-4E9A-8ABA-655365537A19}" dt="2026-09-15T08:40:33.821" v="8470" actId="790"/>
            <ac:spMkLst>
              <pc:docMk/>
              <pc:sldMasterMk cId="2203027886" sldId="2147483985"/>
              <pc:sldLayoutMk cId="1379829295" sldId="2147484002"/>
              <ac:spMk id="6" creationId="{EBB78749-43D3-C7E7-0CDD-C0E213C91A26}"/>
            </ac:spMkLst>
          </pc:spChg>
          <pc:spChg chg="mod">
            <ac:chgData name="Ragnhild Halvorsrud" userId="917ea340-fd63-490f-a7db-68428d24cf32" providerId="ADAL" clId="{6FA999E9-229C-4E9A-8ABA-655365537A19}" dt="2026-09-15T08:40:33.817" v="8467" actId="790"/>
            <ac:spMkLst>
              <pc:docMk/>
              <pc:sldMasterMk cId="2203027886" sldId="2147483985"/>
              <pc:sldLayoutMk cId="1379829295" sldId="2147484002"/>
              <ac:spMk id="7" creationId="{17CE2ECF-AF40-4809-BD16-DFC59D53926E}"/>
            </ac:spMkLst>
          </pc:spChg>
        </pc:sldLayoutChg>
        <pc:sldLayoutChg chg="modSp mod">
          <pc:chgData name="Ragnhild Halvorsrud" userId="917ea340-fd63-490f-a7db-68428d24cf32" providerId="ADAL" clId="{6FA999E9-229C-4E9A-8ABA-655365537A19}" dt="2026-09-15T08:40:33.837" v="8479" actId="790"/>
          <pc:sldLayoutMkLst>
            <pc:docMk/>
            <pc:sldMasterMk cId="2203027886" sldId="2147483985"/>
            <pc:sldLayoutMk cId="3460914493" sldId="2147484003"/>
          </pc:sldLayoutMkLst>
          <pc:spChg chg="mod">
            <ac:chgData name="Ragnhild Halvorsrud" userId="917ea340-fd63-490f-a7db-68428d24cf32" providerId="ADAL" clId="{6FA999E9-229C-4E9A-8ABA-655365537A19}" dt="2026-09-15T08:40:33.827" v="8474" actId="790"/>
            <ac:spMkLst>
              <pc:docMk/>
              <pc:sldMasterMk cId="2203027886" sldId="2147483985"/>
              <pc:sldLayoutMk cId="3460914493" sldId="2147484003"/>
              <ac:spMk id="2" creationId="{D947CF41-4700-4C0D-801F-1B8DD72EDF93}"/>
            </ac:spMkLst>
          </pc:spChg>
          <pc:spChg chg="mod">
            <ac:chgData name="Ragnhild Halvorsrud" userId="917ea340-fd63-490f-a7db-68428d24cf32" providerId="ADAL" clId="{6FA999E9-229C-4E9A-8ABA-655365537A19}" dt="2026-09-15T08:40:33.830" v="8475" actId="790"/>
            <ac:spMkLst>
              <pc:docMk/>
              <pc:sldMasterMk cId="2203027886" sldId="2147483985"/>
              <pc:sldLayoutMk cId="3460914493" sldId="2147484003"/>
              <ac:spMk id="3" creationId="{00000000-0000-0000-0000-000000000000}"/>
            </ac:spMkLst>
          </pc:spChg>
          <pc:spChg chg="mod">
            <ac:chgData name="Ragnhild Halvorsrud" userId="917ea340-fd63-490f-a7db-68428d24cf32" providerId="ADAL" clId="{6FA999E9-229C-4E9A-8ABA-655365537A19}" dt="2026-09-15T08:40:33.835" v="8477" actId="790"/>
            <ac:spMkLst>
              <pc:docMk/>
              <pc:sldMasterMk cId="2203027886" sldId="2147483985"/>
              <pc:sldLayoutMk cId="3460914493" sldId="2147484003"/>
              <ac:spMk id="4" creationId="{AD647E7C-D19F-DF24-82FD-3F87E0474975}"/>
            </ac:spMkLst>
          </pc:spChg>
          <pc:spChg chg="mod">
            <ac:chgData name="Ragnhild Halvorsrud" userId="917ea340-fd63-490f-a7db-68428d24cf32" providerId="ADAL" clId="{6FA999E9-229C-4E9A-8ABA-655365537A19}" dt="2026-09-15T08:40:33.836" v="8478" actId="790"/>
            <ac:spMkLst>
              <pc:docMk/>
              <pc:sldMasterMk cId="2203027886" sldId="2147483985"/>
              <pc:sldLayoutMk cId="3460914493" sldId="2147484003"/>
              <ac:spMk id="5" creationId="{77CB9443-BBBF-D2BB-BA33-7410552DE6E1}"/>
            </ac:spMkLst>
          </pc:spChg>
          <pc:spChg chg="mod">
            <ac:chgData name="Ragnhild Halvorsrud" userId="917ea340-fd63-490f-a7db-68428d24cf32" providerId="ADAL" clId="{6FA999E9-229C-4E9A-8ABA-655365537A19}" dt="2026-09-15T08:40:33.837" v="8479" actId="790"/>
            <ac:spMkLst>
              <pc:docMk/>
              <pc:sldMasterMk cId="2203027886" sldId="2147483985"/>
              <pc:sldLayoutMk cId="3460914493" sldId="2147484003"/>
              <ac:spMk id="6" creationId="{EBB78749-43D3-C7E7-0CDD-C0E213C91A26}"/>
            </ac:spMkLst>
          </pc:spChg>
          <pc:spChg chg="mod">
            <ac:chgData name="Ragnhild Halvorsrud" userId="917ea340-fd63-490f-a7db-68428d24cf32" providerId="ADAL" clId="{6FA999E9-229C-4E9A-8ABA-655365537A19}" dt="2026-09-15T08:40:33.833" v="8476" actId="790"/>
            <ac:spMkLst>
              <pc:docMk/>
              <pc:sldMasterMk cId="2203027886" sldId="2147483985"/>
              <pc:sldLayoutMk cId="3460914493" sldId="2147484003"/>
              <ac:spMk id="7" creationId="{17CE2ECF-AF40-4809-BD16-DFC59D53926E}"/>
            </ac:spMkLst>
          </pc:spChg>
          <pc:spChg chg="mod">
            <ac:chgData name="Ragnhild Halvorsrud" userId="917ea340-fd63-490f-a7db-68428d24cf32" providerId="ADAL" clId="{6FA999E9-229C-4E9A-8ABA-655365537A19}" dt="2026-09-15T08:40:33.823" v="8471" actId="790"/>
            <ac:spMkLst>
              <pc:docMk/>
              <pc:sldMasterMk cId="2203027886" sldId="2147483985"/>
              <pc:sldLayoutMk cId="3460914493" sldId="2147484003"/>
              <ac:spMk id="8" creationId="{03B79206-7DB2-2399-F958-24DF8BC91195}"/>
            </ac:spMkLst>
          </pc:spChg>
          <pc:spChg chg="mod">
            <ac:chgData name="Ragnhild Halvorsrud" userId="917ea340-fd63-490f-a7db-68428d24cf32" providerId="ADAL" clId="{6FA999E9-229C-4E9A-8ABA-655365537A19}" dt="2026-09-15T08:40:33.824" v="8472" actId="790"/>
            <ac:spMkLst>
              <pc:docMk/>
              <pc:sldMasterMk cId="2203027886" sldId="2147483985"/>
              <pc:sldLayoutMk cId="3460914493" sldId="2147484003"/>
              <ac:spMk id="17" creationId="{6765F22A-617E-9BDE-C5BA-852A1FFB4363}"/>
            </ac:spMkLst>
          </pc:spChg>
          <pc:spChg chg="mod">
            <ac:chgData name="Ragnhild Halvorsrud" userId="917ea340-fd63-490f-a7db-68428d24cf32" providerId="ADAL" clId="{6FA999E9-229C-4E9A-8ABA-655365537A19}" dt="2026-09-15T08:40:33.825" v="8473" actId="790"/>
            <ac:spMkLst>
              <pc:docMk/>
              <pc:sldMasterMk cId="2203027886" sldId="2147483985"/>
              <pc:sldLayoutMk cId="3460914493" sldId="2147484003"/>
              <ac:spMk id="18" creationId="{537CEE73-808A-E0D2-B927-67B7A03C717B}"/>
            </ac:spMkLst>
          </pc:spChg>
        </pc:sldLayoutChg>
        <pc:sldLayoutChg chg="modSp mod">
          <pc:chgData name="Ragnhild Halvorsrud" userId="917ea340-fd63-490f-a7db-68428d24cf32" providerId="ADAL" clId="{6FA999E9-229C-4E9A-8ABA-655365537A19}" dt="2026-09-15T08:40:33.855" v="8487" actId="790"/>
          <pc:sldLayoutMkLst>
            <pc:docMk/>
            <pc:sldMasterMk cId="2203027886" sldId="2147483985"/>
            <pc:sldLayoutMk cId="3191307534" sldId="2147484004"/>
          </pc:sldLayoutMkLst>
          <pc:spChg chg="mod">
            <ac:chgData name="Ragnhild Halvorsrud" userId="917ea340-fd63-490f-a7db-68428d24cf32" providerId="ADAL" clId="{6FA999E9-229C-4E9A-8ABA-655365537A19}" dt="2026-09-15T08:40:33.839" v="8480" actId="790"/>
            <ac:spMkLst>
              <pc:docMk/>
              <pc:sldMasterMk cId="2203027886" sldId="2147483985"/>
              <pc:sldLayoutMk cId="3191307534" sldId="2147484004"/>
              <ac:spMk id="2" creationId="{4166AEB5-52F0-4660-8F42-9D54730AF814}"/>
            </ac:spMkLst>
          </pc:spChg>
          <pc:spChg chg="mod">
            <ac:chgData name="Ragnhild Halvorsrud" userId="917ea340-fd63-490f-a7db-68428d24cf32" providerId="ADAL" clId="{6FA999E9-229C-4E9A-8ABA-655365537A19}" dt="2026-09-15T08:40:33.843" v="8481" actId="790"/>
            <ac:spMkLst>
              <pc:docMk/>
              <pc:sldMasterMk cId="2203027886" sldId="2147483985"/>
              <pc:sldLayoutMk cId="3191307534" sldId="2147484004"/>
              <ac:spMk id="3" creationId="{00000000-0000-0000-0000-000000000000}"/>
            </ac:spMkLst>
          </pc:spChg>
          <pc:spChg chg="mod">
            <ac:chgData name="Ragnhild Halvorsrud" userId="917ea340-fd63-490f-a7db-68428d24cf32" providerId="ADAL" clId="{6FA999E9-229C-4E9A-8ABA-655365537A19}" dt="2026-09-15T08:40:33.853" v="8486" actId="790"/>
            <ac:spMkLst>
              <pc:docMk/>
              <pc:sldMasterMk cId="2203027886" sldId="2147483985"/>
              <pc:sldLayoutMk cId="3191307534" sldId="2147484004"/>
              <ac:spMk id="4" creationId="{47464839-08B6-D8BB-D051-8E603C5B2BA4}"/>
            </ac:spMkLst>
          </pc:spChg>
          <pc:spChg chg="mod">
            <ac:chgData name="Ragnhild Halvorsrud" userId="917ea340-fd63-490f-a7db-68428d24cf32" providerId="ADAL" clId="{6FA999E9-229C-4E9A-8ABA-655365537A19}" dt="2026-09-15T08:40:33.855" v="8487" actId="790"/>
            <ac:spMkLst>
              <pc:docMk/>
              <pc:sldMasterMk cId="2203027886" sldId="2147483985"/>
              <pc:sldLayoutMk cId="3191307534" sldId="2147484004"/>
              <ac:spMk id="6" creationId="{F8BEBF22-5CBF-5D58-51FC-203247C213EB}"/>
            </ac:spMkLst>
          </pc:spChg>
          <pc:spChg chg="mod">
            <ac:chgData name="Ragnhild Halvorsrud" userId="917ea340-fd63-490f-a7db-68428d24cf32" providerId="ADAL" clId="{6FA999E9-229C-4E9A-8ABA-655365537A19}" dt="2026-09-15T08:40:33.848" v="8483" actId="790"/>
            <ac:spMkLst>
              <pc:docMk/>
              <pc:sldMasterMk cId="2203027886" sldId="2147483985"/>
              <pc:sldLayoutMk cId="3191307534" sldId="2147484004"/>
              <ac:spMk id="8" creationId="{08574DF9-53C9-8BB3-52B9-FC5371306313}"/>
            </ac:spMkLst>
          </pc:spChg>
          <pc:spChg chg="mod">
            <ac:chgData name="Ragnhild Halvorsrud" userId="917ea340-fd63-490f-a7db-68428d24cf32" providerId="ADAL" clId="{6FA999E9-229C-4E9A-8ABA-655365537A19}" dt="2026-09-15T08:40:33.849" v="8484" actId="790"/>
            <ac:spMkLst>
              <pc:docMk/>
              <pc:sldMasterMk cId="2203027886" sldId="2147483985"/>
              <pc:sldLayoutMk cId="3191307534" sldId="2147484004"/>
              <ac:spMk id="9" creationId="{59F540E2-C305-4054-3328-DE22D932BD49}"/>
            </ac:spMkLst>
          </pc:spChg>
          <pc:spChg chg="mod">
            <ac:chgData name="Ragnhild Halvorsrud" userId="917ea340-fd63-490f-a7db-68428d24cf32" providerId="ADAL" clId="{6FA999E9-229C-4E9A-8ABA-655365537A19}" dt="2026-09-15T08:40:33.846" v="8482" actId="790"/>
            <ac:spMkLst>
              <pc:docMk/>
              <pc:sldMasterMk cId="2203027886" sldId="2147483985"/>
              <pc:sldLayoutMk cId="3191307534" sldId="2147484004"/>
              <ac:spMk id="10" creationId="{ED1EC185-5B12-41DF-8263-14BD8E01E254}"/>
            </ac:spMkLst>
          </pc:spChg>
          <pc:spChg chg="mod">
            <ac:chgData name="Ragnhild Halvorsrud" userId="917ea340-fd63-490f-a7db-68428d24cf32" providerId="ADAL" clId="{6FA999E9-229C-4E9A-8ABA-655365537A19}" dt="2026-09-15T08:40:33.851" v="8485" actId="790"/>
            <ac:spMkLst>
              <pc:docMk/>
              <pc:sldMasterMk cId="2203027886" sldId="2147483985"/>
              <pc:sldLayoutMk cId="3191307534" sldId="2147484004"/>
              <ac:spMk id="12" creationId="{802F9186-C588-D9D9-4362-A6E39813C26C}"/>
            </ac:spMkLst>
          </pc:spChg>
        </pc:sldLayoutChg>
        <pc:sldLayoutChg chg="modSp mod">
          <pc:chgData name="Ragnhild Halvorsrud" userId="917ea340-fd63-490f-a7db-68428d24cf32" providerId="ADAL" clId="{6FA999E9-229C-4E9A-8ABA-655365537A19}" dt="2026-09-15T08:40:33.875" v="8498" actId="790"/>
          <pc:sldLayoutMkLst>
            <pc:docMk/>
            <pc:sldMasterMk cId="2203027886" sldId="2147483985"/>
            <pc:sldLayoutMk cId="345266762" sldId="2147484005"/>
          </pc:sldLayoutMkLst>
          <pc:spChg chg="mod">
            <ac:chgData name="Ragnhild Halvorsrud" userId="917ea340-fd63-490f-a7db-68428d24cf32" providerId="ADAL" clId="{6FA999E9-229C-4E9A-8ABA-655365537A19}" dt="2026-09-15T08:40:33.860" v="8491" actId="790"/>
            <ac:spMkLst>
              <pc:docMk/>
              <pc:sldMasterMk cId="2203027886" sldId="2147483985"/>
              <pc:sldLayoutMk cId="345266762" sldId="2147484005"/>
              <ac:spMk id="2" creationId="{4166AEB5-52F0-4660-8F42-9D54730AF814}"/>
            </ac:spMkLst>
          </pc:spChg>
          <pc:spChg chg="mod">
            <ac:chgData name="Ragnhild Halvorsrud" userId="917ea340-fd63-490f-a7db-68428d24cf32" providerId="ADAL" clId="{6FA999E9-229C-4E9A-8ABA-655365537A19}" dt="2026-09-15T08:40:33.862" v="8492" actId="790"/>
            <ac:spMkLst>
              <pc:docMk/>
              <pc:sldMasterMk cId="2203027886" sldId="2147483985"/>
              <pc:sldLayoutMk cId="345266762" sldId="2147484005"/>
              <ac:spMk id="3" creationId="{00000000-0000-0000-0000-000000000000}"/>
            </ac:spMkLst>
          </pc:spChg>
          <pc:spChg chg="mod">
            <ac:chgData name="Ragnhild Halvorsrud" userId="917ea340-fd63-490f-a7db-68428d24cf32" providerId="ADAL" clId="{6FA999E9-229C-4E9A-8ABA-655365537A19}" dt="2026-09-15T08:40:33.870" v="8497" actId="790"/>
            <ac:spMkLst>
              <pc:docMk/>
              <pc:sldMasterMk cId="2203027886" sldId="2147483985"/>
              <pc:sldLayoutMk cId="345266762" sldId="2147484005"/>
              <ac:spMk id="4" creationId="{47464839-08B6-D8BB-D051-8E603C5B2BA4}"/>
            </ac:spMkLst>
          </pc:spChg>
          <pc:spChg chg="mod">
            <ac:chgData name="Ragnhild Halvorsrud" userId="917ea340-fd63-490f-a7db-68428d24cf32" providerId="ADAL" clId="{6FA999E9-229C-4E9A-8ABA-655365537A19}" dt="2026-09-15T08:40:33.855" v="8488" actId="790"/>
            <ac:spMkLst>
              <pc:docMk/>
              <pc:sldMasterMk cId="2203027886" sldId="2147483985"/>
              <pc:sldLayoutMk cId="345266762" sldId="2147484005"/>
              <ac:spMk id="5" creationId="{B8A72D2C-88ED-809E-5949-6F390DAA23CA}"/>
            </ac:spMkLst>
          </pc:spChg>
          <pc:spChg chg="mod">
            <ac:chgData name="Ragnhild Halvorsrud" userId="917ea340-fd63-490f-a7db-68428d24cf32" providerId="ADAL" clId="{6FA999E9-229C-4E9A-8ABA-655365537A19}" dt="2026-09-15T08:40:33.875" v="8498" actId="790"/>
            <ac:spMkLst>
              <pc:docMk/>
              <pc:sldMasterMk cId="2203027886" sldId="2147483985"/>
              <pc:sldLayoutMk cId="345266762" sldId="2147484005"/>
              <ac:spMk id="6" creationId="{F8BEBF22-5CBF-5D58-51FC-203247C213EB}"/>
            </ac:spMkLst>
          </pc:spChg>
          <pc:spChg chg="mod">
            <ac:chgData name="Ragnhild Halvorsrud" userId="917ea340-fd63-490f-a7db-68428d24cf32" providerId="ADAL" clId="{6FA999E9-229C-4E9A-8ABA-655365537A19}" dt="2026-09-15T08:40:33.867" v="8494" actId="790"/>
            <ac:spMkLst>
              <pc:docMk/>
              <pc:sldMasterMk cId="2203027886" sldId="2147483985"/>
              <pc:sldLayoutMk cId="345266762" sldId="2147484005"/>
              <ac:spMk id="8" creationId="{08574DF9-53C9-8BB3-52B9-FC5371306313}"/>
            </ac:spMkLst>
          </pc:spChg>
          <pc:spChg chg="mod">
            <ac:chgData name="Ragnhild Halvorsrud" userId="917ea340-fd63-490f-a7db-68428d24cf32" providerId="ADAL" clId="{6FA999E9-229C-4E9A-8ABA-655365537A19}" dt="2026-09-15T08:40:33.867" v="8495" actId="790"/>
            <ac:spMkLst>
              <pc:docMk/>
              <pc:sldMasterMk cId="2203027886" sldId="2147483985"/>
              <pc:sldLayoutMk cId="345266762" sldId="2147484005"/>
              <ac:spMk id="9" creationId="{59F540E2-C305-4054-3328-DE22D932BD49}"/>
            </ac:spMkLst>
          </pc:spChg>
          <pc:spChg chg="mod">
            <ac:chgData name="Ragnhild Halvorsrud" userId="917ea340-fd63-490f-a7db-68428d24cf32" providerId="ADAL" clId="{6FA999E9-229C-4E9A-8ABA-655365537A19}" dt="2026-09-15T08:40:33.866" v="8493" actId="790"/>
            <ac:spMkLst>
              <pc:docMk/>
              <pc:sldMasterMk cId="2203027886" sldId="2147483985"/>
              <pc:sldLayoutMk cId="345266762" sldId="2147484005"/>
              <ac:spMk id="10" creationId="{ED1EC185-5B12-41DF-8263-14BD8E01E254}"/>
            </ac:spMkLst>
          </pc:spChg>
          <pc:spChg chg="mod">
            <ac:chgData name="Ragnhild Halvorsrud" userId="917ea340-fd63-490f-a7db-68428d24cf32" providerId="ADAL" clId="{6FA999E9-229C-4E9A-8ABA-655365537A19}" dt="2026-09-15T08:40:33.870" v="8496" actId="790"/>
            <ac:spMkLst>
              <pc:docMk/>
              <pc:sldMasterMk cId="2203027886" sldId="2147483985"/>
              <pc:sldLayoutMk cId="345266762" sldId="2147484005"/>
              <ac:spMk id="12" creationId="{802F9186-C588-D9D9-4362-A6E39813C26C}"/>
            </ac:spMkLst>
          </pc:spChg>
          <pc:spChg chg="mod">
            <ac:chgData name="Ragnhild Halvorsrud" userId="917ea340-fd63-490f-a7db-68428d24cf32" providerId="ADAL" clId="{6FA999E9-229C-4E9A-8ABA-655365537A19}" dt="2026-09-15T08:40:33.855" v="8489" actId="790"/>
            <ac:spMkLst>
              <pc:docMk/>
              <pc:sldMasterMk cId="2203027886" sldId="2147483985"/>
              <pc:sldLayoutMk cId="345266762" sldId="2147484005"/>
              <ac:spMk id="19" creationId="{55A2E05B-01E4-6B23-1FF0-48D1809529FB}"/>
            </ac:spMkLst>
          </pc:spChg>
          <pc:spChg chg="mod">
            <ac:chgData name="Ragnhild Halvorsrud" userId="917ea340-fd63-490f-a7db-68428d24cf32" providerId="ADAL" clId="{6FA999E9-229C-4E9A-8ABA-655365537A19}" dt="2026-09-15T08:40:33.858" v="8490" actId="790"/>
            <ac:spMkLst>
              <pc:docMk/>
              <pc:sldMasterMk cId="2203027886" sldId="2147483985"/>
              <pc:sldLayoutMk cId="345266762" sldId="2147484005"/>
              <ac:spMk id="20" creationId="{19979D85-E521-128E-2FF3-F7D96B5775F1}"/>
            </ac:spMkLst>
          </pc:spChg>
        </pc:sldLayoutChg>
        <pc:sldLayoutChg chg="modSp mod">
          <pc:chgData name="Ragnhild Halvorsrud" userId="917ea340-fd63-490f-a7db-68428d24cf32" providerId="ADAL" clId="{6FA999E9-229C-4E9A-8ABA-655365537A19}" dt="2026-09-15T08:40:33.898" v="8508" actId="790"/>
          <pc:sldLayoutMkLst>
            <pc:docMk/>
            <pc:sldMasterMk cId="2203027886" sldId="2147483985"/>
            <pc:sldLayoutMk cId="661132431" sldId="2147484006"/>
          </pc:sldLayoutMkLst>
          <pc:spChg chg="mod">
            <ac:chgData name="Ragnhild Halvorsrud" userId="917ea340-fd63-490f-a7db-68428d24cf32" providerId="ADAL" clId="{6FA999E9-229C-4E9A-8ABA-655365537A19}" dt="2026-09-15T08:40:33.877" v="8499" actId="790"/>
            <ac:spMkLst>
              <pc:docMk/>
              <pc:sldMasterMk cId="2203027886" sldId="2147483985"/>
              <pc:sldLayoutMk cId="661132431" sldId="2147484006"/>
              <ac:spMk id="2" creationId="{4166AEB5-52F0-4660-8F42-9D54730AF814}"/>
            </ac:spMkLst>
          </pc:spChg>
          <pc:spChg chg="mod">
            <ac:chgData name="Ragnhild Halvorsrud" userId="917ea340-fd63-490f-a7db-68428d24cf32" providerId="ADAL" clId="{6FA999E9-229C-4E9A-8ABA-655365537A19}" dt="2026-09-15T08:40:33.879" v="8500" actId="790"/>
            <ac:spMkLst>
              <pc:docMk/>
              <pc:sldMasterMk cId="2203027886" sldId="2147483985"/>
              <pc:sldLayoutMk cId="661132431" sldId="2147484006"/>
              <ac:spMk id="3" creationId="{00000000-0000-0000-0000-000000000000}"/>
            </ac:spMkLst>
          </pc:spChg>
          <pc:spChg chg="mod">
            <ac:chgData name="Ragnhild Halvorsrud" userId="917ea340-fd63-490f-a7db-68428d24cf32" providerId="ADAL" clId="{6FA999E9-229C-4E9A-8ABA-655365537A19}" dt="2026-09-15T08:40:33.894" v="8506" actId="790"/>
            <ac:spMkLst>
              <pc:docMk/>
              <pc:sldMasterMk cId="2203027886" sldId="2147483985"/>
              <pc:sldLayoutMk cId="661132431" sldId="2147484006"/>
              <ac:spMk id="4" creationId="{47464839-08B6-D8BB-D051-8E603C5B2BA4}"/>
            </ac:spMkLst>
          </pc:spChg>
          <pc:spChg chg="mod">
            <ac:chgData name="Ragnhild Halvorsrud" userId="917ea340-fd63-490f-a7db-68428d24cf32" providerId="ADAL" clId="{6FA999E9-229C-4E9A-8ABA-655365537A19}" dt="2026-09-15T08:40:33.896" v="8507" actId="790"/>
            <ac:spMkLst>
              <pc:docMk/>
              <pc:sldMasterMk cId="2203027886" sldId="2147483985"/>
              <pc:sldLayoutMk cId="661132431" sldId="2147484006"/>
              <ac:spMk id="6" creationId="{F8BEBF22-5CBF-5D58-51FC-203247C213EB}"/>
            </ac:spMkLst>
          </pc:spChg>
          <pc:spChg chg="mod">
            <ac:chgData name="Ragnhild Halvorsrud" userId="917ea340-fd63-490f-a7db-68428d24cf32" providerId="ADAL" clId="{6FA999E9-229C-4E9A-8ABA-655365537A19}" dt="2026-09-15T08:40:33.888" v="8503" actId="790"/>
            <ac:spMkLst>
              <pc:docMk/>
              <pc:sldMasterMk cId="2203027886" sldId="2147483985"/>
              <pc:sldLayoutMk cId="661132431" sldId="2147484006"/>
              <ac:spMk id="8" creationId="{08574DF9-53C9-8BB3-52B9-FC5371306313}"/>
            </ac:spMkLst>
          </pc:spChg>
          <pc:spChg chg="mod">
            <ac:chgData name="Ragnhild Halvorsrud" userId="917ea340-fd63-490f-a7db-68428d24cf32" providerId="ADAL" clId="{6FA999E9-229C-4E9A-8ABA-655365537A19}" dt="2026-09-15T08:40:33.890" v="8504" actId="790"/>
            <ac:spMkLst>
              <pc:docMk/>
              <pc:sldMasterMk cId="2203027886" sldId="2147483985"/>
              <pc:sldLayoutMk cId="661132431" sldId="2147484006"/>
              <ac:spMk id="9" creationId="{59F540E2-C305-4054-3328-DE22D932BD49}"/>
            </ac:spMkLst>
          </pc:spChg>
          <pc:spChg chg="mod">
            <ac:chgData name="Ragnhild Halvorsrud" userId="917ea340-fd63-490f-a7db-68428d24cf32" providerId="ADAL" clId="{6FA999E9-229C-4E9A-8ABA-655365537A19}" dt="2026-09-15T08:40:33.883" v="8501" actId="790"/>
            <ac:spMkLst>
              <pc:docMk/>
              <pc:sldMasterMk cId="2203027886" sldId="2147483985"/>
              <pc:sldLayoutMk cId="661132431" sldId="2147484006"/>
              <ac:spMk id="10" creationId="{ED1EC185-5B12-41DF-8263-14BD8E01E254}"/>
            </ac:spMkLst>
          </pc:spChg>
          <pc:spChg chg="mod">
            <ac:chgData name="Ragnhild Halvorsrud" userId="917ea340-fd63-490f-a7db-68428d24cf32" providerId="ADAL" clId="{6FA999E9-229C-4E9A-8ABA-655365537A19}" dt="2026-09-15T08:40:33.886" v="8502" actId="790"/>
            <ac:spMkLst>
              <pc:docMk/>
              <pc:sldMasterMk cId="2203027886" sldId="2147483985"/>
              <pc:sldLayoutMk cId="661132431" sldId="2147484006"/>
              <ac:spMk id="11" creationId="{B51A870A-B49A-41AB-A520-9F693B2A477E}"/>
            </ac:spMkLst>
          </pc:spChg>
          <pc:spChg chg="mod">
            <ac:chgData name="Ragnhild Halvorsrud" userId="917ea340-fd63-490f-a7db-68428d24cf32" providerId="ADAL" clId="{6FA999E9-229C-4E9A-8ABA-655365537A19}" dt="2026-09-15T08:40:33.892" v="8505" actId="790"/>
            <ac:spMkLst>
              <pc:docMk/>
              <pc:sldMasterMk cId="2203027886" sldId="2147483985"/>
              <pc:sldLayoutMk cId="661132431" sldId="2147484006"/>
              <ac:spMk id="12" creationId="{802F9186-C588-D9D9-4362-A6E39813C26C}"/>
            </ac:spMkLst>
          </pc:spChg>
          <pc:spChg chg="mod">
            <ac:chgData name="Ragnhild Halvorsrud" userId="917ea340-fd63-490f-a7db-68428d24cf32" providerId="ADAL" clId="{6FA999E9-229C-4E9A-8ABA-655365537A19}" dt="2026-09-15T08:40:33.898" v="8508" actId="790"/>
            <ac:spMkLst>
              <pc:docMk/>
              <pc:sldMasterMk cId="2203027886" sldId="2147483985"/>
              <pc:sldLayoutMk cId="661132431" sldId="2147484006"/>
              <ac:spMk id="14" creationId="{2D692A4D-00C0-8250-9D0A-2328D2CF9117}"/>
            </ac:spMkLst>
          </pc:spChg>
        </pc:sldLayoutChg>
        <pc:sldLayoutChg chg="modSp mod">
          <pc:chgData name="Ragnhild Halvorsrud" userId="917ea340-fd63-490f-a7db-68428d24cf32" providerId="ADAL" clId="{6FA999E9-229C-4E9A-8ABA-655365537A19}" dt="2026-09-15T08:40:33.924" v="8521" actId="790"/>
          <pc:sldLayoutMkLst>
            <pc:docMk/>
            <pc:sldMasterMk cId="2203027886" sldId="2147483985"/>
            <pc:sldLayoutMk cId="2959717845" sldId="2147484007"/>
          </pc:sldLayoutMkLst>
          <pc:spChg chg="mod">
            <ac:chgData name="Ragnhild Halvorsrud" userId="917ea340-fd63-490f-a7db-68428d24cf32" providerId="ADAL" clId="{6FA999E9-229C-4E9A-8ABA-655365537A19}" dt="2026-09-15T08:40:33.904" v="8512" actId="790"/>
            <ac:spMkLst>
              <pc:docMk/>
              <pc:sldMasterMk cId="2203027886" sldId="2147483985"/>
              <pc:sldLayoutMk cId="2959717845" sldId="2147484007"/>
              <ac:spMk id="2" creationId="{4166AEB5-52F0-4660-8F42-9D54730AF814}"/>
            </ac:spMkLst>
          </pc:spChg>
          <pc:spChg chg="mod">
            <ac:chgData name="Ragnhild Halvorsrud" userId="917ea340-fd63-490f-a7db-68428d24cf32" providerId="ADAL" clId="{6FA999E9-229C-4E9A-8ABA-655365537A19}" dt="2026-09-15T08:40:33.906" v="8513" actId="790"/>
            <ac:spMkLst>
              <pc:docMk/>
              <pc:sldMasterMk cId="2203027886" sldId="2147483985"/>
              <pc:sldLayoutMk cId="2959717845" sldId="2147484007"/>
              <ac:spMk id="3" creationId="{00000000-0000-0000-0000-000000000000}"/>
            </ac:spMkLst>
          </pc:spChg>
          <pc:spChg chg="mod">
            <ac:chgData name="Ragnhild Halvorsrud" userId="917ea340-fd63-490f-a7db-68428d24cf32" providerId="ADAL" clId="{6FA999E9-229C-4E9A-8ABA-655365537A19}" dt="2026-09-15T08:40:33.920" v="8519" actId="790"/>
            <ac:spMkLst>
              <pc:docMk/>
              <pc:sldMasterMk cId="2203027886" sldId="2147483985"/>
              <pc:sldLayoutMk cId="2959717845" sldId="2147484007"/>
              <ac:spMk id="4" creationId="{47464839-08B6-D8BB-D051-8E603C5B2BA4}"/>
            </ac:spMkLst>
          </pc:spChg>
          <pc:spChg chg="mod">
            <ac:chgData name="Ragnhild Halvorsrud" userId="917ea340-fd63-490f-a7db-68428d24cf32" providerId="ADAL" clId="{6FA999E9-229C-4E9A-8ABA-655365537A19}" dt="2026-09-15T08:40:33.898" v="8509" actId="790"/>
            <ac:spMkLst>
              <pc:docMk/>
              <pc:sldMasterMk cId="2203027886" sldId="2147483985"/>
              <pc:sldLayoutMk cId="2959717845" sldId="2147484007"/>
              <ac:spMk id="5" creationId="{D6FA2D24-3C77-5CA5-A91B-BF19DA4C8AA1}"/>
            </ac:spMkLst>
          </pc:spChg>
          <pc:spChg chg="mod">
            <ac:chgData name="Ragnhild Halvorsrud" userId="917ea340-fd63-490f-a7db-68428d24cf32" providerId="ADAL" clId="{6FA999E9-229C-4E9A-8ABA-655365537A19}" dt="2026-09-15T08:40:33.922" v="8520" actId="790"/>
            <ac:spMkLst>
              <pc:docMk/>
              <pc:sldMasterMk cId="2203027886" sldId="2147483985"/>
              <pc:sldLayoutMk cId="2959717845" sldId="2147484007"/>
              <ac:spMk id="6" creationId="{F8BEBF22-5CBF-5D58-51FC-203247C213EB}"/>
            </ac:spMkLst>
          </pc:spChg>
          <pc:spChg chg="mod">
            <ac:chgData name="Ragnhild Halvorsrud" userId="917ea340-fd63-490f-a7db-68428d24cf32" providerId="ADAL" clId="{6FA999E9-229C-4E9A-8ABA-655365537A19}" dt="2026-09-15T08:40:33.914" v="8516" actId="790"/>
            <ac:spMkLst>
              <pc:docMk/>
              <pc:sldMasterMk cId="2203027886" sldId="2147483985"/>
              <pc:sldLayoutMk cId="2959717845" sldId="2147484007"/>
              <ac:spMk id="8" creationId="{08574DF9-53C9-8BB3-52B9-FC5371306313}"/>
            </ac:spMkLst>
          </pc:spChg>
          <pc:spChg chg="mod">
            <ac:chgData name="Ragnhild Halvorsrud" userId="917ea340-fd63-490f-a7db-68428d24cf32" providerId="ADAL" clId="{6FA999E9-229C-4E9A-8ABA-655365537A19}" dt="2026-09-15T08:40:33.916" v="8517" actId="790"/>
            <ac:spMkLst>
              <pc:docMk/>
              <pc:sldMasterMk cId="2203027886" sldId="2147483985"/>
              <pc:sldLayoutMk cId="2959717845" sldId="2147484007"/>
              <ac:spMk id="9" creationId="{59F540E2-C305-4054-3328-DE22D932BD49}"/>
            </ac:spMkLst>
          </pc:spChg>
          <pc:spChg chg="mod">
            <ac:chgData name="Ragnhild Halvorsrud" userId="917ea340-fd63-490f-a7db-68428d24cf32" providerId="ADAL" clId="{6FA999E9-229C-4E9A-8ABA-655365537A19}" dt="2026-09-15T08:40:33.910" v="8514" actId="790"/>
            <ac:spMkLst>
              <pc:docMk/>
              <pc:sldMasterMk cId="2203027886" sldId="2147483985"/>
              <pc:sldLayoutMk cId="2959717845" sldId="2147484007"/>
              <ac:spMk id="10" creationId="{ED1EC185-5B12-41DF-8263-14BD8E01E254}"/>
            </ac:spMkLst>
          </pc:spChg>
          <pc:spChg chg="mod">
            <ac:chgData name="Ragnhild Halvorsrud" userId="917ea340-fd63-490f-a7db-68428d24cf32" providerId="ADAL" clId="{6FA999E9-229C-4E9A-8ABA-655365537A19}" dt="2026-09-15T08:40:33.912" v="8515" actId="790"/>
            <ac:spMkLst>
              <pc:docMk/>
              <pc:sldMasterMk cId="2203027886" sldId="2147483985"/>
              <pc:sldLayoutMk cId="2959717845" sldId="2147484007"/>
              <ac:spMk id="11" creationId="{B51A870A-B49A-41AB-A520-9F693B2A477E}"/>
            </ac:spMkLst>
          </pc:spChg>
          <pc:spChg chg="mod">
            <ac:chgData name="Ragnhild Halvorsrud" userId="917ea340-fd63-490f-a7db-68428d24cf32" providerId="ADAL" clId="{6FA999E9-229C-4E9A-8ABA-655365537A19}" dt="2026-09-15T08:40:33.918" v="8518" actId="790"/>
            <ac:spMkLst>
              <pc:docMk/>
              <pc:sldMasterMk cId="2203027886" sldId="2147483985"/>
              <pc:sldLayoutMk cId="2959717845" sldId="2147484007"/>
              <ac:spMk id="12" creationId="{802F9186-C588-D9D9-4362-A6E39813C26C}"/>
            </ac:spMkLst>
          </pc:spChg>
          <pc:spChg chg="mod">
            <ac:chgData name="Ragnhild Halvorsrud" userId="917ea340-fd63-490f-a7db-68428d24cf32" providerId="ADAL" clId="{6FA999E9-229C-4E9A-8ABA-655365537A19}" dt="2026-09-15T08:40:33.924" v="8521" actId="790"/>
            <ac:spMkLst>
              <pc:docMk/>
              <pc:sldMasterMk cId="2203027886" sldId="2147483985"/>
              <pc:sldLayoutMk cId="2959717845" sldId="2147484007"/>
              <ac:spMk id="14" creationId="{2D692A4D-00C0-8250-9D0A-2328D2CF9117}"/>
            </ac:spMkLst>
          </pc:spChg>
          <pc:spChg chg="mod">
            <ac:chgData name="Ragnhild Halvorsrud" userId="917ea340-fd63-490f-a7db-68428d24cf32" providerId="ADAL" clId="{6FA999E9-229C-4E9A-8ABA-655365537A19}" dt="2026-09-15T08:40:33.900" v="8510" actId="790"/>
            <ac:spMkLst>
              <pc:docMk/>
              <pc:sldMasterMk cId="2203027886" sldId="2147483985"/>
              <pc:sldLayoutMk cId="2959717845" sldId="2147484007"/>
              <ac:spMk id="21" creationId="{E44C089F-6E8C-7D84-7B54-C016BB1CD334}"/>
            </ac:spMkLst>
          </pc:spChg>
          <pc:spChg chg="mod">
            <ac:chgData name="Ragnhild Halvorsrud" userId="917ea340-fd63-490f-a7db-68428d24cf32" providerId="ADAL" clId="{6FA999E9-229C-4E9A-8ABA-655365537A19}" dt="2026-09-15T08:40:33.902" v="8511" actId="790"/>
            <ac:spMkLst>
              <pc:docMk/>
              <pc:sldMasterMk cId="2203027886" sldId="2147483985"/>
              <pc:sldLayoutMk cId="2959717845" sldId="2147484007"/>
              <ac:spMk id="22" creationId="{1C12A061-AD2B-5524-6A46-E08F1E4AAEBF}"/>
            </ac:spMkLst>
          </pc:spChg>
        </pc:sldLayoutChg>
        <pc:sldLayoutChg chg="modSp mod">
          <pc:chgData name="Ragnhild Halvorsrud" userId="917ea340-fd63-490f-a7db-68428d24cf32" providerId="ADAL" clId="{6FA999E9-229C-4E9A-8ABA-655365537A19}" dt="2026-09-15T08:40:33.951" v="8533" actId="790"/>
          <pc:sldLayoutMkLst>
            <pc:docMk/>
            <pc:sldMasterMk cId="2203027886" sldId="2147483985"/>
            <pc:sldLayoutMk cId="2875876625" sldId="2147484008"/>
          </pc:sldLayoutMkLst>
          <pc:spChg chg="mod">
            <ac:chgData name="Ragnhild Halvorsrud" userId="917ea340-fd63-490f-a7db-68428d24cf32" providerId="ADAL" clId="{6FA999E9-229C-4E9A-8ABA-655365537A19}" dt="2026-09-15T08:40:33.926" v="8522" actId="790"/>
            <ac:spMkLst>
              <pc:docMk/>
              <pc:sldMasterMk cId="2203027886" sldId="2147483985"/>
              <pc:sldLayoutMk cId="2875876625" sldId="2147484008"/>
              <ac:spMk id="2" creationId="{4166AEB5-52F0-4660-8F42-9D54730AF814}"/>
            </ac:spMkLst>
          </pc:spChg>
          <pc:spChg chg="mod">
            <ac:chgData name="Ragnhild Halvorsrud" userId="917ea340-fd63-490f-a7db-68428d24cf32" providerId="ADAL" clId="{6FA999E9-229C-4E9A-8ABA-655365537A19}" dt="2026-09-15T08:40:33.928" v="8523" actId="790"/>
            <ac:spMkLst>
              <pc:docMk/>
              <pc:sldMasterMk cId="2203027886" sldId="2147483985"/>
              <pc:sldLayoutMk cId="2875876625" sldId="2147484008"/>
              <ac:spMk id="3" creationId="{00000000-0000-0000-0000-000000000000}"/>
            </ac:spMkLst>
          </pc:spChg>
          <pc:spChg chg="mod">
            <ac:chgData name="Ragnhild Halvorsrud" userId="917ea340-fd63-490f-a7db-68428d24cf32" providerId="ADAL" clId="{6FA999E9-229C-4E9A-8ABA-655365537A19}" dt="2026-09-15T08:40:33.946" v="8530" actId="790"/>
            <ac:spMkLst>
              <pc:docMk/>
              <pc:sldMasterMk cId="2203027886" sldId="2147483985"/>
              <pc:sldLayoutMk cId="2875876625" sldId="2147484008"/>
              <ac:spMk id="4" creationId="{47464839-08B6-D8BB-D051-8E603C5B2BA4}"/>
            </ac:spMkLst>
          </pc:spChg>
          <pc:spChg chg="mod">
            <ac:chgData name="Ragnhild Halvorsrud" userId="917ea340-fd63-490f-a7db-68428d24cf32" providerId="ADAL" clId="{6FA999E9-229C-4E9A-8ABA-655365537A19}" dt="2026-09-15T08:40:33.948" v="8531" actId="790"/>
            <ac:spMkLst>
              <pc:docMk/>
              <pc:sldMasterMk cId="2203027886" sldId="2147483985"/>
              <pc:sldLayoutMk cId="2875876625" sldId="2147484008"/>
              <ac:spMk id="6" creationId="{F8BEBF22-5CBF-5D58-51FC-203247C213EB}"/>
            </ac:spMkLst>
          </pc:spChg>
          <pc:spChg chg="mod">
            <ac:chgData name="Ragnhild Halvorsrud" userId="917ea340-fd63-490f-a7db-68428d24cf32" providerId="ADAL" clId="{6FA999E9-229C-4E9A-8ABA-655365537A19}" dt="2026-09-15T08:40:33.938" v="8526" actId="790"/>
            <ac:spMkLst>
              <pc:docMk/>
              <pc:sldMasterMk cId="2203027886" sldId="2147483985"/>
              <pc:sldLayoutMk cId="2875876625" sldId="2147484008"/>
              <ac:spMk id="7" creationId="{BE983074-D604-7B9A-67C0-E8DE88FC370E}"/>
            </ac:spMkLst>
          </pc:spChg>
          <pc:spChg chg="mod">
            <ac:chgData name="Ragnhild Halvorsrud" userId="917ea340-fd63-490f-a7db-68428d24cf32" providerId="ADAL" clId="{6FA999E9-229C-4E9A-8ABA-655365537A19}" dt="2026-09-15T08:40:33.940" v="8527" actId="790"/>
            <ac:spMkLst>
              <pc:docMk/>
              <pc:sldMasterMk cId="2203027886" sldId="2147483985"/>
              <pc:sldLayoutMk cId="2875876625" sldId="2147484008"/>
              <ac:spMk id="8" creationId="{08574DF9-53C9-8BB3-52B9-FC5371306313}"/>
            </ac:spMkLst>
          </pc:spChg>
          <pc:spChg chg="mod">
            <ac:chgData name="Ragnhild Halvorsrud" userId="917ea340-fd63-490f-a7db-68428d24cf32" providerId="ADAL" clId="{6FA999E9-229C-4E9A-8ABA-655365537A19}" dt="2026-09-15T08:40:33.942" v="8528" actId="790"/>
            <ac:spMkLst>
              <pc:docMk/>
              <pc:sldMasterMk cId="2203027886" sldId="2147483985"/>
              <pc:sldLayoutMk cId="2875876625" sldId="2147484008"/>
              <ac:spMk id="9" creationId="{59F540E2-C305-4054-3328-DE22D932BD49}"/>
            </ac:spMkLst>
          </pc:spChg>
          <pc:spChg chg="mod">
            <ac:chgData name="Ragnhild Halvorsrud" userId="917ea340-fd63-490f-a7db-68428d24cf32" providerId="ADAL" clId="{6FA999E9-229C-4E9A-8ABA-655365537A19}" dt="2026-09-15T08:40:33.932" v="8524" actId="790"/>
            <ac:spMkLst>
              <pc:docMk/>
              <pc:sldMasterMk cId="2203027886" sldId="2147483985"/>
              <pc:sldLayoutMk cId="2875876625" sldId="2147484008"/>
              <ac:spMk id="10" creationId="{ED1EC185-5B12-41DF-8263-14BD8E01E254}"/>
            </ac:spMkLst>
          </pc:spChg>
          <pc:spChg chg="mod">
            <ac:chgData name="Ragnhild Halvorsrud" userId="917ea340-fd63-490f-a7db-68428d24cf32" providerId="ADAL" clId="{6FA999E9-229C-4E9A-8ABA-655365537A19}" dt="2026-09-15T08:40:33.936" v="8525" actId="790"/>
            <ac:spMkLst>
              <pc:docMk/>
              <pc:sldMasterMk cId="2203027886" sldId="2147483985"/>
              <pc:sldLayoutMk cId="2875876625" sldId="2147484008"/>
              <ac:spMk id="11" creationId="{B51A870A-B49A-41AB-A520-9F693B2A477E}"/>
            </ac:spMkLst>
          </pc:spChg>
          <pc:spChg chg="mod">
            <ac:chgData name="Ragnhild Halvorsrud" userId="917ea340-fd63-490f-a7db-68428d24cf32" providerId="ADAL" clId="{6FA999E9-229C-4E9A-8ABA-655365537A19}" dt="2026-09-15T08:40:33.942" v="8529" actId="790"/>
            <ac:spMkLst>
              <pc:docMk/>
              <pc:sldMasterMk cId="2203027886" sldId="2147483985"/>
              <pc:sldLayoutMk cId="2875876625" sldId="2147484008"/>
              <ac:spMk id="12" creationId="{802F9186-C588-D9D9-4362-A6E39813C26C}"/>
            </ac:spMkLst>
          </pc:spChg>
          <pc:spChg chg="mod">
            <ac:chgData name="Ragnhild Halvorsrud" userId="917ea340-fd63-490f-a7db-68428d24cf32" providerId="ADAL" clId="{6FA999E9-229C-4E9A-8ABA-655365537A19}" dt="2026-09-15T08:40:33.949" v="8532" actId="790"/>
            <ac:spMkLst>
              <pc:docMk/>
              <pc:sldMasterMk cId="2203027886" sldId="2147483985"/>
              <pc:sldLayoutMk cId="2875876625" sldId="2147484008"/>
              <ac:spMk id="14" creationId="{2D692A4D-00C0-8250-9D0A-2328D2CF9117}"/>
            </ac:spMkLst>
          </pc:spChg>
          <pc:spChg chg="mod">
            <ac:chgData name="Ragnhild Halvorsrud" userId="917ea340-fd63-490f-a7db-68428d24cf32" providerId="ADAL" clId="{6FA999E9-229C-4E9A-8ABA-655365537A19}" dt="2026-09-15T08:40:33.951" v="8533" actId="790"/>
            <ac:spMkLst>
              <pc:docMk/>
              <pc:sldMasterMk cId="2203027886" sldId="2147483985"/>
              <pc:sldLayoutMk cId="2875876625" sldId="2147484008"/>
              <ac:spMk id="16" creationId="{F5B994B7-C413-D58E-3632-8C50FE047C2E}"/>
            </ac:spMkLst>
          </pc:spChg>
        </pc:sldLayoutChg>
        <pc:sldLayoutChg chg="modSp mod">
          <pc:chgData name="Ragnhild Halvorsrud" userId="917ea340-fd63-490f-a7db-68428d24cf32" providerId="ADAL" clId="{6FA999E9-229C-4E9A-8ABA-655365537A19}" dt="2026-09-15T08:40:33.981" v="8548" actId="790"/>
          <pc:sldLayoutMkLst>
            <pc:docMk/>
            <pc:sldMasterMk cId="2203027886" sldId="2147483985"/>
            <pc:sldLayoutMk cId="1117456485" sldId="2147484009"/>
          </pc:sldLayoutMkLst>
          <pc:spChg chg="mod">
            <ac:chgData name="Ragnhild Halvorsrud" userId="917ea340-fd63-490f-a7db-68428d24cf32" providerId="ADAL" clId="{6FA999E9-229C-4E9A-8ABA-655365537A19}" dt="2026-09-15T08:40:33.955" v="8537" actId="790"/>
            <ac:spMkLst>
              <pc:docMk/>
              <pc:sldMasterMk cId="2203027886" sldId="2147483985"/>
              <pc:sldLayoutMk cId="1117456485" sldId="2147484009"/>
              <ac:spMk id="2" creationId="{4166AEB5-52F0-4660-8F42-9D54730AF814}"/>
            </ac:spMkLst>
          </pc:spChg>
          <pc:spChg chg="mod">
            <ac:chgData name="Ragnhild Halvorsrud" userId="917ea340-fd63-490f-a7db-68428d24cf32" providerId="ADAL" clId="{6FA999E9-229C-4E9A-8ABA-655365537A19}" dt="2026-09-15T08:40:33.959" v="8538" actId="790"/>
            <ac:spMkLst>
              <pc:docMk/>
              <pc:sldMasterMk cId="2203027886" sldId="2147483985"/>
              <pc:sldLayoutMk cId="1117456485" sldId="2147484009"/>
              <ac:spMk id="3" creationId="{00000000-0000-0000-0000-000000000000}"/>
            </ac:spMkLst>
          </pc:spChg>
          <pc:spChg chg="mod">
            <ac:chgData name="Ragnhild Halvorsrud" userId="917ea340-fd63-490f-a7db-68428d24cf32" providerId="ADAL" clId="{6FA999E9-229C-4E9A-8ABA-655365537A19}" dt="2026-09-15T08:40:33.975" v="8545" actId="790"/>
            <ac:spMkLst>
              <pc:docMk/>
              <pc:sldMasterMk cId="2203027886" sldId="2147483985"/>
              <pc:sldLayoutMk cId="1117456485" sldId="2147484009"/>
              <ac:spMk id="4" creationId="{47464839-08B6-D8BB-D051-8E603C5B2BA4}"/>
            </ac:spMkLst>
          </pc:spChg>
          <pc:spChg chg="mod">
            <ac:chgData name="Ragnhild Halvorsrud" userId="917ea340-fd63-490f-a7db-68428d24cf32" providerId="ADAL" clId="{6FA999E9-229C-4E9A-8ABA-655365537A19}" dt="2026-09-15T08:40:33.951" v="8534" actId="790"/>
            <ac:spMkLst>
              <pc:docMk/>
              <pc:sldMasterMk cId="2203027886" sldId="2147483985"/>
              <pc:sldLayoutMk cId="1117456485" sldId="2147484009"/>
              <ac:spMk id="5" creationId="{E827F5F6-1956-33CF-EFFB-DE3CC0F261F9}"/>
            </ac:spMkLst>
          </pc:spChg>
          <pc:spChg chg="mod">
            <ac:chgData name="Ragnhild Halvorsrud" userId="917ea340-fd63-490f-a7db-68428d24cf32" providerId="ADAL" clId="{6FA999E9-229C-4E9A-8ABA-655365537A19}" dt="2026-09-15T08:40:33.977" v="8546" actId="790"/>
            <ac:spMkLst>
              <pc:docMk/>
              <pc:sldMasterMk cId="2203027886" sldId="2147483985"/>
              <pc:sldLayoutMk cId="1117456485" sldId="2147484009"/>
              <ac:spMk id="6" creationId="{F8BEBF22-5CBF-5D58-51FC-203247C213EB}"/>
            </ac:spMkLst>
          </pc:spChg>
          <pc:spChg chg="mod">
            <ac:chgData name="Ragnhild Halvorsrud" userId="917ea340-fd63-490f-a7db-68428d24cf32" providerId="ADAL" clId="{6FA999E9-229C-4E9A-8ABA-655365537A19}" dt="2026-09-15T08:40:33.969" v="8541" actId="790"/>
            <ac:spMkLst>
              <pc:docMk/>
              <pc:sldMasterMk cId="2203027886" sldId="2147483985"/>
              <pc:sldLayoutMk cId="1117456485" sldId="2147484009"/>
              <ac:spMk id="7" creationId="{BE983074-D604-7B9A-67C0-E8DE88FC370E}"/>
            </ac:spMkLst>
          </pc:spChg>
          <pc:spChg chg="mod">
            <ac:chgData name="Ragnhild Halvorsrud" userId="917ea340-fd63-490f-a7db-68428d24cf32" providerId="ADAL" clId="{6FA999E9-229C-4E9A-8ABA-655365537A19}" dt="2026-09-15T08:40:33.969" v="8542" actId="790"/>
            <ac:spMkLst>
              <pc:docMk/>
              <pc:sldMasterMk cId="2203027886" sldId="2147483985"/>
              <pc:sldLayoutMk cId="1117456485" sldId="2147484009"/>
              <ac:spMk id="8" creationId="{08574DF9-53C9-8BB3-52B9-FC5371306313}"/>
            </ac:spMkLst>
          </pc:spChg>
          <pc:spChg chg="mod">
            <ac:chgData name="Ragnhild Halvorsrud" userId="917ea340-fd63-490f-a7db-68428d24cf32" providerId="ADAL" clId="{6FA999E9-229C-4E9A-8ABA-655365537A19}" dt="2026-09-15T08:40:33.971" v="8543" actId="790"/>
            <ac:spMkLst>
              <pc:docMk/>
              <pc:sldMasterMk cId="2203027886" sldId="2147483985"/>
              <pc:sldLayoutMk cId="1117456485" sldId="2147484009"/>
              <ac:spMk id="9" creationId="{59F540E2-C305-4054-3328-DE22D932BD49}"/>
            </ac:spMkLst>
          </pc:spChg>
          <pc:spChg chg="mod">
            <ac:chgData name="Ragnhild Halvorsrud" userId="917ea340-fd63-490f-a7db-68428d24cf32" providerId="ADAL" clId="{6FA999E9-229C-4E9A-8ABA-655365537A19}" dt="2026-09-15T08:40:33.961" v="8539" actId="790"/>
            <ac:spMkLst>
              <pc:docMk/>
              <pc:sldMasterMk cId="2203027886" sldId="2147483985"/>
              <pc:sldLayoutMk cId="1117456485" sldId="2147484009"/>
              <ac:spMk id="10" creationId="{ED1EC185-5B12-41DF-8263-14BD8E01E254}"/>
            </ac:spMkLst>
          </pc:spChg>
          <pc:spChg chg="mod">
            <ac:chgData name="Ragnhild Halvorsrud" userId="917ea340-fd63-490f-a7db-68428d24cf32" providerId="ADAL" clId="{6FA999E9-229C-4E9A-8ABA-655365537A19}" dt="2026-09-15T08:40:33.965" v="8540" actId="790"/>
            <ac:spMkLst>
              <pc:docMk/>
              <pc:sldMasterMk cId="2203027886" sldId="2147483985"/>
              <pc:sldLayoutMk cId="1117456485" sldId="2147484009"/>
              <ac:spMk id="11" creationId="{B51A870A-B49A-41AB-A520-9F693B2A477E}"/>
            </ac:spMkLst>
          </pc:spChg>
          <pc:spChg chg="mod">
            <ac:chgData name="Ragnhild Halvorsrud" userId="917ea340-fd63-490f-a7db-68428d24cf32" providerId="ADAL" clId="{6FA999E9-229C-4E9A-8ABA-655365537A19}" dt="2026-09-15T08:40:33.973" v="8544" actId="790"/>
            <ac:spMkLst>
              <pc:docMk/>
              <pc:sldMasterMk cId="2203027886" sldId="2147483985"/>
              <pc:sldLayoutMk cId="1117456485" sldId="2147484009"/>
              <ac:spMk id="12" creationId="{802F9186-C588-D9D9-4362-A6E39813C26C}"/>
            </ac:spMkLst>
          </pc:spChg>
          <pc:spChg chg="mod">
            <ac:chgData name="Ragnhild Halvorsrud" userId="917ea340-fd63-490f-a7db-68428d24cf32" providerId="ADAL" clId="{6FA999E9-229C-4E9A-8ABA-655365537A19}" dt="2026-09-15T08:40:33.979" v="8547" actId="790"/>
            <ac:spMkLst>
              <pc:docMk/>
              <pc:sldMasterMk cId="2203027886" sldId="2147483985"/>
              <pc:sldLayoutMk cId="1117456485" sldId="2147484009"/>
              <ac:spMk id="14" creationId="{2D692A4D-00C0-8250-9D0A-2328D2CF9117}"/>
            </ac:spMkLst>
          </pc:spChg>
          <pc:spChg chg="mod">
            <ac:chgData name="Ragnhild Halvorsrud" userId="917ea340-fd63-490f-a7db-68428d24cf32" providerId="ADAL" clId="{6FA999E9-229C-4E9A-8ABA-655365537A19}" dt="2026-09-15T08:40:33.981" v="8548" actId="790"/>
            <ac:spMkLst>
              <pc:docMk/>
              <pc:sldMasterMk cId="2203027886" sldId="2147483985"/>
              <pc:sldLayoutMk cId="1117456485" sldId="2147484009"/>
              <ac:spMk id="16" creationId="{F5B994B7-C413-D58E-3632-8C50FE047C2E}"/>
            </ac:spMkLst>
          </pc:spChg>
          <pc:spChg chg="mod">
            <ac:chgData name="Ragnhild Halvorsrud" userId="917ea340-fd63-490f-a7db-68428d24cf32" providerId="ADAL" clId="{6FA999E9-229C-4E9A-8ABA-655365537A19}" dt="2026-09-15T08:40:33.953" v="8535" actId="790"/>
            <ac:spMkLst>
              <pc:docMk/>
              <pc:sldMasterMk cId="2203027886" sldId="2147483985"/>
              <pc:sldLayoutMk cId="1117456485" sldId="2147484009"/>
              <ac:spMk id="23" creationId="{E1A1B2F5-3C05-AFCC-D170-6EEB3AC8B72E}"/>
            </ac:spMkLst>
          </pc:spChg>
          <pc:spChg chg="mod">
            <ac:chgData name="Ragnhild Halvorsrud" userId="917ea340-fd63-490f-a7db-68428d24cf32" providerId="ADAL" clId="{6FA999E9-229C-4E9A-8ABA-655365537A19}" dt="2026-09-15T08:40:33.953" v="8536" actId="790"/>
            <ac:spMkLst>
              <pc:docMk/>
              <pc:sldMasterMk cId="2203027886" sldId="2147483985"/>
              <pc:sldLayoutMk cId="1117456485" sldId="2147484009"/>
              <ac:spMk id="24" creationId="{03581F4F-E805-A5E7-48EE-FE7B4A6FEFA0}"/>
            </ac:spMkLst>
          </pc:spChg>
        </pc:sldLayoutChg>
        <pc:sldLayoutChg chg="modSp mod">
          <pc:chgData name="Ragnhild Halvorsrud" userId="917ea340-fd63-490f-a7db-68428d24cf32" providerId="ADAL" clId="{6FA999E9-229C-4E9A-8ABA-655365537A19}" dt="2026-09-15T08:40:33.999" v="8556" actId="790"/>
          <pc:sldLayoutMkLst>
            <pc:docMk/>
            <pc:sldMasterMk cId="2203027886" sldId="2147483985"/>
            <pc:sldLayoutMk cId="1897964746" sldId="2147484010"/>
          </pc:sldLayoutMkLst>
          <pc:spChg chg="mod">
            <ac:chgData name="Ragnhild Halvorsrud" userId="917ea340-fd63-490f-a7db-68428d24cf32" providerId="ADAL" clId="{6FA999E9-229C-4E9A-8ABA-655365537A19}" dt="2026-09-15T08:40:33.983" v="8549" actId="790"/>
            <ac:spMkLst>
              <pc:docMk/>
              <pc:sldMasterMk cId="2203027886" sldId="2147483985"/>
              <pc:sldLayoutMk cId="1897964746" sldId="2147484010"/>
              <ac:spMk id="2" creationId="{4166AEB5-52F0-4660-8F42-9D54730AF814}"/>
            </ac:spMkLst>
          </pc:spChg>
          <pc:spChg chg="mod">
            <ac:chgData name="Ragnhild Halvorsrud" userId="917ea340-fd63-490f-a7db-68428d24cf32" providerId="ADAL" clId="{6FA999E9-229C-4E9A-8ABA-655365537A19}" dt="2026-09-15T08:40:33.985" v="8550" actId="790"/>
            <ac:spMkLst>
              <pc:docMk/>
              <pc:sldMasterMk cId="2203027886" sldId="2147483985"/>
              <pc:sldLayoutMk cId="1897964746" sldId="2147484010"/>
              <ac:spMk id="3" creationId="{00000000-0000-0000-0000-000000000000}"/>
            </ac:spMkLst>
          </pc:spChg>
          <pc:spChg chg="mod">
            <ac:chgData name="Ragnhild Halvorsrud" userId="917ea340-fd63-490f-a7db-68428d24cf32" providerId="ADAL" clId="{6FA999E9-229C-4E9A-8ABA-655365537A19}" dt="2026-09-15T08:40:33.993" v="8553" actId="790"/>
            <ac:spMkLst>
              <pc:docMk/>
              <pc:sldMasterMk cId="2203027886" sldId="2147483985"/>
              <pc:sldLayoutMk cId="1897964746" sldId="2147484010"/>
              <ac:spMk id="7" creationId="{BE983074-D604-7B9A-67C0-E8DE88FC370E}"/>
            </ac:spMkLst>
          </pc:spChg>
          <pc:spChg chg="mod">
            <ac:chgData name="Ragnhild Halvorsrud" userId="917ea340-fd63-490f-a7db-68428d24cf32" providerId="ADAL" clId="{6FA999E9-229C-4E9A-8ABA-655365537A19}" dt="2026-09-15T08:40:33.995" v="8554" actId="790"/>
            <ac:spMkLst>
              <pc:docMk/>
              <pc:sldMasterMk cId="2203027886" sldId="2147483985"/>
              <pc:sldLayoutMk cId="1897964746" sldId="2147484010"/>
              <ac:spMk id="8" creationId="{08574DF9-53C9-8BB3-52B9-FC5371306313}"/>
            </ac:spMkLst>
          </pc:spChg>
          <pc:spChg chg="mod">
            <ac:chgData name="Ragnhild Halvorsrud" userId="917ea340-fd63-490f-a7db-68428d24cf32" providerId="ADAL" clId="{6FA999E9-229C-4E9A-8ABA-655365537A19}" dt="2026-09-15T08:40:33.997" v="8555" actId="790"/>
            <ac:spMkLst>
              <pc:docMk/>
              <pc:sldMasterMk cId="2203027886" sldId="2147483985"/>
              <pc:sldLayoutMk cId="1897964746" sldId="2147484010"/>
              <ac:spMk id="9" creationId="{59F540E2-C305-4054-3328-DE22D932BD49}"/>
            </ac:spMkLst>
          </pc:spChg>
          <pc:spChg chg="mod">
            <ac:chgData name="Ragnhild Halvorsrud" userId="917ea340-fd63-490f-a7db-68428d24cf32" providerId="ADAL" clId="{6FA999E9-229C-4E9A-8ABA-655365537A19}" dt="2026-09-15T08:40:33.989" v="8551" actId="790"/>
            <ac:spMkLst>
              <pc:docMk/>
              <pc:sldMasterMk cId="2203027886" sldId="2147483985"/>
              <pc:sldLayoutMk cId="1897964746" sldId="2147484010"/>
              <ac:spMk id="10" creationId="{ED1EC185-5B12-41DF-8263-14BD8E01E254}"/>
            </ac:spMkLst>
          </pc:spChg>
          <pc:spChg chg="mod">
            <ac:chgData name="Ragnhild Halvorsrud" userId="917ea340-fd63-490f-a7db-68428d24cf32" providerId="ADAL" clId="{6FA999E9-229C-4E9A-8ABA-655365537A19}" dt="2026-09-15T08:40:33.991" v="8552" actId="790"/>
            <ac:spMkLst>
              <pc:docMk/>
              <pc:sldMasterMk cId="2203027886" sldId="2147483985"/>
              <pc:sldLayoutMk cId="1897964746" sldId="2147484010"/>
              <ac:spMk id="11" creationId="{B51A870A-B49A-41AB-A520-9F693B2A477E}"/>
            </ac:spMkLst>
          </pc:spChg>
          <pc:spChg chg="mod">
            <ac:chgData name="Ragnhild Halvorsrud" userId="917ea340-fd63-490f-a7db-68428d24cf32" providerId="ADAL" clId="{6FA999E9-229C-4E9A-8ABA-655365537A19}" dt="2026-09-15T08:40:33.999" v="8556" actId="790"/>
            <ac:spMkLst>
              <pc:docMk/>
              <pc:sldMasterMk cId="2203027886" sldId="2147483985"/>
              <pc:sldLayoutMk cId="1897964746" sldId="2147484010"/>
              <ac:spMk id="12" creationId="{802F9186-C588-D9D9-4362-A6E39813C26C}"/>
            </ac:spMkLst>
          </pc:spChg>
        </pc:sldLayoutChg>
        <pc:sldLayoutChg chg="modSp mod">
          <pc:chgData name="Ragnhild Halvorsrud" userId="917ea340-fd63-490f-a7db-68428d24cf32" providerId="ADAL" clId="{6FA999E9-229C-4E9A-8ABA-655365537A19}" dt="2026-09-15T08:40:34.023" v="8567" actId="790"/>
          <pc:sldLayoutMkLst>
            <pc:docMk/>
            <pc:sldMasterMk cId="2203027886" sldId="2147483985"/>
            <pc:sldLayoutMk cId="2116393412" sldId="2147484011"/>
          </pc:sldLayoutMkLst>
          <pc:spChg chg="mod">
            <ac:chgData name="Ragnhild Halvorsrud" userId="917ea340-fd63-490f-a7db-68428d24cf32" providerId="ADAL" clId="{6FA999E9-229C-4E9A-8ABA-655365537A19}" dt="2026-09-15T08:40:34.004" v="8560" actId="790"/>
            <ac:spMkLst>
              <pc:docMk/>
              <pc:sldMasterMk cId="2203027886" sldId="2147483985"/>
              <pc:sldLayoutMk cId="2116393412" sldId="2147484011"/>
              <ac:spMk id="2" creationId="{4166AEB5-52F0-4660-8F42-9D54730AF814}"/>
            </ac:spMkLst>
          </pc:spChg>
          <pc:spChg chg="mod">
            <ac:chgData name="Ragnhild Halvorsrud" userId="917ea340-fd63-490f-a7db-68428d24cf32" providerId="ADAL" clId="{6FA999E9-229C-4E9A-8ABA-655365537A19}" dt="2026-09-15T08:40:34.006" v="8561" actId="790"/>
            <ac:spMkLst>
              <pc:docMk/>
              <pc:sldMasterMk cId="2203027886" sldId="2147483985"/>
              <pc:sldLayoutMk cId="2116393412" sldId="2147484011"/>
              <ac:spMk id="3" creationId="{00000000-0000-0000-0000-000000000000}"/>
            </ac:spMkLst>
          </pc:spChg>
          <pc:spChg chg="mod">
            <ac:chgData name="Ragnhild Halvorsrud" userId="917ea340-fd63-490f-a7db-68428d24cf32" providerId="ADAL" clId="{6FA999E9-229C-4E9A-8ABA-655365537A19}" dt="2026-09-15T08:40:33.999" v="8557" actId="790"/>
            <ac:spMkLst>
              <pc:docMk/>
              <pc:sldMasterMk cId="2203027886" sldId="2147483985"/>
              <pc:sldLayoutMk cId="2116393412" sldId="2147484011"/>
              <ac:spMk id="4" creationId="{E91791C3-7F50-DE78-15AD-11025E2A5715}"/>
            </ac:spMkLst>
          </pc:spChg>
          <pc:spChg chg="mod">
            <ac:chgData name="Ragnhild Halvorsrud" userId="917ea340-fd63-490f-a7db-68428d24cf32" providerId="ADAL" clId="{6FA999E9-229C-4E9A-8ABA-655365537A19}" dt="2026-09-15T08:40:34.019" v="8564" actId="790"/>
            <ac:spMkLst>
              <pc:docMk/>
              <pc:sldMasterMk cId="2203027886" sldId="2147483985"/>
              <pc:sldLayoutMk cId="2116393412" sldId="2147484011"/>
              <ac:spMk id="7" creationId="{BE983074-D604-7B9A-67C0-E8DE88FC370E}"/>
            </ac:spMkLst>
          </pc:spChg>
          <pc:spChg chg="mod">
            <ac:chgData name="Ragnhild Halvorsrud" userId="917ea340-fd63-490f-a7db-68428d24cf32" providerId="ADAL" clId="{6FA999E9-229C-4E9A-8ABA-655365537A19}" dt="2026-09-15T08:40:34.019" v="8565" actId="790"/>
            <ac:spMkLst>
              <pc:docMk/>
              <pc:sldMasterMk cId="2203027886" sldId="2147483985"/>
              <pc:sldLayoutMk cId="2116393412" sldId="2147484011"/>
              <ac:spMk id="8" creationId="{08574DF9-53C9-8BB3-52B9-FC5371306313}"/>
            </ac:spMkLst>
          </pc:spChg>
          <pc:spChg chg="mod">
            <ac:chgData name="Ragnhild Halvorsrud" userId="917ea340-fd63-490f-a7db-68428d24cf32" providerId="ADAL" clId="{6FA999E9-229C-4E9A-8ABA-655365537A19}" dt="2026-09-15T08:40:34.021" v="8566" actId="790"/>
            <ac:spMkLst>
              <pc:docMk/>
              <pc:sldMasterMk cId="2203027886" sldId="2147483985"/>
              <pc:sldLayoutMk cId="2116393412" sldId="2147484011"/>
              <ac:spMk id="9" creationId="{59F540E2-C305-4054-3328-DE22D932BD49}"/>
            </ac:spMkLst>
          </pc:spChg>
          <pc:spChg chg="mod">
            <ac:chgData name="Ragnhild Halvorsrud" userId="917ea340-fd63-490f-a7db-68428d24cf32" providerId="ADAL" clId="{6FA999E9-229C-4E9A-8ABA-655365537A19}" dt="2026-09-15T08:40:34.006" v="8562" actId="790"/>
            <ac:spMkLst>
              <pc:docMk/>
              <pc:sldMasterMk cId="2203027886" sldId="2147483985"/>
              <pc:sldLayoutMk cId="2116393412" sldId="2147484011"/>
              <ac:spMk id="10" creationId="{ED1EC185-5B12-41DF-8263-14BD8E01E254}"/>
            </ac:spMkLst>
          </pc:spChg>
          <pc:spChg chg="mod">
            <ac:chgData name="Ragnhild Halvorsrud" userId="917ea340-fd63-490f-a7db-68428d24cf32" providerId="ADAL" clId="{6FA999E9-229C-4E9A-8ABA-655365537A19}" dt="2026-09-15T08:40:34.012" v="8563" actId="790"/>
            <ac:spMkLst>
              <pc:docMk/>
              <pc:sldMasterMk cId="2203027886" sldId="2147483985"/>
              <pc:sldLayoutMk cId="2116393412" sldId="2147484011"/>
              <ac:spMk id="11" creationId="{B51A870A-B49A-41AB-A520-9F693B2A477E}"/>
            </ac:spMkLst>
          </pc:spChg>
          <pc:spChg chg="mod">
            <ac:chgData name="Ragnhild Halvorsrud" userId="917ea340-fd63-490f-a7db-68428d24cf32" providerId="ADAL" clId="{6FA999E9-229C-4E9A-8ABA-655365537A19}" dt="2026-09-15T08:40:34.023" v="8567" actId="790"/>
            <ac:spMkLst>
              <pc:docMk/>
              <pc:sldMasterMk cId="2203027886" sldId="2147483985"/>
              <pc:sldLayoutMk cId="2116393412" sldId="2147484011"/>
              <ac:spMk id="12" creationId="{802F9186-C588-D9D9-4362-A6E39813C26C}"/>
            </ac:spMkLst>
          </pc:spChg>
          <pc:spChg chg="mod">
            <ac:chgData name="Ragnhild Halvorsrud" userId="917ea340-fd63-490f-a7db-68428d24cf32" providerId="ADAL" clId="{6FA999E9-229C-4E9A-8ABA-655365537A19}" dt="2026-09-15T08:40:34.001" v="8558" actId="790"/>
            <ac:spMkLst>
              <pc:docMk/>
              <pc:sldMasterMk cId="2203027886" sldId="2147483985"/>
              <pc:sldLayoutMk cId="2116393412" sldId="2147484011"/>
              <ac:spMk id="19" creationId="{42D71E11-BBB0-240E-B51E-B3A0EAA4E00E}"/>
            </ac:spMkLst>
          </pc:spChg>
          <pc:spChg chg="mod">
            <ac:chgData name="Ragnhild Halvorsrud" userId="917ea340-fd63-490f-a7db-68428d24cf32" providerId="ADAL" clId="{6FA999E9-229C-4E9A-8ABA-655365537A19}" dt="2026-09-15T08:40:34.003" v="8559" actId="790"/>
            <ac:spMkLst>
              <pc:docMk/>
              <pc:sldMasterMk cId="2203027886" sldId="2147483985"/>
              <pc:sldLayoutMk cId="2116393412" sldId="2147484011"/>
              <ac:spMk id="20" creationId="{D9F94510-FF01-2DAB-801F-37A49857A445}"/>
            </ac:spMkLst>
          </pc:spChg>
        </pc:sldLayoutChg>
        <pc:sldLayoutChg chg="modSp mod">
          <pc:chgData name="Ragnhild Halvorsrud" userId="917ea340-fd63-490f-a7db-68428d24cf32" providerId="ADAL" clId="{6FA999E9-229C-4E9A-8ABA-655365537A19}" dt="2026-09-15T08:40:34.057" v="8587" actId="790"/>
          <pc:sldLayoutMkLst>
            <pc:docMk/>
            <pc:sldMasterMk cId="2203027886" sldId="2147483985"/>
            <pc:sldLayoutMk cId="3946457601" sldId="2147484012"/>
          </pc:sldLayoutMkLst>
          <pc:spChg chg="mod">
            <ac:chgData name="Ragnhild Halvorsrud" userId="917ea340-fd63-490f-a7db-68428d24cf32" providerId="ADAL" clId="{6FA999E9-229C-4E9A-8ABA-655365537A19}" dt="2026-09-15T08:40:34.025" v="8568" actId="790"/>
            <ac:spMkLst>
              <pc:docMk/>
              <pc:sldMasterMk cId="2203027886" sldId="2147483985"/>
              <pc:sldLayoutMk cId="3946457601" sldId="2147484012"/>
              <ac:spMk id="2" creationId="{9219155F-E484-16BD-A026-E7600933DF51}"/>
            </ac:spMkLst>
          </pc:spChg>
          <pc:spChg chg="mod">
            <ac:chgData name="Ragnhild Halvorsrud" userId="917ea340-fd63-490f-a7db-68428d24cf32" providerId="ADAL" clId="{6FA999E9-229C-4E9A-8ABA-655365537A19}" dt="2026-09-15T08:40:34.025" v="8569" actId="790"/>
            <ac:spMkLst>
              <pc:docMk/>
              <pc:sldMasterMk cId="2203027886" sldId="2147483985"/>
              <pc:sldLayoutMk cId="3946457601" sldId="2147484012"/>
              <ac:spMk id="3" creationId="{6B1BA5ED-3537-7D6A-425A-C397388A5D88}"/>
            </ac:spMkLst>
          </pc:spChg>
          <pc:spChg chg="mod">
            <ac:chgData name="Ragnhild Halvorsrud" userId="917ea340-fd63-490f-a7db-68428d24cf32" providerId="ADAL" clId="{6FA999E9-229C-4E9A-8ABA-655365537A19}" dt="2026-09-15T08:40:34.027" v="8570" actId="790"/>
            <ac:spMkLst>
              <pc:docMk/>
              <pc:sldMasterMk cId="2203027886" sldId="2147483985"/>
              <pc:sldLayoutMk cId="3946457601" sldId="2147484012"/>
              <ac:spMk id="4" creationId="{2BC86C2E-97BB-31F7-12A5-0644C04B93F9}"/>
            </ac:spMkLst>
          </pc:spChg>
          <pc:spChg chg="mod">
            <ac:chgData name="Ragnhild Halvorsrud" userId="917ea340-fd63-490f-a7db-68428d24cf32" providerId="ADAL" clId="{6FA999E9-229C-4E9A-8ABA-655365537A19}" dt="2026-09-15T08:40:34.028" v="8571" actId="790"/>
            <ac:spMkLst>
              <pc:docMk/>
              <pc:sldMasterMk cId="2203027886" sldId="2147483985"/>
              <pc:sldLayoutMk cId="3946457601" sldId="2147484012"/>
              <ac:spMk id="5" creationId="{47B0D68A-51E3-9584-38D0-1105C2821188}"/>
            </ac:spMkLst>
          </pc:spChg>
          <pc:spChg chg="mod">
            <ac:chgData name="Ragnhild Halvorsrud" userId="917ea340-fd63-490f-a7db-68428d24cf32" providerId="ADAL" clId="{6FA999E9-229C-4E9A-8ABA-655365537A19}" dt="2026-09-15T08:40:34.030" v="8572" actId="790"/>
            <ac:spMkLst>
              <pc:docMk/>
              <pc:sldMasterMk cId="2203027886" sldId="2147483985"/>
              <pc:sldLayoutMk cId="3946457601" sldId="2147484012"/>
              <ac:spMk id="6" creationId="{81E742A1-F281-1014-E2D5-C30B91F1654E}"/>
            </ac:spMkLst>
          </pc:spChg>
          <pc:spChg chg="mod">
            <ac:chgData name="Ragnhild Halvorsrud" userId="917ea340-fd63-490f-a7db-68428d24cf32" providerId="ADAL" clId="{6FA999E9-229C-4E9A-8ABA-655365537A19}" dt="2026-09-15T08:40:34.030" v="8573" actId="790"/>
            <ac:spMkLst>
              <pc:docMk/>
              <pc:sldMasterMk cId="2203027886" sldId="2147483985"/>
              <pc:sldLayoutMk cId="3946457601" sldId="2147484012"/>
              <ac:spMk id="7" creationId="{3CE76770-965E-1DD3-A755-6DFE781A0335}"/>
            </ac:spMkLst>
          </pc:spChg>
          <pc:spChg chg="mod">
            <ac:chgData name="Ragnhild Halvorsrud" userId="917ea340-fd63-490f-a7db-68428d24cf32" providerId="ADAL" clId="{6FA999E9-229C-4E9A-8ABA-655365537A19}" dt="2026-09-15T08:40:34.030" v="8574" actId="790"/>
            <ac:spMkLst>
              <pc:docMk/>
              <pc:sldMasterMk cId="2203027886" sldId="2147483985"/>
              <pc:sldLayoutMk cId="3946457601" sldId="2147484012"/>
              <ac:spMk id="8" creationId="{5127E865-BC90-C8BC-ED27-0C583BEEB711}"/>
            </ac:spMkLst>
          </pc:spChg>
          <pc:spChg chg="mod">
            <ac:chgData name="Ragnhild Halvorsrud" userId="917ea340-fd63-490f-a7db-68428d24cf32" providerId="ADAL" clId="{6FA999E9-229C-4E9A-8ABA-655365537A19}" dt="2026-09-15T08:40:34.030" v="8575" actId="790"/>
            <ac:spMkLst>
              <pc:docMk/>
              <pc:sldMasterMk cId="2203027886" sldId="2147483985"/>
              <pc:sldLayoutMk cId="3946457601" sldId="2147484012"/>
              <ac:spMk id="9" creationId="{C246A86C-5D5C-58F4-FB7A-C3D8EB88D184}"/>
            </ac:spMkLst>
          </pc:spChg>
          <pc:spChg chg="mod">
            <ac:chgData name="Ragnhild Halvorsrud" userId="917ea340-fd63-490f-a7db-68428d24cf32" providerId="ADAL" clId="{6FA999E9-229C-4E9A-8ABA-655365537A19}" dt="2026-09-15T08:40:34.030" v="8576" actId="790"/>
            <ac:spMkLst>
              <pc:docMk/>
              <pc:sldMasterMk cId="2203027886" sldId="2147483985"/>
              <pc:sldLayoutMk cId="3946457601" sldId="2147484012"/>
              <ac:spMk id="10" creationId="{979E44AF-3808-2ED9-4AB3-3E8402E9A899}"/>
            </ac:spMkLst>
          </pc:spChg>
          <pc:spChg chg="mod">
            <ac:chgData name="Ragnhild Halvorsrud" userId="917ea340-fd63-490f-a7db-68428d24cf32" providerId="ADAL" clId="{6FA999E9-229C-4E9A-8ABA-655365537A19}" dt="2026-09-15T08:40:34.030" v="8577" actId="790"/>
            <ac:spMkLst>
              <pc:docMk/>
              <pc:sldMasterMk cId="2203027886" sldId="2147483985"/>
              <pc:sldLayoutMk cId="3946457601" sldId="2147484012"/>
              <ac:spMk id="11" creationId="{D86A206B-2815-D954-4995-D32CF268099F}"/>
            </ac:spMkLst>
          </pc:spChg>
          <pc:spChg chg="mod">
            <ac:chgData name="Ragnhild Halvorsrud" userId="917ea340-fd63-490f-a7db-68428d24cf32" providerId="ADAL" clId="{6FA999E9-229C-4E9A-8ABA-655365537A19}" dt="2026-09-15T08:40:34.030" v="8578" actId="790"/>
            <ac:spMkLst>
              <pc:docMk/>
              <pc:sldMasterMk cId="2203027886" sldId="2147483985"/>
              <pc:sldLayoutMk cId="3946457601" sldId="2147484012"/>
              <ac:spMk id="12" creationId="{CCB79526-A9BF-641A-4C3C-42D34BB81373}"/>
            </ac:spMkLst>
          </pc:spChg>
          <pc:spChg chg="mod">
            <ac:chgData name="Ragnhild Halvorsrud" userId="917ea340-fd63-490f-a7db-68428d24cf32" providerId="ADAL" clId="{6FA999E9-229C-4E9A-8ABA-655365537A19}" dt="2026-09-15T08:40:34.030" v="8579" actId="790"/>
            <ac:spMkLst>
              <pc:docMk/>
              <pc:sldMasterMk cId="2203027886" sldId="2147483985"/>
              <pc:sldLayoutMk cId="3946457601" sldId="2147484012"/>
              <ac:spMk id="15" creationId="{F58BA53C-9C01-6312-66F7-0CB7BEE3B90F}"/>
            </ac:spMkLst>
          </pc:spChg>
          <pc:spChg chg="mod">
            <ac:chgData name="Ragnhild Halvorsrud" userId="917ea340-fd63-490f-a7db-68428d24cf32" providerId="ADAL" clId="{6FA999E9-229C-4E9A-8ABA-655365537A19}" dt="2026-09-15T08:40:34.030" v="8580" actId="790"/>
            <ac:spMkLst>
              <pc:docMk/>
              <pc:sldMasterMk cId="2203027886" sldId="2147483985"/>
              <pc:sldLayoutMk cId="3946457601" sldId="2147484012"/>
              <ac:spMk id="16" creationId="{462D0E5A-E779-27A6-889B-D963AE1559E4}"/>
            </ac:spMkLst>
          </pc:spChg>
          <pc:spChg chg="mod">
            <ac:chgData name="Ragnhild Halvorsrud" userId="917ea340-fd63-490f-a7db-68428d24cf32" providerId="ADAL" clId="{6FA999E9-229C-4E9A-8ABA-655365537A19}" dt="2026-09-15T08:40:34.044" v="8581" actId="790"/>
            <ac:spMkLst>
              <pc:docMk/>
              <pc:sldMasterMk cId="2203027886" sldId="2147483985"/>
              <pc:sldLayoutMk cId="3946457601" sldId="2147484012"/>
              <ac:spMk id="17" creationId="{4171DA5C-83F2-3BED-EF66-D49F9EBBCFB3}"/>
            </ac:spMkLst>
          </pc:spChg>
          <pc:spChg chg="mod">
            <ac:chgData name="Ragnhild Halvorsrud" userId="917ea340-fd63-490f-a7db-68428d24cf32" providerId="ADAL" clId="{6FA999E9-229C-4E9A-8ABA-655365537A19}" dt="2026-09-15T08:40:34.044" v="8582" actId="790"/>
            <ac:spMkLst>
              <pc:docMk/>
              <pc:sldMasterMk cId="2203027886" sldId="2147483985"/>
              <pc:sldLayoutMk cId="3946457601" sldId="2147484012"/>
              <ac:spMk id="18" creationId="{FDA6BAF1-3C69-FACB-C8FC-A3F577E84F70}"/>
            </ac:spMkLst>
          </pc:spChg>
          <pc:spChg chg="mod">
            <ac:chgData name="Ragnhild Halvorsrud" userId="917ea340-fd63-490f-a7db-68428d24cf32" providerId="ADAL" clId="{6FA999E9-229C-4E9A-8ABA-655365537A19}" dt="2026-09-15T08:40:34.049" v="8583" actId="790"/>
            <ac:spMkLst>
              <pc:docMk/>
              <pc:sldMasterMk cId="2203027886" sldId="2147483985"/>
              <pc:sldLayoutMk cId="3946457601" sldId="2147484012"/>
              <ac:spMk id="19" creationId="{CD25111E-2DF3-4F71-B51C-31A085AF99E1}"/>
            </ac:spMkLst>
          </pc:spChg>
          <pc:spChg chg="mod">
            <ac:chgData name="Ragnhild Halvorsrud" userId="917ea340-fd63-490f-a7db-68428d24cf32" providerId="ADAL" clId="{6FA999E9-229C-4E9A-8ABA-655365537A19}" dt="2026-09-15T08:40:34.051" v="8584" actId="790"/>
            <ac:spMkLst>
              <pc:docMk/>
              <pc:sldMasterMk cId="2203027886" sldId="2147483985"/>
              <pc:sldLayoutMk cId="3946457601" sldId="2147484012"/>
              <ac:spMk id="20" creationId="{1F5A6729-0677-3E4E-4433-2D57EE6BA5FC}"/>
            </ac:spMkLst>
          </pc:spChg>
          <pc:spChg chg="mod">
            <ac:chgData name="Ragnhild Halvorsrud" userId="917ea340-fd63-490f-a7db-68428d24cf32" providerId="ADAL" clId="{6FA999E9-229C-4E9A-8ABA-655365537A19}" dt="2026-09-15T08:40:34.053" v="8585" actId="790"/>
            <ac:spMkLst>
              <pc:docMk/>
              <pc:sldMasterMk cId="2203027886" sldId="2147483985"/>
              <pc:sldLayoutMk cId="3946457601" sldId="2147484012"/>
              <ac:spMk id="21" creationId="{8D90A84F-73BE-DBFF-AA3C-EE8E9AE063CF}"/>
            </ac:spMkLst>
          </pc:spChg>
          <pc:spChg chg="mod">
            <ac:chgData name="Ragnhild Halvorsrud" userId="917ea340-fd63-490f-a7db-68428d24cf32" providerId="ADAL" clId="{6FA999E9-229C-4E9A-8ABA-655365537A19}" dt="2026-09-15T08:40:34.053" v="8586" actId="790"/>
            <ac:spMkLst>
              <pc:docMk/>
              <pc:sldMasterMk cId="2203027886" sldId="2147483985"/>
              <pc:sldLayoutMk cId="3946457601" sldId="2147484012"/>
              <ac:spMk id="22" creationId="{9EA507EC-0D5F-BD46-45E7-3B97BB82A857}"/>
            </ac:spMkLst>
          </pc:spChg>
          <pc:spChg chg="mod">
            <ac:chgData name="Ragnhild Halvorsrud" userId="917ea340-fd63-490f-a7db-68428d24cf32" providerId="ADAL" clId="{6FA999E9-229C-4E9A-8ABA-655365537A19}" dt="2026-09-15T08:40:34.057" v="8587" actId="790"/>
            <ac:spMkLst>
              <pc:docMk/>
              <pc:sldMasterMk cId="2203027886" sldId="2147483985"/>
              <pc:sldLayoutMk cId="3946457601" sldId="2147484012"/>
              <ac:spMk id="23" creationId="{14E97ED1-0A84-3BD0-BDB8-B3C3662D77CB}"/>
            </ac:spMkLst>
          </pc:spChg>
        </pc:sldLayoutChg>
        <pc:sldLayoutChg chg="modSp mod">
          <pc:chgData name="Ragnhild Halvorsrud" userId="917ea340-fd63-490f-a7db-68428d24cf32" providerId="ADAL" clId="{6FA999E9-229C-4E9A-8ABA-655365537A19}" dt="2026-09-15T08:40:34.092" v="8610" actId="790"/>
          <pc:sldLayoutMkLst>
            <pc:docMk/>
            <pc:sldMasterMk cId="2203027886" sldId="2147483985"/>
            <pc:sldLayoutMk cId="1540476887" sldId="2147484013"/>
          </pc:sldLayoutMkLst>
          <pc:spChg chg="mod">
            <ac:chgData name="Ragnhild Halvorsrud" userId="917ea340-fd63-490f-a7db-68428d24cf32" providerId="ADAL" clId="{6FA999E9-229C-4E9A-8ABA-655365537A19}" dt="2026-09-15T08:40:34.060" v="8591" actId="790"/>
            <ac:spMkLst>
              <pc:docMk/>
              <pc:sldMasterMk cId="2203027886" sldId="2147483985"/>
              <pc:sldLayoutMk cId="1540476887" sldId="2147484013"/>
              <ac:spMk id="2" creationId="{9219155F-E484-16BD-A026-E7600933DF51}"/>
            </ac:spMkLst>
          </pc:spChg>
          <pc:spChg chg="mod">
            <ac:chgData name="Ragnhild Halvorsrud" userId="917ea340-fd63-490f-a7db-68428d24cf32" providerId="ADAL" clId="{6FA999E9-229C-4E9A-8ABA-655365537A19}" dt="2026-09-15T08:40:34.062" v="8592" actId="790"/>
            <ac:spMkLst>
              <pc:docMk/>
              <pc:sldMasterMk cId="2203027886" sldId="2147483985"/>
              <pc:sldLayoutMk cId="1540476887" sldId="2147484013"/>
              <ac:spMk id="3" creationId="{6B1BA5ED-3537-7D6A-425A-C397388A5D88}"/>
            </ac:spMkLst>
          </pc:spChg>
          <pc:spChg chg="mod">
            <ac:chgData name="Ragnhild Halvorsrud" userId="917ea340-fd63-490f-a7db-68428d24cf32" providerId="ADAL" clId="{6FA999E9-229C-4E9A-8ABA-655365537A19}" dt="2026-09-15T08:40:34.064" v="8593" actId="790"/>
            <ac:spMkLst>
              <pc:docMk/>
              <pc:sldMasterMk cId="2203027886" sldId="2147483985"/>
              <pc:sldLayoutMk cId="1540476887" sldId="2147484013"/>
              <ac:spMk id="4" creationId="{2BC86C2E-97BB-31F7-12A5-0644C04B93F9}"/>
            </ac:spMkLst>
          </pc:spChg>
          <pc:spChg chg="mod">
            <ac:chgData name="Ragnhild Halvorsrud" userId="917ea340-fd63-490f-a7db-68428d24cf32" providerId="ADAL" clId="{6FA999E9-229C-4E9A-8ABA-655365537A19}" dt="2026-09-15T08:40:34.066" v="8594" actId="790"/>
            <ac:spMkLst>
              <pc:docMk/>
              <pc:sldMasterMk cId="2203027886" sldId="2147483985"/>
              <pc:sldLayoutMk cId="1540476887" sldId="2147484013"/>
              <ac:spMk id="5" creationId="{47B0D68A-51E3-9584-38D0-1105C2821188}"/>
            </ac:spMkLst>
          </pc:spChg>
          <pc:spChg chg="mod">
            <ac:chgData name="Ragnhild Halvorsrud" userId="917ea340-fd63-490f-a7db-68428d24cf32" providerId="ADAL" clId="{6FA999E9-229C-4E9A-8ABA-655365537A19}" dt="2026-09-15T08:40:34.066" v="8595" actId="790"/>
            <ac:spMkLst>
              <pc:docMk/>
              <pc:sldMasterMk cId="2203027886" sldId="2147483985"/>
              <pc:sldLayoutMk cId="1540476887" sldId="2147484013"/>
              <ac:spMk id="6" creationId="{81E742A1-F281-1014-E2D5-C30B91F1654E}"/>
            </ac:spMkLst>
          </pc:spChg>
          <pc:spChg chg="mod">
            <ac:chgData name="Ragnhild Halvorsrud" userId="917ea340-fd63-490f-a7db-68428d24cf32" providerId="ADAL" clId="{6FA999E9-229C-4E9A-8ABA-655365537A19}" dt="2026-09-15T08:40:34.068" v="8596" actId="790"/>
            <ac:spMkLst>
              <pc:docMk/>
              <pc:sldMasterMk cId="2203027886" sldId="2147483985"/>
              <pc:sldLayoutMk cId="1540476887" sldId="2147484013"/>
              <ac:spMk id="7" creationId="{3CE76770-965E-1DD3-A755-6DFE781A0335}"/>
            </ac:spMkLst>
          </pc:spChg>
          <pc:spChg chg="mod">
            <ac:chgData name="Ragnhild Halvorsrud" userId="917ea340-fd63-490f-a7db-68428d24cf32" providerId="ADAL" clId="{6FA999E9-229C-4E9A-8ABA-655365537A19}" dt="2026-09-15T08:40:34.068" v="8597" actId="790"/>
            <ac:spMkLst>
              <pc:docMk/>
              <pc:sldMasterMk cId="2203027886" sldId="2147483985"/>
              <pc:sldLayoutMk cId="1540476887" sldId="2147484013"/>
              <ac:spMk id="8" creationId="{5127E865-BC90-C8BC-ED27-0C583BEEB711}"/>
            </ac:spMkLst>
          </pc:spChg>
          <pc:spChg chg="mod">
            <ac:chgData name="Ragnhild Halvorsrud" userId="917ea340-fd63-490f-a7db-68428d24cf32" providerId="ADAL" clId="{6FA999E9-229C-4E9A-8ABA-655365537A19}" dt="2026-09-15T08:40:34.070" v="8598" actId="790"/>
            <ac:spMkLst>
              <pc:docMk/>
              <pc:sldMasterMk cId="2203027886" sldId="2147483985"/>
              <pc:sldLayoutMk cId="1540476887" sldId="2147484013"/>
              <ac:spMk id="9" creationId="{C246A86C-5D5C-58F4-FB7A-C3D8EB88D184}"/>
            </ac:spMkLst>
          </pc:spChg>
          <pc:spChg chg="mod">
            <ac:chgData name="Ragnhild Halvorsrud" userId="917ea340-fd63-490f-a7db-68428d24cf32" providerId="ADAL" clId="{6FA999E9-229C-4E9A-8ABA-655365537A19}" dt="2026-09-15T08:40:34.072" v="8599" actId="790"/>
            <ac:spMkLst>
              <pc:docMk/>
              <pc:sldMasterMk cId="2203027886" sldId="2147483985"/>
              <pc:sldLayoutMk cId="1540476887" sldId="2147484013"/>
              <ac:spMk id="10" creationId="{979E44AF-3808-2ED9-4AB3-3E8402E9A899}"/>
            </ac:spMkLst>
          </pc:spChg>
          <pc:spChg chg="mod">
            <ac:chgData name="Ragnhild Halvorsrud" userId="917ea340-fd63-490f-a7db-68428d24cf32" providerId="ADAL" clId="{6FA999E9-229C-4E9A-8ABA-655365537A19}" dt="2026-09-15T08:40:34.074" v="8600" actId="790"/>
            <ac:spMkLst>
              <pc:docMk/>
              <pc:sldMasterMk cId="2203027886" sldId="2147483985"/>
              <pc:sldLayoutMk cId="1540476887" sldId="2147484013"/>
              <ac:spMk id="11" creationId="{D86A206B-2815-D954-4995-D32CF268099F}"/>
            </ac:spMkLst>
          </pc:spChg>
          <pc:spChg chg="mod">
            <ac:chgData name="Ragnhild Halvorsrud" userId="917ea340-fd63-490f-a7db-68428d24cf32" providerId="ADAL" clId="{6FA999E9-229C-4E9A-8ABA-655365537A19}" dt="2026-09-15T08:40:34.076" v="8601" actId="790"/>
            <ac:spMkLst>
              <pc:docMk/>
              <pc:sldMasterMk cId="2203027886" sldId="2147483985"/>
              <pc:sldLayoutMk cId="1540476887" sldId="2147484013"/>
              <ac:spMk id="12" creationId="{CCB79526-A9BF-641A-4C3C-42D34BB81373}"/>
            </ac:spMkLst>
          </pc:spChg>
          <pc:spChg chg="mod">
            <ac:chgData name="Ragnhild Halvorsrud" userId="917ea340-fd63-490f-a7db-68428d24cf32" providerId="ADAL" clId="{6FA999E9-229C-4E9A-8ABA-655365537A19}" dt="2026-09-15T08:40:34.057" v="8588" actId="790"/>
            <ac:spMkLst>
              <pc:docMk/>
              <pc:sldMasterMk cId="2203027886" sldId="2147483985"/>
              <pc:sldLayoutMk cId="1540476887" sldId="2147484013"/>
              <ac:spMk id="13" creationId="{2DD30D77-4720-E303-69ED-3D964131666A}"/>
            </ac:spMkLst>
          </pc:spChg>
          <pc:spChg chg="mod">
            <ac:chgData name="Ragnhild Halvorsrud" userId="917ea340-fd63-490f-a7db-68428d24cf32" providerId="ADAL" clId="{6FA999E9-229C-4E9A-8ABA-655365537A19}" dt="2026-09-15T08:40:34.078" v="8602" actId="790"/>
            <ac:spMkLst>
              <pc:docMk/>
              <pc:sldMasterMk cId="2203027886" sldId="2147483985"/>
              <pc:sldLayoutMk cId="1540476887" sldId="2147484013"/>
              <ac:spMk id="15" creationId="{F58BA53C-9C01-6312-66F7-0CB7BEE3B90F}"/>
            </ac:spMkLst>
          </pc:spChg>
          <pc:spChg chg="mod">
            <ac:chgData name="Ragnhild Halvorsrud" userId="917ea340-fd63-490f-a7db-68428d24cf32" providerId="ADAL" clId="{6FA999E9-229C-4E9A-8ABA-655365537A19}" dt="2026-09-15T08:40:34.080" v="8603" actId="790"/>
            <ac:spMkLst>
              <pc:docMk/>
              <pc:sldMasterMk cId="2203027886" sldId="2147483985"/>
              <pc:sldLayoutMk cId="1540476887" sldId="2147484013"/>
              <ac:spMk id="16" creationId="{462D0E5A-E779-27A6-889B-D963AE1559E4}"/>
            </ac:spMkLst>
          </pc:spChg>
          <pc:spChg chg="mod">
            <ac:chgData name="Ragnhild Halvorsrud" userId="917ea340-fd63-490f-a7db-68428d24cf32" providerId="ADAL" clId="{6FA999E9-229C-4E9A-8ABA-655365537A19}" dt="2026-09-15T08:40:34.082" v="8604" actId="790"/>
            <ac:spMkLst>
              <pc:docMk/>
              <pc:sldMasterMk cId="2203027886" sldId="2147483985"/>
              <pc:sldLayoutMk cId="1540476887" sldId="2147484013"/>
              <ac:spMk id="17" creationId="{4171DA5C-83F2-3BED-EF66-D49F9EBBCFB3}"/>
            </ac:spMkLst>
          </pc:spChg>
          <pc:spChg chg="mod">
            <ac:chgData name="Ragnhild Halvorsrud" userId="917ea340-fd63-490f-a7db-68428d24cf32" providerId="ADAL" clId="{6FA999E9-229C-4E9A-8ABA-655365537A19}" dt="2026-09-15T08:40:34.084" v="8605" actId="790"/>
            <ac:spMkLst>
              <pc:docMk/>
              <pc:sldMasterMk cId="2203027886" sldId="2147483985"/>
              <pc:sldLayoutMk cId="1540476887" sldId="2147484013"/>
              <ac:spMk id="18" creationId="{FDA6BAF1-3C69-FACB-C8FC-A3F577E84F70}"/>
            </ac:spMkLst>
          </pc:spChg>
          <pc:spChg chg="mod">
            <ac:chgData name="Ragnhild Halvorsrud" userId="917ea340-fd63-490f-a7db-68428d24cf32" providerId="ADAL" clId="{6FA999E9-229C-4E9A-8ABA-655365537A19}" dt="2026-09-15T08:40:34.084" v="8606" actId="790"/>
            <ac:spMkLst>
              <pc:docMk/>
              <pc:sldMasterMk cId="2203027886" sldId="2147483985"/>
              <pc:sldLayoutMk cId="1540476887" sldId="2147484013"/>
              <ac:spMk id="19" creationId="{CD25111E-2DF3-4F71-B51C-31A085AF99E1}"/>
            </ac:spMkLst>
          </pc:spChg>
          <pc:spChg chg="mod">
            <ac:chgData name="Ragnhild Halvorsrud" userId="917ea340-fd63-490f-a7db-68428d24cf32" providerId="ADAL" clId="{6FA999E9-229C-4E9A-8ABA-655365537A19}" dt="2026-09-15T08:40:34.086" v="8607" actId="790"/>
            <ac:spMkLst>
              <pc:docMk/>
              <pc:sldMasterMk cId="2203027886" sldId="2147483985"/>
              <pc:sldLayoutMk cId="1540476887" sldId="2147484013"/>
              <ac:spMk id="20" creationId="{1F5A6729-0677-3E4E-4433-2D57EE6BA5FC}"/>
            </ac:spMkLst>
          </pc:spChg>
          <pc:spChg chg="mod">
            <ac:chgData name="Ragnhild Halvorsrud" userId="917ea340-fd63-490f-a7db-68428d24cf32" providerId="ADAL" clId="{6FA999E9-229C-4E9A-8ABA-655365537A19}" dt="2026-09-15T08:40:34.088" v="8608" actId="790"/>
            <ac:spMkLst>
              <pc:docMk/>
              <pc:sldMasterMk cId="2203027886" sldId="2147483985"/>
              <pc:sldLayoutMk cId="1540476887" sldId="2147484013"/>
              <ac:spMk id="21" creationId="{8D90A84F-73BE-DBFF-AA3C-EE8E9AE063CF}"/>
            </ac:spMkLst>
          </pc:spChg>
          <pc:spChg chg="mod">
            <ac:chgData name="Ragnhild Halvorsrud" userId="917ea340-fd63-490f-a7db-68428d24cf32" providerId="ADAL" clId="{6FA999E9-229C-4E9A-8ABA-655365537A19}" dt="2026-09-15T08:40:34.090" v="8609" actId="790"/>
            <ac:spMkLst>
              <pc:docMk/>
              <pc:sldMasterMk cId="2203027886" sldId="2147483985"/>
              <pc:sldLayoutMk cId="1540476887" sldId="2147484013"/>
              <ac:spMk id="22" creationId="{9EA507EC-0D5F-BD46-45E7-3B97BB82A857}"/>
            </ac:spMkLst>
          </pc:spChg>
          <pc:spChg chg="mod">
            <ac:chgData name="Ragnhild Halvorsrud" userId="917ea340-fd63-490f-a7db-68428d24cf32" providerId="ADAL" clId="{6FA999E9-229C-4E9A-8ABA-655365537A19}" dt="2026-09-15T08:40:34.092" v="8610" actId="790"/>
            <ac:spMkLst>
              <pc:docMk/>
              <pc:sldMasterMk cId="2203027886" sldId="2147483985"/>
              <pc:sldLayoutMk cId="1540476887" sldId="2147484013"/>
              <ac:spMk id="23" creationId="{14E97ED1-0A84-3BD0-BDB8-B3C3662D77CB}"/>
            </ac:spMkLst>
          </pc:spChg>
          <pc:spChg chg="mod">
            <ac:chgData name="Ragnhild Halvorsrud" userId="917ea340-fd63-490f-a7db-68428d24cf32" providerId="ADAL" clId="{6FA999E9-229C-4E9A-8ABA-655365537A19}" dt="2026-09-15T08:40:34.059" v="8589" actId="790"/>
            <ac:spMkLst>
              <pc:docMk/>
              <pc:sldMasterMk cId="2203027886" sldId="2147483985"/>
              <pc:sldLayoutMk cId="1540476887" sldId="2147484013"/>
              <ac:spMk id="31" creationId="{3BEA535B-5BD3-93D5-4759-F4E578520BEB}"/>
            </ac:spMkLst>
          </pc:spChg>
          <pc:spChg chg="mod">
            <ac:chgData name="Ragnhild Halvorsrud" userId="917ea340-fd63-490f-a7db-68428d24cf32" providerId="ADAL" clId="{6FA999E9-229C-4E9A-8ABA-655365537A19}" dt="2026-09-15T08:40:34.060" v="8590" actId="790"/>
            <ac:spMkLst>
              <pc:docMk/>
              <pc:sldMasterMk cId="2203027886" sldId="2147483985"/>
              <pc:sldLayoutMk cId="1540476887" sldId="2147484013"/>
              <ac:spMk id="32" creationId="{61E15E75-930A-FA12-46D9-1EC8562BD9A8}"/>
            </ac:spMkLst>
          </pc:spChg>
        </pc:sldLayoutChg>
        <pc:sldLayoutChg chg="modSp mod">
          <pc:chgData name="Ragnhild Halvorsrud" userId="917ea340-fd63-490f-a7db-68428d24cf32" providerId="ADAL" clId="{6FA999E9-229C-4E9A-8ABA-655365537A19}" dt="2026-09-15T08:40:34.107" v="8619" actId="790"/>
          <pc:sldLayoutMkLst>
            <pc:docMk/>
            <pc:sldMasterMk cId="2203027886" sldId="2147483985"/>
            <pc:sldLayoutMk cId="2262152944" sldId="2147484014"/>
          </pc:sldLayoutMkLst>
          <pc:spChg chg="mod">
            <ac:chgData name="Ragnhild Halvorsrud" userId="917ea340-fd63-490f-a7db-68428d24cf32" providerId="ADAL" clId="{6FA999E9-229C-4E9A-8ABA-655365537A19}" dt="2026-09-15T08:40:34.102" v="8617" actId="790"/>
            <ac:spMkLst>
              <pc:docMk/>
              <pc:sldMasterMk cId="2203027886" sldId="2147483985"/>
              <pc:sldLayoutMk cId="2262152944" sldId="2147484014"/>
              <ac:spMk id="2" creationId="{00000000-0000-0000-0000-000000000000}"/>
            </ac:spMkLst>
          </pc:spChg>
          <pc:spChg chg="mod">
            <ac:chgData name="Ragnhild Halvorsrud" userId="917ea340-fd63-490f-a7db-68428d24cf32" providerId="ADAL" clId="{6FA999E9-229C-4E9A-8ABA-655365537A19}" dt="2026-09-15T08:40:34.105" v="8618" actId="790"/>
            <ac:spMkLst>
              <pc:docMk/>
              <pc:sldMasterMk cId="2203027886" sldId="2147483985"/>
              <pc:sldLayoutMk cId="2262152944" sldId="2147484014"/>
              <ac:spMk id="3" creationId="{D0ADCE74-389D-439B-878C-4499B268109B}"/>
            </ac:spMkLst>
          </pc:spChg>
          <pc:spChg chg="mod">
            <ac:chgData name="Ragnhild Halvorsrud" userId="917ea340-fd63-490f-a7db-68428d24cf32" providerId="ADAL" clId="{6FA999E9-229C-4E9A-8ABA-655365537A19}" dt="2026-09-15T08:40:34.094" v="8611" actId="790"/>
            <ac:spMkLst>
              <pc:docMk/>
              <pc:sldMasterMk cId="2203027886" sldId="2147483985"/>
              <pc:sldLayoutMk cId="2262152944" sldId="2147484014"/>
              <ac:spMk id="4" creationId="{7A143000-0601-FF74-57D4-1BBFF0DFD103}"/>
            </ac:spMkLst>
          </pc:spChg>
          <pc:spChg chg="mod">
            <ac:chgData name="Ragnhild Halvorsrud" userId="917ea340-fd63-490f-a7db-68428d24cf32" providerId="ADAL" clId="{6FA999E9-229C-4E9A-8ABA-655365537A19}" dt="2026-09-15T08:40:34.107" v="8619" actId="790"/>
            <ac:spMkLst>
              <pc:docMk/>
              <pc:sldMasterMk cId="2203027886" sldId="2147483985"/>
              <pc:sldLayoutMk cId="2262152944" sldId="2147484014"/>
              <ac:spMk id="5" creationId="{14BC0D4E-FA8C-F17A-B9F8-3356A6B5A3AA}"/>
            </ac:spMkLst>
          </pc:spChg>
          <pc:spChg chg="mod">
            <ac:chgData name="Ragnhild Halvorsrud" userId="917ea340-fd63-490f-a7db-68428d24cf32" providerId="ADAL" clId="{6FA999E9-229C-4E9A-8ABA-655365537A19}" dt="2026-09-15T08:40:34.098" v="8614" actId="790"/>
            <ac:spMkLst>
              <pc:docMk/>
              <pc:sldMasterMk cId="2203027886" sldId="2147483985"/>
              <pc:sldLayoutMk cId="2262152944" sldId="2147484014"/>
              <ac:spMk id="9" creationId="{E6CC55FA-9983-59D0-E367-D79DF00EC0BD}"/>
            </ac:spMkLst>
          </pc:spChg>
          <pc:spChg chg="mod">
            <ac:chgData name="Ragnhild Halvorsrud" userId="917ea340-fd63-490f-a7db-68428d24cf32" providerId="ADAL" clId="{6FA999E9-229C-4E9A-8ABA-655365537A19}" dt="2026-09-15T08:40:34.100" v="8615" actId="790"/>
            <ac:spMkLst>
              <pc:docMk/>
              <pc:sldMasterMk cId="2203027886" sldId="2147483985"/>
              <pc:sldLayoutMk cId="2262152944" sldId="2147484014"/>
              <ac:spMk id="10" creationId="{19E8C21D-363E-4C29-BCB1-2C67A41A6B1A}"/>
            </ac:spMkLst>
          </pc:spChg>
          <pc:spChg chg="mod">
            <ac:chgData name="Ragnhild Halvorsrud" userId="917ea340-fd63-490f-a7db-68428d24cf32" providerId="ADAL" clId="{6FA999E9-229C-4E9A-8ABA-655365537A19}" dt="2026-09-15T08:40:34.100" v="8616" actId="790"/>
            <ac:spMkLst>
              <pc:docMk/>
              <pc:sldMasterMk cId="2203027886" sldId="2147483985"/>
              <pc:sldLayoutMk cId="2262152944" sldId="2147484014"/>
              <ac:spMk id="11" creationId="{6DB35B2F-204D-4092-A860-94E70637BD46}"/>
            </ac:spMkLst>
          </pc:spChg>
          <pc:spChg chg="mod">
            <ac:chgData name="Ragnhild Halvorsrud" userId="917ea340-fd63-490f-a7db-68428d24cf32" providerId="ADAL" clId="{6FA999E9-229C-4E9A-8ABA-655365537A19}" dt="2026-09-15T08:40:34.094" v="8612" actId="790"/>
            <ac:spMkLst>
              <pc:docMk/>
              <pc:sldMasterMk cId="2203027886" sldId="2147483985"/>
              <pc:sldLayoutMk cId="2262152944" sldId="2147484014"/>
              <ac:spMk id="12" creationId="{D978FB4B-5A3B-5352-B216-D15A3CCD9A28}"/>
            </ac:spMkLst>
          </pc:spChg>
          <pc:spChg chg="mod">
            <ac:chgData name="Ragnhild Halvorsrud" userId="917ea340-fd63-490f-a7db-68428d24cf32" providerId="ADAL" clId="{6FA999E9-229C-4E9A-8ABA-655365537A19}" dt="2026-09-15T08:40:34.096" v="8613" actId="790"/>
            <ac:spMkLst>
              <pc:docMk/>
              <pc:sldMasterMk cId="2203027886" sldId="2147483985"/>
              <pc:sldLayoutMk cId="2262152944" sldId="2147484014"/>
              <ac:spMk id="15" creationId="{C91D50D2-F07C-5E5D-EDBC-5CEA76309D2A}"/>
            </ac:spMkLst>
          </pc:spChg>
        </pc:sldLayoutChg>
        <pc:sldLayoutChg chg="modSp mod">
          <pc:chgData name="Ragnhild Halvorsrud" userId="917ea340-fd63-490f-a7db-68428d24cf32" providerId="ADAL" clId="{6FA999E9-229C-4E9A-8ABA-655365537A19}" dt="2026-09-15T08:40:34.120" v="8628" actId="790"/>
          <pc:sldLayoutMkLst>
            <pc:docMk/>
            <pc:sldMasterMk cId="2203027886" sldId="2147483985"/>
            <pc:sldLayoutMk cId="4253787711" sldId="2147484015"/>
          </pc:sldLayoutMkLst>
          <pc:spChg chg="mod">
            <ac:chgData name="Ragnhild Halvorsrud" userId="917ea340-fd63-490f-a7db-68428d24cf32" providerId="ADAL" clId="{6FA999E9-229C-4E9A-8ABA-655365537A19}" dt="2026-09-15T08:40:34.116" v="8626" actId="790"/>
            <ac:spMkLst>
              <pc:docMk/>
              <pc:sldMasterMk cId="2203027886" sldId="2147483985"/>
              <pc:sldLayoutMk cId="4253787711" sldId="2147484015"/>
              <ac:spMk id="2" creationId="{00000000-0000-0000-0000-000000000000}"/>
            </ac:spMkLst>
          </pc:spChg>
          <pc:spChg chg="mod">
            <ac:chgData name="Ragnhild Halvorsrud" userId="917ea340-fd63-490f-a7db-68428d24cf32" providerId="ADAL" clId="{6FA999E9-229C-4E9A-8ABA-655365537A19}" dt="2026-09-15T08:40:34.118" v="8627" actId="790"/>
            <ac:spMkLst>
              <pc:docMk/>
              <pc:sldMasterMk cId="2203027886" sldId="2147483985"/>
              <pc:sldLayoutMk cId="4253787711" sldId="2147484015"/>
              <ac:spMk id="3" creationId="{D0ADCE74-389D-439B-878C-4499B268109B}"/>
            </ac:spMkLst>
          </pc:spChg>
          <pc:spChg chg="mod">
            <ac:chgData name="Ragnhild Halvorsrud" userId="917ea340-fd63-490f-a7db-68428d24cf32" providerId="ADAL" clId="{6FA999E9-229C-4E9A-8ABA-655365537A19}" dt="2026-09-15T08:40:34.120" v="8628" actId="790"/>
            <ac:spMkLst>
              <pc:docMk/>
              <pc:sldMasterMk cId="2203027886" sldId="2147483985"/>
              <pc:sldLayoutMk cId="4253787711" sldId="2147484015"/>
              <ac:spMk id="5" creationId="{14BC0D4E-FA8C-F17A-B9F8-3356A6B5A3AA}"/>
            </ac:spMkLst>
          </pc:spChg>
          <pc:spChg chg="mod">
            <ac:chgData name="Ragnhild Halvorsrud" userId="917ea340-fd63-490f-a7db-68428d24cf32" providerId="ADAL" clId="{6FA999E9-229C-4E9A-8ABA-655365537A19}" dt="2026-09-15T08:40:34.108" v="8620" actId="790"/>
            <ac:spMkLst>
              <pc:docMk/>
              <pc:sldMasterMk cId="2203027886" sldId="2147483985"/>
              <pc:sldLayoutMk cId="4253787711" sldId="2147484015"/>
              <ac:spMk id="7" creationId="{8E3BFE30-9398-C282-2E27-314BB322CE88}"/>
            </ac:spMkLst>
          </pc:spChg>
          <pc:spChg chg="mod">
            <ac:chgData name="Ragnhild Halvorsrud" userId="917ea340-fd63-490f-a7db-68428d24cf32" providerId="ADAL" clId="{6FA999E9-229C-4E9A-8ABA-655365537A19}" dt="2026-09-15T08:40:34.112" v="8623" actId="790"/>
            <ac:spMkLst>
              <pc:docMk/>
              <pc:sldMasterMk cId="2203027886" sldId="2147483985"/>
              <pc:sldLayoutMk cId="4253787711" sldId="2147484015"/>
              <ac:spMk id="9" creationId="{E6CC55FA-9983-59D0-E367-D79DF00EC0BD}"/>
            </ac:spMkLst>
          </pc:spChg>
          <pc:spChg chg="mod">
            <ac:chgData name="Ragnhild Halvorsrud" userId="917ea340-fd63-490f-a7db-68428d24cf32" providerId="ADAL" clId="{6FA999E9-229C-4E9A-8ABA-655365537A19}" dt="2026-09-15T08:40:34.114" v="8624" actId="790"/>
            <ac:spMkLst>
              <pc:docMk/>
              <pc:sldMasterMk cId="2203027886" sldId="2147483985"/>
              <pc:sldLayoutMk cId="4253787711" sldId="2147484015"/>
              <ac:spMk id="10" creationId="{19E8C21D-363E-4C29-BCB1-2C67A41A6B1A}"/>
            </ac:spMkLst>
          </pc:spChg>
          <pc:spChg chg="mod">
            <ac:chgData name="Ragnhild Halvorsrud" userId="917ea340-fd63-490f-a7db-68428d24cf32" providerId="ADAL" clId="{6FA999E9-229C-4E9A-8ABA-655365537A19}" dt="2026-09-15T08:40:34.114" v="8625" actId="790"/>
            <ac:spMkLst>
              <pc:docMk/>
              <pc:sldMasterMk cId="2203027886" sldId="2147483985"/>
              <pc:sldLayoutMk cId="4253787711" sldId="2147484015"/>
              <ac:spMk id="11" creationId="{6DB35B2F-204D-4092-A860-94E70637BD46}"/>
            </ac:spMkLst>
          </pc:spChg>
          <pc:spChg chg="mod">
            <ac:chgData name="Ragnhild Halvorsrud" userId="917ea340-fd63-490f-a7db-68428d24cf32" providerId="ADAL" clId="{6FA999E9-229C-4E9A-8ABA-655365537A19}" dt="2026-09-15T08:40:34.108" v="8621" actId="790"/>
            <ac:spMkLst>
              <pc:docMk/>
              <pc:sldMasterMk cId="2203027886" sldId="2147483985"/>
              <pc:sldLayoutMk cId="4253787711" sldId="2147484015"/>
              <ac:spMk id="12" creationId="{CC48DD02-BE9B-B553-7AE1-E7F518150009}"/>
            </ac:spMkLst>
          </pc:spChg>
          <pc:spChg chg="mod">
            <ac:chgData name="Ragnhild Halvorsrud" userId="917ea340-fd63-490f-a7db-68428d24cf32" providerId="ADAL" clId="{6FA999E9-229C-4E9A-8ABA-655365537A19}" dt="2026-09-15T08:40:34.110" v="8622" actId="790"/>
            <ac:spMkLst>
              <pc:docMk/>
              <pc:sldMasterMk cId="2203027886" sldId="2147483985"/>
              <pc:sldLayoutMk cId="4253787711" sldId="2147484015"/>
              <ac:spMk id="15" creationId="{DD846778-5288-B08F-8F03-08C72AAE0D58}"/>
            </ac:spMkLst>
          </pc:spChg>
        </pc:sldLayoutChg>
        <pc:sldLayoutChg chg="modSp mod">
          <pc:chgData name="Ragnhild Halvorsrud" userId="917ea340-fd63-490f-a7db-68428d24cf32" providerId="ADAL" clId="{6FA999E9-229C-4E9A-8ABA-655365537A19}" dt="2026-09-15T08:40:34.132" v="8637" actId="790"/>
          <pc:sldLayoutMkLst>
            <pc:docMk/>
            <pc:sldMasterMk cId="2203027886" sldId="2147483985"/>
            <pc:sldLayoutMk cId="150884558" sldId="2147484016"/>
          </pc:sldLayoutMkLst>
          <pc:spChg chg="mod">
            <ac:chgData name="Ragnhild Halvorsrud" userId="917ea340-fd63-490f-a7db-68428d24cf32" providerId="ADAL" clId="{6FA999E9-229C-4E9A-8ABA-655365537A19}" dt="2026-09-15T08:40:34.130" v="8635" actId="790"/>
            <ac:spMkLst>
              <pc:docMk/>
              <pc:sldMasterMk cId="2203027886" sldId="2147483985"/>
              <pc:sldLayoutMk cId="150884558" sldId="2147484016"/>
              <ac:spMk id="2" creationId="{00000000-0000-0000-0000-000000000000}"/>
            </ac:spMkLst>
          </pc:spChg>
          <pc:spChg chg="mod">
            <ac:chgData name="Ragnhild Halvorsrud" userId="917ea340-fd63-490f-a7db-68428d24cf32" providerId="ADAL" clId="{6FA999E9-229C-4E9A-8ABA-655365537A19}" dt="2026-09-15T08:40:34.130" v="8636" actId="790"/>
            <ac:spMkLst>
              <pc:docMk/>
              <pc:sldMasterMk cId="2203027886" sldId="2147483985"/>
              <pc:sldLayoutMk cId="150884558" sldId="2147484016"/>
              <ac:spMk id="3" creationId="{D0ADCE74-389D-439B-878C-4499B268109B}"/>
            </ac:spMkLst>
          </pc:spChg>
          <pc:spChg chg="mod">
            <ac:chgData name="Ragnhild Halvorsrud" userId="917ea340-fd63-490f-a7db-68428d24cf32" providerId="ADAL" clId="{6FA999E9-229C-4E9A-8ABA-655365537A19}" dt="2026-09-15T08:40:34.120" v="8629" actId="790"/>
            <ac:spMkLst>
              <pc:docMk/>
              <pc:sldMasterMk cId="2203027886" sldId="2147483985"/>
              <pc:sldLayoutMk cId="150884558" sldId="2147484016"/>
              <ac:spMk id="4" creationId="{DEEA45E0-6923-D70D-E575-A5C652B5EF33}"/>
            </ac:spMkLst>
          </pc:spChg>
          <pc:spChg chg="mod">
            <ac:chgData name="Ragnhild Halvorsrud" userId="917ea340-fd63-490f-a7db-68428d24cf32" providerId="ADAL" clId="{6FA999E9-229C-4E9A-8ABA-655365537A19}" dt="2026-09-15T08:40:34.132" v="8637" actId="790"/>
            <ac:spMkLst>
              <pc:docMk/>
              <pc:sldMasterMk cId="2203027886" sldId="2147483985"/>
              <pc:sldLayoutMk cId="150884558" sldId="2147484016"/>
              <ac:spMk id="5" creationId="{14BC0D4E-FA8C-F17A-B9F8-3356A6B5A3AA}"/>
            </ac:spMkLst>
          </pc:spChg>
          <pc:spChg chg="mod">
            <ac:chgData name="Ragnhild Halvorsrud" userId="917ea340-fd63-490f-a7db-68428d24cf32" providerId="ADAL" clId="{6FA999E9-229C-4E9A-8ABA-655365537A19}" dt="2026-09-15T08:40:34.124" v="8632" actId="790"/>
            <ac:spMkLst>
              <pc:docMk/>
              <pc:sldMasterMk cId="2203027886" sldId="2147483985"/>
              <pc:sldLayoutMk cId="150884558" sldId="2147484016"/>
              <ac:spMk id="9" creationId="{E6CC55FA-9983-59D0-E367-D79DF00EC0BD}"/>
            </ac:spMkLst>
          </pc:spChg>
          <pc:spChg chg="mod">
            <ac:chgData name="Ragnhild Halvorsrud" userId="917ea340-fd63-490f-a7db-68428d24cf32" providerId="ADAL" clId="{6FA999E9-229C-4E9A-8ABA-655365537A19}" dt="2026-09-15T08:40:34.126" v="8633" actId="790"/>
            <ac:spMkLst>
              <pc:docMk/>
              <pc:sldMasterMk cId="2203027886" sldId="2147483985"/>
              <pc:sldLayoutMk cId="150884558" sldId="2147484016"/>
              <ac:spMk id="10" creationId="{19E8C21D-363E-4C29-BCB1-2C67A41A6B1A}"/>
            </ac:spMkLst>
          </pc:spChg>
          <pc:spChg chg="mod">
            <ac:chgData name="Ragnhild Halvorsrud" userId="917ea340-fd63-490f-a7db-68428d24cf32" providerId="ADAL" clId="{6FA999E9-229C-4E9A-8ABA-655365537A19}" dt="2026-09-15T08:40:34.128" v="8634" actId="790"/>
            <ac:spMkLst>
              <pc:docMk/>
              <pc:sldMasterMk cId="2203027886" sldId="2147483985"/>
              <pc:sldLayoutMk cId="150884558" sldId="2147484016"/>
              <ac:spMk id="11" creationId="{6DB35B2F-204D-4092-A860-94E70637BD46}"/>
            </ac:spMkLst>
          </pc:spChg>
          <pc:spChg chg="mod">
            <ac:chgData name="Ragnhild Halvorsrud" userId="917ea340-fd63-490f-a7db-68428d24cf32" providerId="ADAL" clId="{6FA999E9-229C-4E9A-8ABA-655365537A19}" dt="2026-09-15T08:40:34.122" v="8630" actId="790"/>
            <ac:spMkLst>
              <pc:docMk/>
              <pc:sldMasterMk cId="2203027886" sldId="2147483985"/>
              <pc:sldLayoutMk cId="150884558" sldId="2147484016"/>
              <ac:spMk id="12" creationId="{524A9ACE-CF2F-11C9-9D81-2FF2B95446B3}"/>
            </ac:spMkLst>
          </pc:spChg>
          <pc:spChg chg="mod">
            <ac:chgData name="Ragnhild Halvorsrud" userId="917ea340-fd63-490f-a7db-68428d24cf32" providerId="ADAL" clId="{6FA999E9-229C-4E9A-8ABA-655365537A19}" dt="2026-09-15T08:40:34.124" v="8631" actId="790"/>
            <ac:spMkLst>
              <pc:docMk/>
              <pc:sldMasterMk cId="2203027886" sldId="2147483985"/>
              <pc:sldLayoutMk cId="150884558" sldId="2147484016"/>
              <ac:spMk id="15" creationId="{548788E4-4BBD-18B0-EF31-189A174CC2A6}"/>
            </ac:spMkLst>
          </pc:spChg>
        </pc:sldLayoutChg>
        <pc:sldLayoutChg chg="modSp mod">
          <pc:chgData name="Ragnhild Halvorsrud" userId="917ea340-fd63-490f-a7db-68428d24cf32" providerId="ADAL" clId="{6FA999E9-229C-4E9A-8ABA-655365537A19}" dt="2026-09-15T08:40:34.146" v="8646" actId="790"/>
          <pc:sldLayoutMkLst>
            <pc:docMk/>
            <pc:sldMasterMk cId="2203027886" sldId="2147483985"/>
            <pc:sldLayoutMk cId="2666773485" sldId="2147484017"/>
          </pc:sldLayoutMkLst>
          <pc:spChg chg="mod">
            <ac:chgData name="Ragnhild Halvorsrud" userId="917ea340-fd63-490f-a7db-68428d24cf32" providerId="ADAL" clId="{6FA999E9-229C-4E9A-8ABA-655365537A19}" dt="2026-09-15T08:40:34.140" v="8642" actId="790"/>
            <ac:spMkLst>
              <pc:docMk/>
              <pc:sldMasterMk cId="2203027886" sldId="2147483985"/>
              <pc:sldLayoutMk cId="2666773485" sldId="2147484017"/>
              <ac:spMk id="2" creationId="{00000000-0000-0000-0000-000000000000}"/>
            </ac:spMkLst>
          </pc:spChg>
          <pc:spChg chg="mod">
            <ac:chgData name="Ragnhild Halvorsrud" userId="917ea340-fd63-490f-a7db-68428d24cf32" providerId="ADAL" clId="{6FA999E9-229C-4E9A-8ABA-655365537A19}" dt="2026-09-15T08:40:34.142" v="8643" actId="790"/>
            <ac:spMkLst>
              <pc:docMk/>
              <pc:sldMasterMk cId="2203027886" sldId="2147483985"/>
              <pc:sldLayoutMk cId="2666773485" sldId="2147484017"/>
              <ac:spMk id="3" creationId="{D0ADCE74-389D-439B-878C-4499B268109B}"/>
            </ac:spMkLst>
          </pc:spChg>
          <pc:spChg chg="mod">
            <ac:chgData name="Ragnhild Halvorsrud" userId="917ea340-fd63-490f-a7db-68428d24cf32" providerId="ADAL" clId="{6FA999E9-229C-4E9A-8ABA-655365537A19}" dt="2026-09-15T08:40:34.144" v="8644" actId="790"/>
            <ac:spMkLst>
              <pc:docMk/>
              <pc:sldMasterMk cId="2203027886" sldId="2147483985"/>
              <pc:sldLayoutMk cId="2666773485" sldId="2147484017"/>
              <ac:spMk id="5" creationId="{14BC0D4E-FA8C-F17A-B9F8-3356A6B5A3AA}"/>
            </ac:spMkLst>
          </pc:spChg>
          <pc:spChg chg="mod">
            <ac:chgData name="Ragnhild Halvorsrud" userId="917ea340-fd63-490f-a7db-68428d24cf32" providerId="ADAL" clId="{6FA999E9-229C-4E9A-8ABA-655365537A19}" dt="2026-09-15T08:40:34.136" v="8639" actId="790"/>
            <ac:spMkLst>
              <pc:docMk/>
              <pc:sldMasterMk cId="2203027886" sldId="2147483985"/>
              <pc:sldLayoutMk cId="2666773485" sldId="2147484017"/>
              <ac:spMk id="9" creationId="{E6CC55FA-9983-59D0-E367-D79DF00EC0BD}"/>
            </ac:spMkLst>
          </pc:spChg>
          <pc:spChg chg="mod">
            <ac:chgData name="Ragnhild Halvorsrud" userId="917ea340-fd63-490f-a7db-68428d24cf32" providerId="ADAL" clId="{6FA999E9-229C-4E9A-8ABA-655365537A19}" dt="2026-09-15T08:40:34.138" v="8640" actId="790"/>
            <ac:spMkLst>
              <pc:docMk/>
              <pc:sldMasterMk cId="2203027886" sldId="2147483985"/>
              <pc:sldLayoutMk cId="2666773485" sldId="2147484017"/>
              <ac:spMk id="10" creationId="{19E8C21D-363E-4C29-BCB1-2C67A41A6B1A}"/>
            </ac:spMkLst>
          </pc:spChg>
          <pc:spChg chg="mod">
            <ac:chgData name="Ragnhild Halvorsrud" userId="917ea340-fd63-490f-a7db-68428d24cf32" providerId="ADAL" clId="{6FA999E9-229C-4E9A-8ABA-655365537A19}" dt="2026-09-15T08:40:34.140" v="8641" actId="790"/>
            <ac:spMkLst>
              <pc:docMk/>
              <pc:sldMasterMk cId="2203027886" sldId="2147483985"/>
              <pc:sldLayoutMk cId="2666773485" sldId="2147484017"/>
              <ac:spMk id="11" creationId="{6DB35B2F-204D-4092-A860-94E70637BD46}"/>
            </ac:spMkLst>
          </pc:spChg>
          <pc:spChg chg="mod">
            <ac:chgData name="Ragnhild Halvorsrud" userId="917ea340-fd63-490f-a7db-68428d24cf32" providerId="ADAL" clId="{6FA999E9-229C-4E9A-8ABA-655365537A19}" dt="2026-09-15T08:40:34.134" v="8638" actId="790"/>
            <ac:spMkLst>
              <pc:docMk/>
              <pc:sldMasterMk cId="2203027886" sldId="2147483985"/>
              <pc:sldLayoutMk cId="2666773485" sldId="2147484017"/>
              <ac:spMk id="16" creationId="{4B15A6C7-5733-4554-D5B5-E610F344A0F8}"/>
            </ac:spMkLst>
          </pc:spChg>
          <pc:spChg chg="mod">
            <ac:chgData name="Ragnhild Halvorsrud" userId="917ea340-fd63-490f-a7db-68428d24cf32" providerId="ADAL" clId="{6FA999E9-229C-4E9A-8ABA-655365537A19}" dt="2026-09-15T08:40:34.146" v="8645" actId="790"/>
            <ac:spMkLst>
              <pc:docMk/>
              <pc:sldMasterMk cId="2203027886" sldId="2147483985"/>
              <pc:sldLayoutMk cId="2666773485" sldId="2147484017"/>
              <ac:spMk id="18" creationId="{54D636DB-19A1-CD9D-45EA-6583F38DFB49}"/>
            </ac:spMkLst>
          </pc:spChg>
          <pc:spChg chg="mod">
            <ac:chgData name="Ragnhild Halvorsrud" userId="917ea340-fd63-490f-a7db-68428d24cf32" providerId="ADAL" clId="{6FA999E9-229C-4E9A-8ABA-655365537A19}" dt="2026-09-15T08:40:34.146" v="8646" actId="790"/>
            <ac:spMkLst>
              <pc:docMk/>
              <pc:sldMasterMk cId="2203027886" sldId="2147483985"/>
              <pc:sldLayoutMk cId="2666773485" sldId="2147484017"/>
              <ac:spMk id="19" creationId="{50DD9E95-DAE8-CA88-F07A-2DECC98F31E5}"/>
            </ac:spMkLst>
          </pc:spChg>
        </pc:sldLayoutChg>
        <pc:sldLayoutChg chg="modSp mod">
          <pc:chgData name="Ragnhild Halvorsrud" userId="917ea340-fd63-490f-a7db-68428d24cf32" providerId="ADAL" clId="{6FA999E9-229C-4E9A-8ABA-655365537A19}" dt="2026-09-15T08:40:34.161" v="8654" actId="790"/>
          <pc:sldLayoutMkLst>
            <pc:docMk/>
            <pc:sldMasterMk cId="2203027886" sldId="2147483985"/>
            <pc:sldLayoutMk cId="663981530" sldId="2147484018"/>
          </pc:sldLayoutMkLst>
          <pc:spChg chg="mod">
            <ac:chgData name="Ragnhild Halvorsrud" userId="917ea340-fd63-490f-a7db-68428d24cf32" providerId="ADAL" clId="{6FA999E9-229C-4E9A-8ABA-655365537A19}" dt="2026-09-15T08:40:34.155" v="8652" actId="790"/>
            <ac:spMkLst>
              <pc:docMk/>
              <pc:sldMasterMk cId="2203027886" sldId="2147483985"/>
              <pc:sldLayoutMk cId="663981530" sldId="2147484018"/>
              <ac:spMk id="2" creationId="{00000000-0000-0000-0000-000000000000}"/>
            </ac:spMkLst>
          </pc:spChg>
          <pc:spChg chg="mod">
            <ac:chgData name="Ragnhild Halvorsrud" userId="917ea340-fd63-490f-a7db-68428d24cf32" providerId="ADAL" clId="{6FA999E9-229C-4E9A-8ABA-655365537A19}" dt="2026-09-15T08:40:34.159" v="8653" actId="790"/>
            <ac:spMkLst>
              <pc:docMk/>
              <pc:sldMasterMk cId="2203027886" sldId="2147483985"/>
              <pc:sldLayoutMk cId="663981530" sldId="2147484018"/>
              <ac:spMk id="3" creationId="{D0ADCE74-389D-439B-878C-4499B268109B}"/>
            </ac:spMkLst>
          </pc:spChg>
          <pc:spChg chg="mod">
            <ac:chgData name="Ragnhild Halvorsrud" userId="917ea340-fd63-490f-a7db-68428d24cf32" providerId="ADAL" clId="{6FA999E9-229C-4E9A-8ABA-655365537A19}" dt="2026-09-15T08:40:34.150" v="8649" actId="790"/>
            <ac:spMkLst>
              <pc:docMk/>
              <pc:sldMasterMk cId="2203027886" sldId="2147483985"/>
              <pc:sldLayoutMk cId="663981530" sldId="2147484018"/>
              <ac:spMk id="4" creationId="{80DD98E8-EE54-96AF-4DEE-FF3497184DD1}"/>
            </ac:spMkLst>
          </pc:spChg>
          <pc:spChg chg="mod">
            <ac:chgData name="Ragnhild Halvorsrud" userId="917ea340-fd63-490f-a7db-68428d24cf32" providerId="ADAL" clId="{6FA999E9-229C-4E9A-8ABA-655365537A19}" dt="2026-09-15T08:40:34.161" v="8654" actId="790"/>
            <ac:spMkLst>
              <pc:docMk/>
              <pc:sldMasterMk cId="2203027886" sldId="2147483985"/>
              <pc:sldLayoutMk cId="663981530" sldId="2147484018"/>
              <ac:spMk id="5" creationId="{14BC0D4E-FA8C-F17A-B9F8-3356A6B5A3AA}"/>
            </ac:spMkLst>
          </pc:spChg>
          <pc:spChg chg="mod">
            <ac:chgData name="Ragnhild Halvorsrud" userId="917ea340-fd63-490f-a7db-68428d24cf32" providerId="ADAL" clId="{6FA999E9-229C-4E9A-8ABA-655365537A19}" dt="2026-09-15T08:40:34.148" v="8647" actId="790"/>
            <ac:spMkLst>
              <pc:docMk/>
              <pc:sldMasterMk cId="2203027886" sldId="2147483985"/>
              <pc:sldLayoutMk cId="663981530" sldId="2147484018"/>
              <ac:spMk id="6" creationId="{7E9E1115-0074-AA95-0D0F-02D86FDD60BE}"/>
            </ac:spMkLst>
          </pc:spChg>
          <pc:spChg chg="mod">
            <ac:chgData name="Ragnhild Halvorsrud" userId="917ea340-fd63-490f-a7db-68428d24cf32" providerId="ADAL" clId="{6FA999E9-229C-4E9A-8ABA-655365537A19}" dt="2026-09-15T08:40:34.152" v="8650" actId="790"/>
            <ac:spMkLst>
              <pc:docMk/>
              <pc:sldMasterMk cId="2203027886" sldId="2147483985"/>
              <pc:sldLayoutMk cId="663981530" sldId="2147484018"/>
              <ac:spMk id="10" creationId="{19E8C21D-363E-4C29-BCB1-2C67A41A6B1A}"/>
            </ac:spMkLst>
          </pc:spChg>
          <pc:spChg chg="mod">
            <ac:chgData name="Ragnhild Halvorsrud" userId="917ea340-fd63-490f-a7db-68428d24cf32" providerId="ADAL" clId="{6FA999E9-229C-4E9A-8ABA-655365537A19}" dt="2026-09-15T08:40:34.155" v="8651" actId="790"/>
            <ac:spMkLst>
              <pc:docMk/>
              <pc:sldMasterMk cId="2203027886" sldId="2147483985"/>
              <pc:sldLayoutMk cId="663981530" sldId="2147484018"/>
              <ac:spMk id="11" creationId="{6DB35B2F-204D-4092-A860-94E70637BD46}"/>
            </ac:spMkLst>
          </pc:spChg>
          <pc:spChg chg="mod">
            <ac:chgData name="Ragnhild Halvorsrud" userId="917ea340-fd63-490f-a7db-68428d24cf32" providerId="ADAL" clId="{6FA999E9-229C-4E9A-8ABA-655365537A19}" dt="2026-09-15T08:40:34.150" v="8648" actId="790"/>
            <ac:spMkLst>
              <pc:docMk/>
              <pc:sldMasterMk cId="2203027886" sldId="2147483985"/>
              <pc:sldLayoutMk cId="663981530" sldId="2147484018"/>
              <ac:spMk id="19" creationId="{50DD9E95-DAE8-CA88-F07A-2DECC98F31E5}"/>
            </ac:spMkLst>
          </pc:spChg>
        </pc:sldLayoutChg>
        <pc:sldLayoutChg chg="modSp mod">
          <pc:chgData name="Ragnhild Halvorsrud" userId="917ea340-fd63-490f-a7db-68428d24cf32" providerId="ADAL" clId="{6FA999E9-229C-4E9A-8ABA-655365537A19}" dt="2026-09-15T08:40:34.171" v="8662" actId="790"/>
          <pc:sldLayoutMkLst>
            <pc:docMk/>
            <pc:sldMasterMk cId="2203027886" sldId="2147483985"/>
            <pc:sldLayoutMk cId="1831681051" sldId="2147484019"/>
          </pc:sldLayoutMkLst>
          <pc:spChg chg="mod">
            <ac:chgData name="Ragnhild Halvorsrud" userId="917ea340-fd63-490f-a7db-68428d24cf32" providerId="ADAL" clId="{6FA999E9-229C-4E9A-8ABA-655365537A19}" dt="2026-09-15T08:40:34.163" v="8660" actId="790"/>
            <ac:spMkLst>
              <pc:docMk/>
              <pc:sldMasterMk cId="2203027886" sldId="2147483985"/>
              <pc:sldLayoutMk cId="1831681051" sldId="2147484019"/>
              <ac:spMk id="2" creationId="{00000000-0000-0000-0000-000000000000}"/>
            </ac:spMkLst>
          </pc:spChg>
          <pc:spChg chg="mod">
            <ac:chgData name="Ragnhild Halvorsrud" userId="917ea340-fd63-490f-a7db-68428d24cf32" providerId="ADAL" clId="{6FA999E9-229C-4E9A-8ABA-655365537A19}" dt="2026-09-15T08:40:34.171" v="8661" actId="790"/>
            <ac:spMkLst>
              <pc:docMk/>
              <pc:sldMasterMk cId="2203027886" sldId="2147483985"/>
              <pc:sldLayoutMk cId="1831681051" sldId="2147484019"/>
              <ac:spMk id="3" creationId="{D0ADCE74-389D-439B-878C-4499B268109B}"/>
            </ac:spMkLst>
          </pc:spChg>
          <pc:spChg chg="mod">
            <ac:chgData name="Ragnhild Halvorsrud" userId="917ea340-fd63-490f-a7db-68428d24cf32" providerId="ADAL" clId="{6FA999E9-229C-4E9A-8ABA-655365537A19}" dt="2026-09-15T08:40:34.163" v="8657" actId="790"/>
            <ac:spMkLst>
              <pc:docMk/>
              <pc:sldMasterMk cId="2203027886" sldId="2147483985"/>
              <pc:sldLayoutMk cId="1831681051" sldId="2147484019"/>
              <ac:spMk id="4" creationId="{80DD98E8-EE54-96AF-4DEE-FF3497184DD1}"/>
            </ac:spMkLst>
          </pc:spChg>
          <pc:spChg chg="mod">
            <ac:chgData name="Ragnhild Halvorsrud" userId="917ea340-fd63-490f-a7db-68428d24cf32" providerId="ADAL" clId="{6FA999E9-229C-4E9A-8ABA-655365537A19}" dt="2026-09-15T08:40:34.171" v="8662" actId="790"/>
            <ac:spMkLst>
              <pc:docMk/>
              <pc:sldMasterMk cId="2203027886" sldId="2147483985"/>
              <pc:sldLayoutMk cId="1831681051" sldId="2147484019"/>
              <ac:spMk id="5" creationId="{14BC0D4E-FA8C-F17A-B9F8-3356A6B5A3AA}"/>
            </ac:spMkLst>
          </pc:spChg>
          <pc:spChg chg="mod">
            <ac:chgData name="Ragnhild Halvorsrud" userId="917ea340-fd63-490f-a7db-68428d24cf32" providerId="ADAL" clId="{6FA999E9-229C-4E9A-8ABA-655365537A19}" dt="2026-09-15T08:40:34.161" v="8655" actId="790"/>
            <ac:spMkLst>
              <pc:docMk/>
              <pc:sldMasterMk cId="2203027886" sldId="2147483985"/>
              <pc:sldLayoutMk cId="1831681051" sldId="2147484019"/>
              <ac:spMk id="6" creationId="{7E9E1115-0074-AA95-0D0F-02D86FDD60BE}"/>
            </ac:spMkLst>
          </pc:spChg>
          <pc:spChg chg="mod">
            <ac:chgData name="Ragnhild Halvorsrud" userId="917ea340-fd63-490f-a7db-68428d24cf32" providerId="ADAL" clId="{6FA999E9-229C-4E9A-8ABA-655365537A19}" dt="2026-09-15T08:40:34.163" v="8658" actId="790"/>
            <ac:spMkLst>
              <pc:docMk/>
              <pc:sldMasterMk cId="2203027886" sldId="2147483985"/>
              <pc:sldLayoutMk cId="1831681051" sldId="2147484019"/>
              <ac:spMk id="10" creationId="{19E8C21D-363E-4C29-BCB1-2C67A41A6B1A}"/>
            </ac:spMkLst>
          </pc:spChg>
          <pc:spChg chg="mod">
            <ac:chgData name="Ragnhild Halvorsrud" userId="917ea340-fd63-490f-a7db-68428d24cf32" providerId="ADAL" clId="{6FA999E9-229C-4E9A-8ABA-655365537A19}" dt="2026-09-15T08:40:34.163" v="8659" actId="790"/>
            <ac:spMkLst>
              <pc:docMk/>
              <pc:sldMasterMk cId="2203027886" sldId="2147483985"/>
              <pc:sldLayoutMk cId="1831681051" sldId="2147484019"/>
              <ac:spMk id="11" creationId="{6DB35B2F-204D-4092-A860-94E70637BD46}"/>
            </ac:spMkLst>
          </pc:spChg>
          <pc:spChg chg="mod">
            <ac:chgData name="Ragnhild Halvorsrud" userId="917ea340-fd63-490f-a7db-68428d24cf32" providerId="ADAL" clId="{6FA999E9-229C-4E9A-8ABA-655365537A19}" dt="2026-09-15T08:40:34.163" v="8656" actId="790"/>
            <ac:spMkLst>
              <pc:docMk/>
              <pc:sldMasterMk cId="2203027886" sldId="2147483985"/>
              <pc:sldLayoutMk cId="1831681051" sldId="2147484019"/>
              <ac:spMk id="19" creationId="{50DD9E95-DAE8-CA88-F07A-2DECC98F31E5}"/>
            </ac:spMkLst>
          </pc:spChg>
        </pc:sldLayoutChg>
        <pc:sldLayoutChg chg="modSp mod">
          <pc:chgData name="Ragnhild Halvorsrud" userId="917ea340-fd63-490f-a7db-68428d24cf32" providerId="ADAL" clId="{6FA999E9-229C-4E9A-8ABA-655365537A19}" dt="2026-09-15T08:40:34.171" v="8670" actId="790"/>
          <pc:sldLayoutMkLst>
            <pc:docMk/>
            <pc:sldMasterMk cId="2203027886" sldId="2147483985"/>
            <pc:sldLayoutMk cId="1446388902" sldId="2147484020"/>
          </pc:sldLayoutMkLst>
          <pc:spChg chg="mod">
            <ac:chgData name="Ragnhild Halvorsrud" userId="917ea340-fd63-490f-a7db-68428d24cf32" providerId="ADAL" clId="{6FA999E9-229C-4E9A-8ABA-655365537A19}" dt="2026-09-15T08:40:34.171" v="8667" actId="790"/>
            <ac:spMkLst>
              <pc:docMk/>
              <pc:sldMasterMk cId="2203027886" sldId="2147483985"/>
              <pc:sldLayoutMk cId="1446388902" sldId="2147484020"/>
              <ac:spMk id="2" creationId="{00000000-0000-0000-0000-000000000000}"/>
            </ac:spMkLst>
          </pc:spChg>
          <pc:spChg chg="mod">
            <ac:chgData name="Ragnhild Halvorsrud" userId="917ea340-fd63-490f-a7db-68428d24cf32" providerId="ADAL" clId="{6FA999E9-229C-4E9A-8ABA-655365537A19}" dt="2026-09-15T08:40:34.171" v="8668" actId="790"/>
            <ac:spMkLst>
              <pc:docMk/>
              <pc:sldMasterMk cId="2203027886" sldId="2147483985"/>
              <pc:sldLayoutMk cId="1446388902" sldId="2147484020"/>
              <ac:spMk id="3" creationId="{D0ADCE74-389D-439B-878C-4499B268109B}"/>
            </ac:spMkLst>
          </pc:spChg>
          <pc:spChg chg="mod">
            <ac:chgData name="Ragnhild Halvorsrud" userId="917ea340-fd63-490f-a7db-68428d24cf32" providerId="ADAL" clId="{6FA999E9-229C-4E9A-8ABA-655365537A19}" dt="2026-09-15T08:40:34.171" v="8664" actId="790"/>
            <ac:spMkLst>
              <pc:docMk/>
              <pc:sldMasterMk cId="2203027886" sldId="2147483985"/>
              <pc:sldLayoutMk cId="1446388902" sldId="2147484020"/>
              <ac:spMk id="4" creationId="{80DD98E8-EE54-96AF-4DEE-FF3497184DD1}"/>
            </ac:spMkLst>
          </pc:spChg>
          <pc:spChg chg="mod">
            <ac:chgData name="Ragnhild Halvorsrud" userId="917ea340-fd63-490f-a7db-68428d24cf32" providerId="ADAL" clId="{6FA999E9-229C-4E9A-8ABA-655365537A19}" dt="2026-09-15T08:40:34.171" v="8669" actId="790"/>
            <ac:spMkLst>
              <pc:docMk/>
              <pc:sldMasterMk cId="2203027886" sldId="2147483985"/>
              <pc:sldLayoutMk cId="1446388902" sldId="2147484020"/>
              <ac:spMk id="5" creationId="{14BC0D4E-FA8C-F17A-B9F8-3356A6B5A3AA}"/>
            </ac:spMkLst>
          </pc:spChg>
          <pc:spChg chg="mod">
            <ac:chgData name="Ragnhild Halvorsrud" userId="917ea340-fd63-490f-a7db-68428d24cf32" providerId="ADAL" clId="{6FA999E9-229C-4E9A-8ABA-655365537A19}" dt="2026-09-15T08:40:34.171" v="8663" actId="790"/>
            <ac:spMkLst>
              <pc:docMk/>
              <pc:sldMasterMk cId="2203027886" sldId="2147483985"/>
              <pc:sldLayoutMk cId="1446388902" sldId="2147484020"/>
              <ac:spMk id="6" creationId="{7E9E1115-0074-AA95-0D0F-02D86FDD60BE}"/>
            </ac:spMkLst>
          </pc:spChg>
          <pc:spChg chg="mod">
            <ac:chgData name="Ragnhild Halvorsrud" userId="917ea340-fd63-490f-a7db-68428d24cf32" providerId="ADAL" clId="{6FA999E9-229C-4E9A-8ABA-655365537A19}" dt="2026-09-15T08:40:34.171" v="8665" actId="790"/>
            <ac:spMkLst>
              <pc:docMk/>
              <pc:sldMasterMk cId="2203027886" sldId="2147483985"/>
              <pc:sldLayoutMk cId="1446388902" sldId="2147484020"/>
              <ac:spMk id="10" creationId="{19E8C21D-363E-4C29-BCB1-2C67A41A6B1A}"/>
            </ac:spMkLst>
          </pc:spChg>
          <pc:spChg chg="mod">
            <ac:chgData name="Ragnhild Halvorsrud" userId="917ea340-fd63-490f-a7db-68428d24cf32" providerId="ADAL" clId="{6FA999E9-229C-4E9A-8ABA-655365537A19}" dt="2026-09-15T08:40:34.171" v="8666" actId="790"/>
            <ac:spMkLst>
              <pc:docMk/>
              <pc:sldMasterMk cId="2203027886" sldId="2147483985"/>
              <pc:sldLayoutMk cId="1446388902" sldId="2147484020"/>
              <ac:spMk id="11" creationId="{6DB35B2F-204D-4092-A860-94E70637BD46}"/>
            </ac:spMkLst>
          </pc:spChg>
          <pc:spChg chg="mod">
            <ac:chgData name="Ragnhild Halvorsrud" userId="917ea340-fd63-490f-a7db-68428d24cf32" providerId="ADAL" clId="{6FA999E9-229C-4E9A-8ABA-655365537A19}" dt="2026-09-15T08:40:34.171" v="8670" actId="790"/>
            <ac:spMkLst>
              <pc:docMk/>
              <pc:sldMasterMk cId="2203027886" sldId="2147483985"/>
              <pc:sldLayoutMk cId="1446388902" sldId="2147484020"/>
              <ac:spMk id="19" creationId="{50DD9E95-DAE8-CA88-F07A-2DECC98F31E5}"/>
            </ac:spMkLst>
          </pc:spChg>
        </pc:sldLayoutChg>
        <pc:sldLayoutChg chg="modSp mod">
          <pc:chgData name="Ragnhild Halvorsrud" userId="917ea340-fd63-490f-a7db-68428d24cf32" providerId="ADAL" clId="{6FA999E9-229C-4E9A-8ABA-655365537A19}" dt="2026-09-15T08:40:34.187" v="8678" actId="790"/>
          <pc:sldLayoutMkLst>
            <pc:docMk/>
            <pc:sldMasterMk cId="2203027886" sldId="2147483985"/>
            <pc:sldLayoutMk cId="1570383368" sldId="2147484021"/>
          </pc:sldLayoutMkLst>
          <pc:spChg chg="mod">
            <ac:chgData name="Ragnhild Halvorsrud" userId="917ea340-fd63-490f-a7db-68428d24cf32" providerId="ADAL" clId="{6FA999E9-229C-4E9A-8ABA-655365537A19}" dt="2026-09-15T08:40:34.187" v="8675" actId="790"/>
            <ac:spMkLst>
              <pc:docMk/>
              <pc:sldMasterMk cId="2203027886" sldId="2147483985"/>
              <pc:sldLayoutMk cId="1570383368" sldId="2147484021"/>
              <ac:spMk id="2" creationId="{00000000-0000-0000-0000-000000000000}"/>
            </ac:spMkLst>
          </pc:spChg>
          <pc:spChg chg="mod">
            <ac:chgData name="Ragnhild Halvorsrud" userId="917ea340-fd63-490f-a7db-68428d24cf32" providerId="ADAL" clId="{6FA999E9-229C-4E9A-8ABA-655365537A19}" dt="2026-09-15T08:40:34.187" v="8676" actId="790"/>
            <ac:spMkLst>
              <pc:docMk/>
              <pc:sldMasterMk cId="2203027886" sldId="2147483985"/>
              <pc:sldLayoutMk cId="1570383368" sldId="2147484021"/>
              <ac:spMk id="3" creationId="{D0ADCE74-389D-439B-878C-4499B268109B}"/>
            </ac:spMkLst>
          </pc:spChg>
          <pc:spChg chg="mod">
            <ac:chgData name="Ragnhild Halvorsrud" userId="917ea340-fd63-490f-a7db-68428d24cf32" providerId="ADAL" clId="{6FA999E9-229C-4E9A-8ABA-655365537A19}" dt="2026-09-15T08:40:34.187" v="8672" actId="790"/>
            <ac:spMkLst>
              <pc:docMk/>
              <pc:sldMasterMk cId="2203027886" sldId="2147483985"/>
              <pc:sldLayoutMk cId="1570383368" sldId="2147484021"/>
              <ac:spMk id="4" creationId="{80DD98E8-EE54-96AF-4DEE-FF3497184DD1}"/>
            </ac:spMkLst>
          </pc:spChg>
          <pc:spChg chg="mod">
            <ac:chgData name="Ragnhild Halvorsrud" userId="917ea340-fd63-490f-a7db-68428d24cf32" providerId="ADAL" clId="{6FA999E9-229C-4E9A-8ABA-655365537A19}" dt="2026-09-15T08:40:34.187" v="8677" actId="790"/>
            <ac:spMkLst>
              <pc:docMk/>
              <pc:sldMasterMk cId="2203027886" sldId="2147483985"/>
              <pc:sldLayoutMk cId="1570383368" sldId="2147484021"/>
              <ac:spMk id="5" creationId="{14BC0D4E-FA8C-F17A-B9F8-3356A6B5A3AA}"/>
            </ac:spMkLst>
          </pc:spChg>
          <pc:spChg chg="mod">
            <ac:chgData name="Ragnhild Halvorsrud" userId="917ea340-fd63-490f-a7db-68428d24cf32" providerId="ADAL" clId="{6FA999E9-229C-4E9A-8ABA-655365537A19}" dt="2026-09-15T08:40:34.171" v="8671" actId="790"/>
            <ac:spMkLst>
              <pc:docMk/>
              <pc:sldMasterMk cId="2203027886" sldId="2147483985"/>
              <pc:sldLayoutMk cId="1570383368" sldId="2147484021"/>
              <ac:spMk id="6" creationId="{7E9E1115-0074-AA95-0D0F-02D86FDD60BE}"/>
            </ac:spMkLst>
          </pc:spChg>
          <pc:spChg chg="mod">
            <ac:chgData name="Ragnhild Halvorsrud" userId="917ea340-fd63-490f-a7db-68428d24cf32" providerId="ADAL" clId="{6FA999E9-229C-4E9A-8ABA-655365537A19}" dt="2026-09-15T08:40:34.187" v="8673" actId="790"/>
            <ac:spMkLst>
              <pc:docMk/>
              <pc:sldMasterMk cId="2203027886" sldId="2147483985"/>
              <pc:sldLayoutMk cId="1570383368" sldId="2147484021"/>
              <ac:spMk id="10" creationId="{19E8C21D-363E-4C29-BCB1-2C67A41A6B1A}"/>
            </ac:spMkLst>
          </pc:spChg>
          <pc:spChg chg="mod">
            <ac:chgData name="Ragnhild Halvorsrud" userId="917ea340-fd63-490f-a7db-68428d24cf32" providerId="ADAL" clId="{6FA999E9-229C-4E9A-8ABA-655365537A19}" dt="2026-09-15T08:40:34.187" v="8674" actId="790"/>
            <ac:spMkLst>
              <pc:docMk/>
              <pc:sldMasterMk cId="2203027886" sldId="2147483985"/>
              <pc:sldLayoutMk cId="1570383368" sldId="2147484021"/>
              <ac:spMk id="11" creationId="{6DB35B2F-204D-4092-A860-94E70637BD46}"/>
            </ac:spMkLst>
          </pc:spChg>
          <pc:spChg chg="mod">
            <ac:chgData name="Ragnhild Halvorsrud" userId="917ea340-fd63-490f-a7db-68428d24cf32" providerId="ADAL" clId="{6FA999E9-229C-4E9A-8ABA-655365537A19}" dt="2026-09-15T08:40:34.187" v="8678" actId="790"/>
            <ac:spMkLst>
              <pc:docMk/>
              <pc:sldMasterMk cId="2203027886" sldId="2147483985"/>
              <pc:sldLayoutMk cId="1570383368" sldId="2147484021"/>
              <ac:spMk id="19" creationId="{50DD9E95-DAE8-CA88-F07A-2DECC98F31E5}"/>
            </ac:spMkLst>
          </pc:spChg>
        </pc:sldLayoutChg>
        <pc:sldLayoutChg chg="modSp mod">
          <pc:chgData name="Ragnhild Halvorsrud" userId="917ea340-fd63-490f-a7db-68428d24cf32" providerId="ADAL" clId="{6FA999E9-229C-4E9A-8ABA-655365537A19}" dt="2026-09-15T08:40:34.187" v="8682" actId="790"/>
          <pc:sldLayoutMkLst>
            <pc:docMk/>
            <pc:sldMasterMk cId="2203027886" sldId="2147483985"/>
            <pc:sldLayoutMk cId="3144540753" sldId="2147484022"/>
          </pc:sldLayoutMkLst>
          <pc:spChg chg="mod">
            <ac:chgData name="Ragnhild Halvorsrud" userId="917ea340-fd63-490f-a7db-68428d24cf32" providerId="ADAL" clId="{6FA999E9-229C-4E9A-8ABA-655365537A19}" dt="2026-09-15T08:40:34.187" v="8679" actId="790"/>
            <ac:spMkLst>
              <pc:docMk/>
              <pc:sldMasterMk cId="2203027886" sldId="2147483985"/>
              <pc:sldLayoutMk cId="3144540753" sldId="2147484022"/>
              <ac:spMk id="2" creationId="{24C9D909-49D5-40E7-8A46-904F4218013D}"/>
            </ac:spMkLst>
          </pc:spChg>
          <pc:spChg chg="mod">
            <ac:chgData name="Ragnhild Halvorsrud" userId="917ea340-fd63-490f-a7db-68428d24cf32" providerId="ADAL" clId="{6FA999E9-229C-4E9A-8ABA-655365537A19}" dt="2026-09-15T08:40:34.187" v="8680" actId="790"/>
            <ac:spMkLst>
              <pc:docMk/>
              <pc:sldMasterMk cId="2203027886" sldId="2147483985"/>
              <pc:sldLayoutMk cId="3144540753" sldId="2147484022"/>
              <ac:spMk id="6" creationId="{465999D2-F63C-05A4-2072-F224A5101026}"/>
            </ac:spMkLst>
          </pc:spChg>
          <pc:spChg chg="mod">
            <ac:chgData name="Ragnhild Halvorsrud" userId="917ea340-fd63-490f-a7db-68428d24cf32" providerId="ADAL" clId="{6FA999E9-229C-4E9A-8ABA-655365537A19}" dt="2026-09-15T08:40:34.187" v="8681" actId="790"/>
            <ac:spMkLst>
              <pc:docMk/>
              <pc:sldMasterMk cId="2203027886" sldId="2147483985"/>
              <pc:sldLayoutMk cId="3144540753" sldId="2147484022"/>
              <ac:spMk id="7" creationId="{803A5791-2CBE-2943-F618-415AA65009D5}"/>
            </ac:spMkLst>
          </pc:spChg>
          <pc:spChg chg="mod">
            <ac:chgData name="Ragnhild Halvorsrud" userId="917ea340-fd63-490f-a7db-68428d24cf32" providerId="ADAL" clId="{6FA999E9-229C-4E9A-8ABA-655365537A19}" dt="2026-09-15T08:40:34.187" v="8682" actId="790"/>
            <ac:spMkLst>
              <pc:docMk/>
              <pc:sldMasterMk cId="2203027886" sldId="2147483985"/>
              <pc:sldLayoutMk cId="3144540753" sldId="2147484022"/>
              <ac:spMk id="8" creationId="{4DAFA05E-1A70-CD31-3102-F8CA0639FF39}"/>
            </ac:spMkLst>
          </pc:spChg>
        </pc:sldLayoutChg>
        <pc:sldLayoutChg chg="modSp mod">
          <pc:chgData name="Ragnhild Halvorsrud" userId="917ea340-fd63-490f-a7db-68428d24cf32" providerId="ADAL" clId="{6FA999E9-229C-4E9A-8ABA-655365537A19}" dt="2026-09-15T08:40:34.213" v="8689" actId="790"/>
          <pc:sldLayoutMkLst>
            <pc:docMk/>
            <pc:sldMasterMk cId="2203027886" sldId="2147483985"/>
            <pc:sldLayoutMk cId="3699158659" sldId="2147484023"/>
          </pc:sldLayoutMkLst>
          <pc:spChg chg="mod">
            <ac:chgData name="Ragnhild Halvorsrud" userId="917ea340-fd63-490f-a7db-68428d24cf32" providerId="ADAL" clId="{6FA999E9-229C-4E9A-8ABA-655365537A19}" dt="2026-09-15T08:40:34.209" v="8686" actId="790"/>
            <ac:spMkLst>
              <pc:docMk/>
              <pc:sldMasterMk cId="2203027886" sldId="2147483985"/>
              <pc:sldLayoutMk cId="3699158659" sldId="2147484023"/>
              <ac:spMk id="2" creationId="{24C9D909-49D5-40E7-8A46-904F4218013D}"/>
            </ac:spMkLst>
          </pc:spChg>
          <pc:spChg chg="mod">
            <ac:chgData name="Ragnhild Halvorsrud" userId="917ea340-fd63-490f-a7db-68428d24cf32" providerId="ADAL" clId="{6FA999E9-229C-4E9A-8ABA-655365537A19}" dt="2026-09-15T08:40:34.203" v="8683" actId="790"/>
            <ac:spMkLst>
              <pc:docMk/>
              <pc:sldMasterMk cId="2203027886" sldId="2147483985"/>
              <pc:sldLayoutMk cId="3699158659" sldId="2147484023"/>
              <ac:spMk id="3" creationId="{A537C458-2821-9AF9-A7BA-FA948D178595}"/>
            </ac:spMkLst>
          </pc:spChg>
          <pc:spChg chg="mod">
            <ac:chgData name="Ragnhild Halvorsrud" userId="917ea340-fd63-490f-a7db-68428d24cf32" providerId="ADAL" clId="{6FA999E9-229C-4E9A-8ABA-655365537A19}" dt="2026-09-15T08:40:34.205" v="8684" actId="790"/>
            <ac:spMkLst>
              <pc:docMk/>
              <pc:sldMasterMk cId="2203027886" sldId="2147483985"/>
              <pc:sldLayoutMk cId="3699158659" sldId="2147484023"/>
              <ac:spMk id="4" creationId="{B845DE00-C6E8-123B-0B07-988B236AF36F}"/>
            </ac:spMkLst>
          </pc:spChg>
          <pc:spChg chg="mod">
            <ac:chgData name="Ragnhild Halvorsrud" userId="917ea340-fd63-490f-a7db-68428d24cf32" providerId="ADAL" clId="{6FA999E9-229C-4E9A-8ABA-655365537A19}" dt="2026-09-15T08:40:34.207" v="8685" actId="790"/>
            <ac:spMkLst>
              <pc:docMk/>
              <pc:sldMasterMk cId="2203027886" sldId="2147483985"/>
              <pc:sldLayoutMk cId="3699158659" sldId="2147484023"/>
              <ac:spMk id="5" creationId="{2E08CAE4-3ED0-3AE6-D9F3-E8FB3CA71C2C}"/>
            </ac:spMkLst>
          </pc:spChg>
          <pc:spChg chg="mod">
            <ac:chgData name="Ragnhild Halvorsrud" userId="917ea340-fd63-490f-a7db-68428d24cf32" providerId="ADAL" clId="{6FA999E9-229C-4E9A-8ABA-655365537A19}" dt="2026-09-15T08:40:34.211" v="8687" actId="790"/>
            <ac:spMkLst>
              <pc:docMk/>
              <pc:sldMasterMk cId="2203027886" sldId="2147483985"/>
              <pc:sldLayoutMk cId="3699158659" sldId="2147484023"/>
              <ac:spMk id="6" creationId="{4E0EF2BC-D126-A430-8091-048B767852D8}"/>
            </ac:spMkLst>
          </pc:spChg>
          <pc:spChg chg="mod">
            <ac:chgData name="Ragnhild Halvorsrud" userId="917ea340-fd63-490f-a7db-68428d24cf32" providerId="ADAL" clId="{6FA999E9-229C-4E9A-8ABA-655365537A19}" dt="2026-09-15T08:40:34.211" v="8688" actId="790"/>
            <ac:spMkLst>
              <pc:docMk/>
              <pc:sldMasterMk cId="2203027886" sldId="2147483985"/>
              <pc:sldLayoutMk cId="3699158659" sldId="2147484023"/>
              <ac:spMk id="7" creationId="{9BAF4FF8-7D0F-623F-1477-2D6FF4D42BB9}"/>
            </ac:spMkLst>
          </pc:spChg>
          <pc:spChg chg="mod">
            <ac:chgData name="Ragnhild Halvorsrud" userId="917ea340-fd63-490f-a7db-68428d24cf32" providerId="ADAL" clId="{6FA999E9-229C-4E9A-8ABA-655365537A19}" dt="2026-09-15T08:40:34.213" v="8689" actId="790"/>
            <ac:spMkLst>
              <pc:docMk/>
              <pc:sldMasterMk cId="2203027886" sldId="2147483985"/>
              <pc:sldLayoutMk cId="3699158659" sldId="2147484023"/>
              <ac:spMk id="8" creationId="{0C7C30DE-D80C-CD35-40DF-C72510A33A7E}"/>
            </ac:spMkLst>
          </pc:spChg>
        </pc:sldLayoutChg>
        <pc:sldLayoutChg chg="modSp mod">
          <pc:chgData name="Ragnhild Halvorsrud" userId="917ea340-fd63-490f-a7db-68428d24cf32" providerId="ADAL" clId="{6FA999E9-229C-4E9A-8ABA-655365537A19}" dt="2026-09-15T08:40:34.217" v="8692" actId="790"/>
          <pc:sldLayoutMkLst>
            <pc:docMk/>
            <pc:sldMasterMk cId="2203027886" sldId="2147483985"/>
            <pc:sldLayoutMk cId="2658209201" sldId="2147484024"/>
          </pc:sldLayoutMkLst>
          <pc:spChg chg="mod">
            <ac:chgData name="Ragnhild Halvorsrud" userId="917ea340-fd63-490f-a7db-68428d24cf32" providerId="ADAL" clId="{6FA999E9-229C-4E9A-8ABA-655365537A19}" dt="2026-09-15T08:40:34.215" v="8690" actId="790"/>
            <ac:spMkLst>
              <pc:docMk/>
              <pc:sldMasterMk cId="2203027886" sldId="2147483985"/>
              <pc:sldLayoutMk cId="2658209201" sldId="2147484024"/>
              <ac:spMk id="2" creationId="{22CBF7D1-DBB9-1FF6-03E1-8F24071390FB}"/>
            </ac:spMkLst>
          </pc:spChg>
          <pc:spChg chg="mod">
            <ac:chgData name="Ragnhild Halvorsrud" userId="917ea340-fd63-490f-a7db-68428d24cf32" providerId="ADAL" clId="{6FA999E9-229C-4E9A-8ABA-655365537A19}" dt="2026-09-15T08:40:34.215" v="8691" actId="790"/>
            <ac:spMkLst>
              <pc:docMk/>
              <pc:sldMasterMk cId="2203027886" sldId="2147483985"/>
              <pc:sldLayoutMk cId="2658209201" sldId="2147484024"/>
              <ac:spMk id="3" creationId="{70761042-8082-8814-FDF8-F37913F8C440}"/>
            </ac:spMkLst>
          </pc:spChg>
          <pc:spChg chg="mod">
            <ac:chgData name="Ragnhild Halvorsrud" userId="917ea340-fd63-490f-a7db-68428d24cf32" providerId="ADAL" clId="{6FA999E9-229C-4E9A-8ABA-655365537A19}" dt="2026-09-15T08:40:34.217" v="8692" actId="790"/>
            <ac:spMkLst>
              <pc:docMk/>
              <pc:sldMasterMk cId="2203027886" sldId="2147483985"/>
              <pc:sldLayoutMk cId="2658209201" sldId="2147484024"/>
              <ac:spMk id="4" creationId="{2DDC11E8-CCAC-DFF9-A5D4-C6294CB27B59}"/>
            </ac:spMkLst>
          </pc:spChg>
        </pc:sldLayoutChg>
        <pc:sldLayoutChg chg="modSp mod">
          <pc:chgData name="Ragnhild Halvorsrud" userId="917ea340-fd63-490f-a7db-68428d24cf32" providerId="ADAL" clId="{6FA999E9-229C-4E9A-8ABA-655365537A19}" dt="2026-09-15T08:40:34.225" v="8698" actId="790"/>
          <pc:sldLayoutMkLst>
            <pc:docMk/>
            <pc:sldMasterMk cId="2203027886" sldId="2147483985"/>
            <pc:sldLayoutMk cId="365532290" sldId="2147484025"/>
          </pc:sldLayoutMkLst>
          <pc:spChg chg="mod">
            <ac:chgData name="Ragnhild Halvorsrud" userId="917ea340-fd63-490f-a7db-68428d24cf32" providerId="ADAL" clId="{6FA999E9-229C-4E9A-8ABA-655365537A19}" dt="2026-09-15T08:40:34.223" v="8696" actId="790"/>
            <ac:spMkLst>
              <pc:docMk/>
              <pc:sldMasterMk cId="2203027886" sldId="2147483985"/>
              <pc:sldLayoutMk cId="365532290" sldId="2147484025"/>
              <ac:spMk id="2" creationId="{DF1370AC-7800-2F1C-6EA2-DEB4228AC881}"/>
            </ac:spMkLst>
          </pc:spChg>
          <pc:spChg chg="mod">
            <ac:chgData name="Ragnhild Halvorsrud" userId="917ea340-fd63-490f-a7db-68428d24cf32" providerId="ADAL" clId="{6FA999E9-229C-4E9A-8ABA-655365537A19}" dt="2026-09-15T08:40:34.223" v="8697" actId="790"/>
            <ac:spMkLst>
              <pc:docMk/>
              <pc:sldMasterMk cId="2203027886" sldId="2147483985"/>
              <pc:sldLayoutMk cId="365532290" sldId="2147484025"/>
              <ac:spMk id="3" creationId="{241D79ED-0A2C-991B-8EFF-30C0BEFABEB1}"/>
            </ac:spMkLst>
          </pc:spChg>
          <pc:spChg chg="mod">
            <ac:chgData name="Ragnhild Halvorsrud" userId="917ea340-fd63-490f-a7db-68428d24cf32" providerId="ADAL" clId="{6FA999E9-229C-4E9A-8ABA-655365537A19}" dt="2026-09-15T08:40:34.225" v="8698" actId="790"/>
            <ac:spMkLst>
              <pc:docMk/>
              <pc:sldMasterMk cId="2203027886" sldId="2147483985"/>
              <pc:sldLayoutMk cId="365532290" sldId="2147484025"/>
              <ac:spMk id="4" creationId="{595DD427-B02F-02E1-0048-342B5C943940}"/>
            </ac:spMkLst>
          </pc:spChg>
          <pc:spChg chg="mod">
            <ac:chgData name="Ragnhild Halvorsrud" userId="917ea340-fd63-490f-a7db-68428d24cf32" providerId="ADAL" clId="{6FA999E9-229C-4E9A-8ABA-655365537A19}" dt="2026-09-15T08:40:34.217" v="8693" actId="790"/>
            <ac:spMkLst>
              <pc:docMk/>
              <pc:sldMasterMk cId="2203027886" sldId="2147483985"/>
              <pc:sldLayoutMk cId="365532290" sldId="2147484025"/>
              <ac:spMk id="5" creationId="{9561F537-C94C-3292-AE78-B1B30918D475}"/>
            </ac:spMkLst>
          </pc:spChg>
          <pc:spChg chg="mod">
            <ac:chgData name="Ragnhild Halvorsrud" userId="917ea340-fd63-490f-a7db-68428d24cf32" providerId="ADAL" clId="{6FA999E9-229C-4E9A-8ABA-655365537A19}" dt="2026-09-15T08:40:34.219" v="8694" actId="790"/>
            <ac:spMkLst>
              <pc:docMk/>
              <pc:sldMasterMk cId="2203027886" sldId="2147483985"/>
              <pc:sldLayoutMk cId="365532290" sldId="2147484025"/>
              <ac:spMk id="6" creationId="{B1C9850A-B1AF-79AD-6A2F-C3792486DF56}"/>
            </ac:spMkLst>
          </pc:spChg>
          <pc:spChg chg="mod">
            <ac:chgData name="Ragnhild Halvorsrud" userId="917ea340-fd63-490f-a7db-68428d24cf32" providerId="ADAL" clId="{6FA999E9-229C-4E9A-8ABA-655365537A19}" dt="2026-09-15T08:40:34.221" v="8695" actId="790"/>
            <ac:spMkLst>
              <pc:docMk/>
              <pc:sldMasterMk cId="2203027886" sldId="2147483985"/>
              <pc:sldLayoutMk cId="365532290" sldId="2147484025"/>
              <ac:spMk id="7" creationId="{B3A51659-8F00-D021-1BEA-0200E4FF4E91}"/>
            </ac:spMkLst>
          </pc:spChg>
        </pc:sldLayoutChg>
        <pc:sldLayoutChg chg="modSp mod">
          <pc:chgData name="Ragnhild Halvorsrud" userId="917ea340-fd63-490f-a7db-68428d24cf32" providerId="ADAL" clId="{6FA999E9-229C-4E9A-8ABA-655365537A19}" dt="2026-09-15T08:40:34.229" v="8701" actId="790"/>
          <pc:sldLayoutMkLst>
            <pc:docMk/>
            <pc:sldMasterMk cId="2203027886" sldId="2147483985"/>
            <pc:sldLayoutMk cId="1231376554" sldId="2147484026"/>
          </pc:sldLayoutMkLst>
          <pc:spChg chg="mod">
            <ac:chgData name="Ragnhild Halvorsrud" userId="917ea340-fd63-490f-a7db-68428d24cf32" providerId="ADAL" clId="{6FA999E9-229C-4E9A-8ABA-655365537A19}" dt="2026-09-15T08:40:34.227" v="8699" actId="790"/>
            <ac:spMkLst>
              <pc:docMk/>
              <pc:sldMasterMk cId="2203027886" sldId="2147483985"/>
              <pc:sldLayoutMk cId="1231376554" sldId="2147484026"/>
              <ac:spMk id="2" creationId="{22CBF7D1-DBB9-1FF6-03E1-8F24071390FB}"/>
            </ac:spMkLst>
          </pc:spChg>
          <pc:spChg chg="mod">
            <ac:chgData name="Ragnhild Halvorsrud" userId="917ea340-fd63-490f-a7db-68428d24cf32" providerId="ADAL" clId="{6FA999E9-229C-4E9A-8ABA-655365537A19}" dt="2026-09-15T08:40:34.227" v="8700" actId="790"/>
            <ac:spMkLst>
              <pc:docMk/>
              <pc:sldMasterMk cId="2203027886" sldId="2147483985"/>
              <pc:sldLayoutMk cId="1231376554" sldId="2147484026"/>
              <ac:spMk id="3" creationId="{70761042-8082-8814-FDF8-F37913F8C440}"/>
            </ac:spMkLst>
          </pc:spChg>
          <pc:spChg chg="mod">
            <ac:chgData name="Ragnhild Halvorsrud" userId="917ea340-fd63-490f-a7db-68428d24cf32" providerId="ADAL" clId="{6FA999E9-229C-4E9A-8ABA-655365537A19}" dt="2026-09-15T08:40:34.229" v="8701" actId="790"/>
            <ac:spMkLst>
              <pc:docMk/>
              <pc:sldMasterMk cId="2203027886" sldId="2147483985"/>
              <pc:sldLayoutMk cId="1231376554" sldId="2147484026"/>
              <ac:spMk id="4" creationId="{2DDC11E8-CCAC-DFF9-A5D4-C6294CB27B59}"/>
            </ac:spMkLst>
          </pc:spChg>
        </pc:sldLayoutChg>
        <pc:sldLayoutChg chg="modSp mod">
          <pc:chgData name="Ragnhild Halvorsrud" userId="917ea340-fd63-490f-a7db-68428d24cf32" providerId="ADAL" clId="{6FA999E9-229C-4E9A-8ABA-655365537A19}" dt="2026-09-15T08:40:34.235" v="8705" actId="790"/>
          <pc:sldLayoutMkLst>
            <pc:docMk/>
            <pc:sldMasterMk cId="2203027886" sldId="2147483985"/>
            <pc:sldLayoutMk cId="3314321588" sldId="2147484027"/>
          </pc:sldLayoutMkLst>
          <pc:spChg chg="mod">
            <ac:chgData name="Ragnhild Halvorsrud" userId="917ea340-fd63-490f-a7db-68428d24cf32" providerId="ADAL" clId="{6FA999E9-229C-4E9A-8ABA-655365537A19}" dt="2026-09-15T08:40:34.231" v="8703" actId="790"/>
            <ac:spMkLst>
              <pc:docMk/>
              <pc:sldMasterMk cId="2203027886" sldId="2147483985"/>
              <pc:sldLayoutMk cId="3314321588" sldId="2147484027"/>
              <ac:spMk id="2" creationId="{DF1370AC-7800-2F1C-6EA2-DEB4228AC881}"/>
            </ac:spMkLst>
          </pc:spChg>
          <pc:spChg chg="mod">
            <ac:chgData name="Ragnhild Halvorsrud" userId="917ea340-fd63-490f-a7db-68428d24cf32" providerId="ADAL" clId="{6FA999E9-229C-4E9A-8ABA-655365537A19}" dt="2026-09-15T08:40:34.233" v="8704" actId="790"/>
            <ac:spMkLst>
              <pc:docMk/>
              <pc:sldMasterMk cId="2203027886" sldId="2147483985"/>
              <pc:sldLayoutMk cId="3314321588" sldId="2147484027"/>
              <ac:spMk id="3" creationId="{241D79ED-0A2C-991B-8EFF-30C0BEFABEB1}"/>
            </ac:spMkLst>
          </pc:spChg>
          <pc:spChg chg="mod">
            <ac:chgData name="Ragnhild Halvorsrud" userId="917ea340-fd63-490f-a7db-68428d24cf32" providerId="ADAL" clId="{6FA999E9-229C-4E9A-8ABA-655365537A19}" dt="2026-09-15T08:40:34.235" v="8705" actId="790"/>
            <ac:spMkLst>
              <pc:docMk/>
              <pc:sldMasterMk cId="2203027886" sldId="2147483985"/>
              <pc:sldLayoutMk cId="3314321588" sldId="2147484027"/>
              <ac:spMk id="4" creationId="{595DD427-B02F-02E1-0048-342B5C943940}"/>
            </ac:spMkLst>
          </pc:spChg>
          <pc:spChg chg="mod">
            <ac:chgData name="Ragnhild Halvorsrud" userId="917ea340-fd63-490f-a7db-68428d24cf32" providerId="ADAL" clId="{6FA999E9-229C-4E9A-8ABA-655365537A19}" dt="2026-09-15T08:40:34.231" v="8702" actId="790"/>
            <ac:spMkLst>
              <pc:docMk/>
              <pc:sldMasterMk cId="2203027886" sldId="2147483985"/>
              <pc:sldLayoutMk cId="3314321588" sldId="2147484027"/>
              <ac:spMk id="5" creationId="{5C80E249-F6B5-98A2-0C7F-8B8C7EFCA2C9}"/>
            </ac:spMkLst>
          </pc:spChg>
        </pc:sldLayoutChg>
        <pc:sldLayoutChg chg="modSp mod">
          <pc:chgData name="Ragnhild Halvorsrud" userId="917ea340-fd63-490f-a7db-68428d24cf32" providerId="ADAL" clId="{6FA999E9-229C-4E9A-8ABA-655365537A19}" dt="2026-09-15T08:40:34.239" v="8711" actId="790"/>
          <pc:sldLayoutMkLst>
            <pc:docMk/>
            <pc:sldMasterMk cId="2203027886" sldId="2147483985"/>
            <pc:sldLayoutMk cId="1271357645" sldId="2147484028"/>
          </pc:sldLayoutMkLst>
          <pc:spChg chg="mod">
            <ac:chgData name="Ragnhild Halvorsrud" userId="917ea340-fd63-490f-a7db-68428d24cf32" providerId="ADAL" clId="{6FA999E9-229C-4E9A-8ABA-655365537A19}" dt="2026-09-15T08:40:34.235" v="8706" actId="790"/>
            <ac:spMkLst>
              <pc:docMk/>
              <pc:sldMasterMk cId="2203027886" sldId="2147483985"/>
              <pc:sldLayoutMk cId="1271357645" sldId="2147484028"/>
              <ac:spMk id="4" creationId="{833B0605-69D6-6075-308E-FAA7A0D2B505}"/>
            </ac:spMkLst>
          </pc:spChg>
          <pc:spChg chg="mod">
            <ac:chgData name="Ragnhild Halvorsrud" userId="917ea340-fd63-490f-a7db-68428d24cf32" providerId="ADAL" clId="{6FA999E9-229C-4E9A-8ABA-655365537A19}" dt="2026-09-15T08:40:34.239" v="8710" actId="790"/>
            <ac:spMkLst>
              <pc:docMk/>
              <pc:sldMasterMk cId="2203027886" sldId="2147483985"/>
              <pc:sldLayoutMk cId="1271357645" sldId="2147484028"/>
              <ac:spMk id="7" creationId="{70F57EE7-204D-AB40-EDA2-EDE2AF5AD44B}"/>
            </ac:spMkLst>
          </pc:spChg>
          <pc:spChg chg="mod">
            <ac:chgData name="Ragnhild Halvorsrud" userId="917ea340-fd63-490f-a7db-68428d24cf32" providerId="ADAL" clId="{6FA999E9-229C-4E9A-8ABA-655365537A19}" dt="2026-09-15T08:40:34.239" v="8711" actId="790"/>
            <ac:spMkLst>
              <pc:docMk/>
              <pc:sldMasterMk cId="2203027886" sldId="2147483985"/>
              <pc:sldLayoutMk cId="1271357645" sldId="2147484028"/>
              <ac:spMk id="8" creationId="{73D55B49-3AC1-26AD-AEB1-36FD3ABE16EA}"/>
            </ac:spMkLst>
          </pc:spChg>
          <pc:spChg chg="mod">
            <ac:chgData name="Ragnhild Halvorsrud" userId="917ea340-fd63-490f-a7db-68428d24cf32" providerId="ADAL" clId="{6FA999E9-229C-4E9A-8ABA-655365537A19}" dt="2026-09-15T08:40:34.237" v="8707" actId="790"/>
            <ac:spMkLst>
              <pc:docMk/>
              <pc:sldMasterMk cId="2203027886" sldId="2147483985"/>
              <pc:sldLayoutMk cId="1271357645" sldId="2147484028"/>
              <ac:spMk id="10" creationId="{19E8C21D-363E-4C29-BCB1-2C67A41A6B1A}"/>
            </ac:spMkLst>
          </pc:spChg>
          <pc:spChg chg="mod">
            <ac:chgData name="Ragnhild Halvorsrud" userId="917ea340-fd63-490f-a7db-68428d24cf32" providerId="ADAL" clId="{6FA999E9-229C-4E9A-8ABA-655365537A19}" dt="2026-09-15T08:40:34.239" v="8708" actId="790"/>
            <ac:spMkLst>
              <pc:docMk/>
              <pc:sldMasterMk cId="2203027886" sldId="2147483985"/>
              <pc:sldLayoutMk cId="1271357645" sldId="2147484028"/>
              <ac:spMk id="11" creationId="{6DB35B2F-204D-4092-A860-94E70637BD46}"/>
            </ac:spMkLst>
          </pc:spChg>
          <pc:spChg chg="mod">
            <ac:chgData name="Ragnhild Halvorsrud" userId="917ea340-fd63-490f-a7db-68428d24cf32" providerId="ADAL" clId="{6FA999E9-229C-4E9A-8ABA-655365537A19}" dt="2026-09-15T08:40:34.239" v="8709" actId="790"/>
            <ac:spMkLst>
              <pc:docMk/>
              <pc:sldMasterMk cId="2203027886" sldId="2147483985"/>
              <pc:sldLayoutMk cId="1271357645" sldId="2147484028"/>
              <ac:spMk id="12" creationId="{1BEB41F5-194C-405C-8EDC-8C5E550FE046}"/>
            </ac:spMkLst>
          </pc:spChg>
        </pc:sldLayoutChg>
        <pc:sldLayoutChg chg="modSp mod">
          <pc:chgData name="Ragnhild Halvorsrud" userId="917ea340-fd63-490f-a7db-68428d24cf32" providerId="ADAL" clId="{6FA999E9-229C-4E9A-8ABA-655365537A19}" dt="2026-09-15T08:40:34.256" v="8718"/>
          <pc:sldLayoutMkLst>
            <pc:docMk/>
            <pc:sldMasterMk cId="2203027886" sldId="2147483985"/>
            <pc:sldLayoutMk cId="1233664414" sldId="2147484029"/>
          </pc:sldLayoutMkLst>
          <pc:spChg chg="mod">
            <ac:chgData name="Ragnhild Halvorsrud" userId="917ea340-fd63-490f-a7db-68428d24cf32" providerId="ADAL" clId="{6FA999E9-229C-4E9A-8ABA-655365537A19}" dt="2026-09-15T08:40:34.239" v="8712" actId="790"/>
            <ac:spMkLst>
              <pc:docMk/>
              <pc:sldMasterMk cId="2203027886" sldId="2147483985"/>
              <pc:sldLayoutMk cId="1233664414" sldId="2147484029"/>
              <ac:spMk id="9" creationId="{00000000-0000-0000-0000-000000000000}"/>
            </ac:spMkLst>
          </pc:spChg>
          <pc:spChg chg="mod">
            <ac:chgData name="Ragnhild Halvorsrud" userId="917ea340-fd63-490f-a7db-68428d24cf32" providerId="ADAL" clId="{6FA999E9-229C-4E9A-8ABA-655365537A19}" dt="2026-09-15T08:40:34.239" v="8713"/>
            <ac:spMkLst>
              <pc:docMk/>
              <pc:sldMasterMk cId="2203027886" sldId="2147483985"/>
              <pc:sldLayoutMk cId="1233664414" sldId="2147484029"/>
              <ac:spMk id="13" creationId="{0BB3B459-CDFE-44C8-879C-511BDE5A64B2}"/>
            </ac:spMkLst>
          </pc:spChg>
          <pc:spChg chg="mod">
            <ac:chgData name="Ragnhild Halvorsrud" userId="917ea340-fd63-490f-a7db-68428d24cf32" providerId="ADAL" clId="{6FA999E9-229C-4E9A-8ABA-655365537A19}" dt="2026-09-15T08:40:34.239" v="8714"/>
            <ac:spMkLst>
              <pc:docMk/>
              <pc:sldMasterMk cId="2203027886" sldId="2147483985"/>
              <pc:sldLayoutMk cId="1233664414" sldId="2147484029"/>
              <ac:spMk id="14" creationId="{66B3FBB4-61DE-493B-8F38-CB78E008D9BE}"/>
            </ac:spMkLst>
          </pc:spChg>
          <pc:spChg chg="mod">
            <ac:chgData name="Ragnhild Halvorsrud" userId="917ea340-fd63-490f-a7db-68428d24cf32" providerId="ADAL" clId="{6FA999E9-229C-4E9A-8ABA-655365537A19}" dt="2026-09-15T08:40:34.256" v="8718"/>
            <ac:spMkLst>
              <pc:docMk/>
              <pc:sldMasterMk cId="2203027886" sldId="2147483985"/>
              <pc:sldLayoutMk cId="1233664414" sldId="2147484029"/>
              <ac:spMk id="16" creationId="{612244EC-2AD4-435E-89B5-E97CC62AFE11}"/>
            </ac:spMkLst>
          </pc:spChg>
          <pc:spChg chg="mod">
            <ac:chgData name="Ragnhild Halvorsrud" userId="917ea340-fd63-490f-a7db-68428d24cf32" providerId="ADAL" clId="{6FA999E9-229C-4E9A-8ABA-655365537A19}" dt="2026-09-15T08:40:34.239" v="8715" actId="790"/>
            <ac:spMkLst>
              <pc:docMk/>
              <pc:sldMasterMk cId="2203027886" sldId="2147483985"/>
              <pc:sldLayoutMk cId="1233664414" sldId="2147484029"/>
              <ac:spMk id="20" creationId="{C8F77785-DAC9-4046-8A82-0AC407341173}"/>
            </ac:spMkLst>
          </pc:spChg>
          <pc:spChg chg="mod">
            <ac:chgData name="Ragnhild Halvorsrud" userId="917ea340-fd63-490f-a7db-68428d24cf32" providerId="ADAL" clId="{6FA999E9-229C-4E9A-8ABA-655365537A19}" dt="2026-09-15T08:40:34.239" v="8716" actId="790"/>
            <ac:spMkLst>
              <pc:docMk/>
              <pc:sldMasterMk cId="2203027886" sldId="2147483985"/>
              <pc:sldLayoutMk cId="1233664414" sldId="2147484029"/>
              <ac:spMk id="21" creationId="{9675D1FD-FB10-4317-AAF4-BDCB2224F107}"/>
            </ac:spMkLst>
          </pc:spChg>
          <pc:spChg chg="mod">
            <ac:chgData name="Ragnhild Halvorsrud" userId="917ea340-fd63-490f-a7db-68428d24cf32" providerId="ADAL" clId="{6FA999E9-229C-4E9A-8ABA-655365537A19}" dt="2026-09-15T08:40:34.239" v="8717" actId="790"/>
            <ac:spMkLst>
              <pc:docMk/>
              <pc:sldMasterMk cId="2203027886" sldId="2147483985"/>
              <pc:sldLayoutMk cId="1233664414" sldId="2147484029"/>
              <ac:spMk id="23" creationId="{BBF7E881-962B-4385-8C0A-994D3D7717F3}"/>
            </ac:spMkLst>
          </pc:spChg>
        </pc:sldLayoutChg>
        <pc:sldLayoutChg chg="modSp mod">
          <pc:chgData name="Ragnhild Halvorsrud" userId="917ea340-fd63-490f-a7db-68428d24cf32" providerId="ADAL" clId="{6FA999E9-229C-4E9A-8ABA-655365537A19}" dt="2026-09-15T08:40:34.257" v="8725" actId="790"/>
          <pc:sldLayoutMkLst>
            <pc:docMk/>
            <pc:sldMasterMk cId="2203027886" sldId="2147483985"/>
            <pc:sldLayoutMk cId="1136675452" sldId="2147484030"/>
          </pc:sldLayoutMkLst>
          <pc:spChg chg="mod">
            <ac:chgData name="Ragnhild Halvorsrud" userId="917ea340-fd63-490f-a7db-68428d24cf32" providerId="ADAL" clId="{6FA999E9-229C-4E9A-8ABA-655365537A19}" dt="2026-09-15T08:40:34.257" v="8719" actId="790"/>
            <ac:spMkLst>
              <pc:docMk/>
              <pc:sldMasterMk cId="2203027886" sldId="2147483985"/>
              <pc:sldLayoutMk cId="1136675452" sldId="2147484030"/>
              <ac:spMk id="2" creationId="{0F124504-36FD-4753-851D-5B7D02D4A2D1}"/>
            </ac:spMkLst>
          </pc:spChg>
          <pc:spChg chg="mod">
            <ac:chgData name="Ragnhild Halvorsrud" userId="917ea340-fd63-490f-a7db-68428d24cf32" providerId="ADAL" clId="{6FA999E9-229C-4E9A-8ABA-655365537A19}" dt="2026-09-15T08:40:34.257" v="8720" actId="790"/>
            <ac:spMkLst>
              <pc:docMk/>
              <pc:sldMasterMk cId="2203027886" sldId="2147483985"/>
              <pc:sldLayoutMk cId="1136675452" sldId="2147484030"/>
              <ac:spMk id="5" creationId="{00000000-0000-0000-0000-000000000000}"/>
            </ac:spMkLst>
          </pc:spChg>
          <pc:spChg chg="mod">
            <ac:chgData name="Ragnhild Halvorsrud" userId="917ea340-fd63-490f-a7db-68428d24cf32" providerId="ADAL" clId="{6FA999E9-229C-4E9A-8ABA-655365537A19}" dt="2026-09-15T08:40:34.257" v="8721" actId="790"/>
            <ac:spMkLst>
              <pc:docMk/>
              <pc:sldMasterMk cId="2203027886" sldId="2147483985"/>
              <pc:sldLayoutMk cId="1136675452" sldId="2147484030"/>
              <ac:spMk id="12" creationId="{67CEE09B-6EE1-4BF2-85A3-DE69E91BC4C6}"/>
            </ac:spMkLst>
          </pc:spChg>
          <pc:spChg chg="mod">
            <ac:chgData name="Ragnhild Halvorsrud" userId="917ea340-fd63-490f-a7db-68428d24cf32" providerId="ADAL" clId="{6FA999E9-229C-4E9A-8ABA-655365537A19}" dt="2026-09-15T08:40:34.257" v="8723" actId="790"/>
            <ac:spMkLst>
              <pc:docMk/>
              <pc:sldMasterMk cId="2203027886" sldId="2147483985"/>
              <pc:sldLayoutMk cId="1136675452" sldId="2147484030"/>
              <ac:spMk id="13" creationId="{16F02AC0-8835-4687-9809-625BC7974E07}"/>
            </ac:spMkLst>
          </pc:spChg>
          <pc:spChg chg="mod">
            <ac:chgData name="Ragnhild Halvorsrud" userId="917ea340-fd63-490f-a7db-68428d24cf32" providerId="ADAL" clId="{6FA999E9-229C-4E9A-8ABA-655365537A19}" dt="2026-09-15T08:40:34.257" v="8724" actId="790"/>
            <ac:spMkLst>
              <pc:docMk/>
              <pc:sldMasterMk cId="2203027886" sldId="2147483985"/>
              <pc:sldLayoutMk cId="1136675452" sldId="2147484030"/>
              <ac:spMk id="14" creationId="{06D6C9CE-4F2C-454C-BB55-801B8D39FB8A}"/>
            </ac:spMkLst>
          </pc:spChg>
          <pc:spChg chg="mod">
            <ac:chgData name="Ragnhild Halvorsrud" userId="917ea340-fd63-490f-a7db-68428d24cf32" providerId="ADAL" clId="{6FA999E9-229C-4E9A-8ABA-655365537A19}" dt="2026-09-15T08:40:34.257" v="8725" actId="790"/>
            <ac:spMkLst>
              <pc:docMk/>
              <pc:sldMasterMk cId="2203027886" sldId="2147483985"/>
              <pc:sldLayoutMk cId="1136675452" sldId="2147484030"/>
              <ac:spMk id="15" creationId="{E475F42F-AD98-4F3B-A294-8047E72ED3B3}"/>
            </ac:spMkLst>
          </pc:spChg>
          <pc:spChg chg="mod">
            <ac:chgData name="Ragnhild Halvorsrud" userId="917ea340-fd63-490f-a7db-68428d24cf32" providerId="ADAL" clId="{6FA999E9-229C-4E9A-8ABA-655365537A19}" dt="2026-09-15T08:40:34.257" v="8722" actId="790"/>
            <ac:spMkLst>
              <pc:docMk/>
              <pc:sldMasterMk cId="2203027886" sldId="2147483985"/>
              <pc:sldLayoutMk cId="1136675452" sldId="2147484030"/>
              <ac:spMk id="16" creationId="{A8FA78FA-4D94-4717-B7C6-6F86378D6B01}"/>
            </ac:spMkLst>
          </pc:spChg>
        </pc:sldLayoutChg>
        <pc:sldLayoutChg chg="modSp mod">
          <pc:chgData name="Ragnhild Halvorsrud" userId="917ea340-fd63-490f-a7db-68428d24cf32" providerId="ADAL" clId="{6FA999E9-229C-4E9A-8ABA-655365537A19}" dt="2026-09-15T08:40:34.273" v="8727" actId="790"/>
          <pc:sldLayoutMkLst>
            <pc:docMk/>
            <pc:sldMasterMk cId="2203027886" sldId="2147483985"/>
            <pc:sldLayoutMk cId="1602812325" sldId="2147484032"/>
          </pc:sldLayoutMkLst>
          <pc:spChg chg="mod">
            <ac:chgData name="Ragnhild Halvorsrud" userId="917ea340-fd63-490f-a7db-68428d24cf32" providerId="ADAL" clId="{6FA999E9-229C-4E9A-8ABA-655365537A19}" dt="2026-09-15T08:40:34.257" v="8726" actId="790"/>
            <ac:spMkLst>
              <pc:docMk/>
              <pc:sldMasterMk cId="2203027886" sldId="2147483985"/>
              <pc:sldLayoutMk cId="1602812325" sldId="2147484032"/>
              <ac:spMk id="2" creationId="{00000000-0000-0000-0000-000000000000}"/>
            </ac:spMkLst>
          </pc:spChg>
          <pc:spChg chg="mod">
            <ac:chgData name="Ragnhild Halvorsrud" userId="917ea340-fd63-490f-a7db-68428d24cf32" providerId="ADAL" clId="{6FA999E9-229C-4E9A-8ABA-655365537A19}" dt="2026-09-15T08:40:34.273" v="8727" actId="790"/>
            <ac:spMkLst>
              <pc:docMk/>
              <pc:sldMasterMk cId="2203027886" sldId="2147483985"/>
              <pc:sldLayoutMk cId="1602812325" sldId="2147484032"/>
              <ac:spMk id="3" creationId="{00000000-0000-0000-0000-000000000000}"/>
            </ac:spMkLst>
          </pc:spChg>
        </pc:sldLayoutChg>
      </pc:sldMasterChg>
    </pc:docChg>
  </pc:docChgLst>
  <pc:docChgLst>
    <pc:chgData name="Kristine Gjermestad" userId="ab376bc2-563a-44cd-8008-8395aad23542" providerId="ADAL" clId="{5C8AC431-B104-4403-B4CC-1FBDB56767EE}"/>
    <pc:docChg chg="undo custSel modSld">
      <pc:chgData name="Kristine Gjermestad" userId="ab376bc2-563a-44cd-8008-8395aad23542" providerId="ADAL" clId="{5C8AC431-B104-4403-B4CC-1FBDB56767EE}" dt="2026-09-11T08:28:05.919" v="455" actId="20577"/>
      <pc:docMkLst>
        <pc:docMk/>
      </pc:docMkLst>
      <pc:sldChg chg="modSp mod">
        <pc:chgData name="Kristine Gjermestad" userId="ab376bc2-563a-44cd-8008-8395aad23542" providerId="ADAL" clId="{5C8AC431-B104-4403-B4CC-1FBDB56767EE}" dt="2026-09-11T08:18:03.560" v="412" actId="20577"/>
        <pc:sldMkLst>
          <pc:docMk/>
          <pc:sldMk cId="272453642" sldId="520"/>
        </pc:sldMkLst>
        <pc:graphicFrameChg chg="modGraphic">
          <ac:chgData name="Kristine Gjermestad" userId="ab376bc2-563a-44cd-8008-8395aad23542" providerId="ADAL" clId="{5C8AC431-B104-4403-B4CC-1FBDB56767EE}" dt="2026-09-11T08:18:03.560" v="412" actId="20577"/>
          <ac:graphicFrameMkLst>
            <pc:docMk/>
            <pc:sldMk cId="272453642" sldId="520"/>
            <ac:graphicFrameMk id="5" creationId="{9885EEC2-2F6A-4C40-9C30-D2644842607F}"/>
          </ac:graphicFrameMkLst>
        </pc:graphicFrameChg>
      </pc:sldChg>
      <pc:sldChg chg="modSp mod">
        <pc:chgData name="Kristine Gjermestad" userId="ab376bc2-563a-44cd-8008-8395aad23542" providerId="ADAL" clId="{5C8AC431-B104-4403-B4CC-1FBDB56767EE}" dt="2026-09-11T08:22:40.660" v="421" actId="20577"/>
        <pc:sldMkLst>
          <pc:docMk/>
          <pc:sldMk cId="2234520564" sldId="521"/>
        </pc:sldMkLst>
        <pc:graphicFrameChg chg="modGraphic">
          <ac:chgData name="Kristine Gjermestad" userId="ab376bc2-563a-44cd-8008-8395aad23542" providerId="ADAL" clId="{5C8AC431-B104-4403-B4CC-1FBDB56767EE}" dt="2026-09-11T08:22:40.660" v="421" actId="20577"/>
          <ac:graphicFrameMkLst>
            <pc:docMk/>
            <pc:sldMk cId="2234520564" sldId="521"/>
            <ac:graphicFrameMk id="19" creationId="{93A5B4E0-B309-4D73-A30F-8A5787D3C99D}"/>
          </ac:graphicFrameMkLst>
        </pc:graphicFrameChg>
      </pc:sldChg>
      <pc:sldChg chg="modSp mod">
        <pc:chgData name="Kristine Gjermestad" userId="ab376bc2-563a-44cd-8008-8395aad23542" providerId="ADAL" clId="{5C8AC431-B104-4403-B4CC-1FBDB56767EE}" dt="2026-09-11T08:25:20.342" v="436" actId="20577"/>
        <pc:sldMkLst>
          <pc:docMk/>
          <pc:sldMk cId="3047125268" sldId="522"/>
        </pc:sldMkLst>
        <pc:graphicFrameChg chg="mod modGraphic">
          <ac:chgData name="Kristine Gjermestad" userId="ab376bc2-563a-44cd-8008-8395aad23542" providerId="ADAL" clId="{5C8AC431-B104-4403-B4CC-1FBDB56767EE}" dt="2026-09-11T08:25:20.342" v="436" actId="20577"/>
          <ac:graphicFrameMkLst>
            <pc:docMk/>
            <pc:sldMk cId="3047125268" sldId="522"/>
            <ac:graphicFrameMk id="57" creationId="{9BA12619-5E1A-440D-B900-496C9E513DFF}"/>
          </ac:graphicFrameMkLst>
        </pc:graphicFrameChg>
      </pc:sldChg>
      <pc:sldChg chg="modSp mod">
        <pc:chgData name="Kristine Gjermestad" userId="ab376bc2-563a-44cd-8008-8395aad23542" providerId="ADAL" clId="{5C8AC431-B104-4403-B4CC-1FBDB56767EE}" dt="2026-09-10T19:24:32.247" v="15"/>
        <pc:sldMkLst>
          <pc:docMk/>
          <pc:sldMk cId="3028491472" sldId="523"/>
        </pc:sldMkLst>
        <pc:graphicFrameChg chg="mod modGraphic">
          <ac:chgData name="Kristine Gjermestad" userId="ab376bc2-563a-44cd-8008-8395aad23542" providerId="ADAL" clId="{5C8AC431-B104-4403-B4CC-1FBDB56767EE}" dt="2026-09-10T19:24:32.247" v="15"/>
          <ac:graphicFrameMkLst>
            <pc:docMk/>
            <pc:sldMk cId="3028491472" sldId="523"/>
            <ac:graphicFrameMk id="5" creationId="{4EB734D4-AB3F-4FD0-A5B8-137397112DFB}"/>
          </ac:graphicFrameMkLst>
        </pc:graphicFrameChg>
      </pc:sldChg>
      <pc:sldChg chg="modSp mod">
        <pc:chgData name="Kristine Gjermestad" userId="ab376bc2-563a-44cd-8008-8395aad23542" providerId="ADAL" clId="{5C8AC431-B104-4403-B4CC-1FBDB56767EE}" dt="2026-09-10T19:26:25.521" v="28" actId="20577"/>
        <pc:sldMkLst>
          <pc:docMk/>
          <pc:sldMk cId="1886686795" sldId="524"/>
        </pc:sldMkLst>
        <pc:graphicFrameChg chg="modGraphic">
          <ac:chgData name="Kristine Gjermestad" userId="ab376bc2-563a-44cd-8008-8395aad23542" providerId="ADAL" clId="{5C8AC431-B104-4403-B4CC-1FBDB56767EE}" dt="2026-09-10T19:26:25.521" v="28" actId="20577"/>
          <ac:graphicFrameMkLst>
            <pc:docMk/>
            <pc:sldMk cId="1886686795" sldId="524"/>
            <ac:graphicFrameMk id="18" creationId="{C8FB3F9F-2207-46FB-AFE2-28DD81776350}"/>
          </ac:graphicFrameMkLst>
        </pc:graphicFrameChg>
      </pc:sldChg>
      <pc:sldChg chg="modSp mod">
        <pc:chgData name="Kristine Gjermestad" userId="ab376bc2-563a-44cd-8008-8395aad23542" providerId="ADAL" clId="{5C8AC431-B104-4403-B4CC-1FBDB56767EE}" dt="2026-09-10T19:37:28.471" v="104" actId="313"/>
        <pc:sldMkLst>
          <pc:docMk/>
          <pc:sldMk cId="3837961202" sldId="525"/>
        </pc:sldMkLst>
        <pc:graphicFrameChg chg="modGraphic">
          <ac:chgData name="Kristine Gjermestad" userId="ab376bc2-563a-44cd-8008-8395aad23542" providerId="ADAL" clId="{5C8AC431-B104-4403-B4CC-1FBDB56767EE}" dt="2026-09-10T19:37:28.471" v="104" actId="313"/>
          <ac:graphicFrameMkLst>
            <pc:docMk/>
            <pc:sldMk cId="3837961202" sldId="525"/>
            <ac:graphicFrameMk id="5" creationId="{638C81E6-BE32-4EFF-923E-71712D18D6B4}"/>
          </ac:graphicFrameMkLst>
        </pc:graphicFrameChg>
      </pc:sldChg>
      <pc:sldChg chg="modSp mod">
        <pc:chgData name="Kristine Gjermestad" userId="ab376bc2-563a-44cd-8008-8395aad23542" providerId="ADAL" clId="{5C8AC431-B104-4403-B4CC-1FBDB56767EE}" dt="2026-09-10T19:42:00.783" v="119"/>
        <pc:sldMkLst>
          <pc:docMk/>
          <pc:sldMk cId="1780953329" sldId="528"/>
        </pc:sldMkLst>
        <pc:graphicFrameChg chg="mod modGraphic">
          <ac:chgData name="Kristine Gjermestad" userId="ab376bc2-563a-44cd-8008-8395aad23542" providerId="ADAL" clId="{5C8AC431-B104-4403-B4CC-1FBDB56767EE}" dt="2026-09-10T19:42:00.783" v="119"/>
          <ac:graphicFrameMkLst>
            <pc:docMk/>
            <pc:sldMk cId="1780953329" sldId="528"/>
            <ac:graphicFrameMk id="5" creationId="{736FEF16-A83D-4023-81A6-F545EB0F10F9}"/>
          </ac:graphicFrameMkLst>
        </pc:graphicFrameChg>
      </pc:sldChg>
      <pc:sldChg chg="modSp mod">
        <pc:chgData name="Kristine Gjermestad" userId="ab376bc2-563a-44cd-8008-8395aad23542" providerId="ADAL" clId="{5C8AC431-B104-4403-B4CC-1FBDB56767EE}" dt="2026-09-11T07:52:36.587" v="214" actId="20577"/>
        <pc:sldMkLst>
          <pc:docMk/>
          <pc:sldMk cId="1414347969" sldId="529"/>
        </pc:sldMkLst>
        <pc:graphicFrameChg chg="modGraphic">
          <ac:chgData name="Kristine Gjermestad" userId="ab376bc2-563a-44cd-8008-8395aad23542" providerId="ADAL" clId="{5C8AC431-B104-4403-B4CC-1FBDB56767EE}" dt="2026-09-11T07:52:36.587" v="214" actId="20577"/>
          <ac:graphicFrameMkLst>
            <pc:docMk/>
            <pc:sldMk cId="1414347969" sldId="529"/>
            <ac:graphicFrameMk id="55" creationId="{5262AFFE-743F-46B2-8ADD-93121B1929A5}"/>
          </ac:graphicFrameMkLst>
        </pc:graphicFrameChg>
      </pc:sldChg>
      <pc:sldChg chg="modSp mod">
        <pc:chgData name="Kristine Gjermestad" userId="ab376bc2-563a-44cd-8008-8395aad23542" providerId="ADAL" clId="{5C8AC431-B104-4403-B4CC-1FBDB56767EE}" dt="2026-09-11T08:04:26.535" v="320" actId="20577"/>
        <pc:sldMkLst>
          <pc:docMk/>
          <pc:sldMk cId="1613851248" sldId="532"/>
        </pc:sldMkLst>
        <pc:graphicFrameChg chg="modGraphic">
          <ac:chgData name="Kristine Gjermestad" userId="ab376bc2-563a-44cd-8008-8395aad23542" providerId="ADAL" clId="{5C8AC431-B104-4403-B4CC-1FBDB56767EE}" dt="2026-09-11T08:04:26.535" v="320" actId="20577"/>
          <ac:graphicFrameMkLst>
            <pc:docMk/>
            <pc:sldMk cId="1613851248" sldId="532"/>
            <ac:graphicFrameMk id="11" creationId="{6D45CD11-3651-494E-887E-93FE10F8C424}"/>
          </ac:graphicFrameMkLst>
        </pc:graphicFrameChg>
      </pc:sldChg>
      <pc:sldChg chg="modSp mod">
        <pc:chgData name="Kristine Gjermestad" userId="ab376bc2-563a-44cd-8008-8395aad23542" providerId="ADAL" clId="{5C8AC431-B104-4403-B4CC-1FBDB56767EE}" dt="2026-09-11T08:14:37.638" v="385"/>
        <pc:sldMkLst>
          <pc:docMk/>
          <pc:sldMk cId="464376705" sldId="534"/>
        </pc:sldMkLst>
        <pc:graphicFrameChg chg="mod modGraphic">
          <ac:chgData name="Kristine Gjermestad" userId="ab376bc2-563a-44cd-8008-8395aad23542" providerId="ADAL" clId="{5C8AC431-B104-4403-B4CC-1FBDB56767EE}" dt="2026-09-11T08:14:37.638" v="385"/>
          <ac:graphicFrameMkLst>
            <pc:docMk/>
            <pc:sldMk cId="464376705" sldId="534"/>
            <ac:graphicFrameMk id="7" creationId="{F2549228-D239-480F-8BDD-77E0499E8FD1}"/>
          </ac:graphicFrameMkLst>
        </pc:graphicFrameChg>
      </pc:sldChg>
      <pc:sldChg chg="modSp mod">
        <pc:chgData name="Kristine Gjermestad" userId="ab376bc2-563a-44cd-8008-8395aad23542" providerId="ADAL" clId="{5C8AC431-B104-4403-B4CC-1FBDB56767EE}" dt="2026-09-11T08:17:26.307" v="404" actId="20577"/>
        <pc:sldMkLst>
          <pc:docMk/>
          <pc:sldMk cId="3199902248" sldId="535"/>
        </pc:sldMkLst>
        <pc:graphicFrameChg chg="modGraphic">
          <ac:chgData name="Kristine Gjermestad" userId="ab376bc2-563a-44cd-8008-8395aad23542" providerId="ADAL" clId="{5C8AC431-B104-4403-B4CC-1FBDB56767EE}" dt="2026-09-11T08:17:26.307" v="404" actId="20577"/>
          <ac:graphicFrameMkLst>
            <pc:docMk/>
            <pc:sldMk cId="3199902248" sldId="535"/>
            <ac:graphicFrameMk id="6" creationId="{DD08BCF4-58F2-4DD8-8187-40D1B4A3D1C3}"/>
          </ac:graphicFrameMkLst>
        </pc:graphicFrameChg>
      </pc:sldChg>
      <pc:sldChg chg="modSp mod">
        <pc:chgData name="Kristine Gjermestad" userId="ab376bc2-563a-44cd-8008-8395aad23542" providerId="ADAL" clId="{5C8AC431-B104-4403-B4CC-1FBDB56767EE}" dt="2026-09-10T19:32:26.901" v="66" actId="20577"/>
        <pc:sldMkLst>
          <pc:docMk/>
          <pc:sldMk cId="1215829853" sldId="3831"/>
        </pc:sldMkLst>
        <pc:graphicFrameChg chg="modGraphic">
          <ac:chgData name="Kristine Gjermestad" userId="ab376bc2-563a-44cd-8008-8395aad23542" providerId="ADAL" clId="{5C8AC431-B104-4403-B4CC-1FBDB56767EE}" dt="2026-09-10T19:32:26.901" v="66" actId="20577"/>
          <ac:graphicFrameMkLst>
            <pc:docMk/>
            <pc:sldMk cId="1215829853" sldId="3831"/>
            <ac:graphicFrameMk id="12" creationId="{BA022F7D-17F8-4868-B140-1EEDB0F01AF5}"/>
          </ac:graphicFrameMkLst>
        </pc:graphicFrameChg>
      </pc:sldChg>
      <pc:sldChg chg="modSp mod">
        <pc:chgData name="Kristine Gjermestad" userId="ab376bc2-563a-44cd-8008-8395aad23542" providerId="ADAL" clId="{5C8AC431-B104-4403-B4CC-1FBDB56767EE}" dt="2026-09-11T08:13:04.615" v="383" actId="313"/>
        <pc:sldMkLst>
          <pc:docMk/>
          <pc:sldMk cId="4272421011" sldId="3838"/>
        </pc:sldMkLst>
        <pc:graphicFrameChg chg="mod modGraphic">
          <ac:chgData name="Kristine Gjermestad" userId="ab376bc2-563a-44cd-8008-8395aad23542" providerId="ADAL" clId="{5C8AC431-B104-4403-B4CC-1FBDB56767EE}" dt="2026-09-11T08:13:04.615" v="383" actId="313"/>
          <ac:graphicFrameMkLst>
            <pc:docMk/>
            <pc:sldMk cId="4272421011" sldId="3838"/>
            <ac:graphicFrameMk id="12" creationId="{B70003D9-5801-4BA3-843F-6AAC4F798DB5}"/>
          </ac:graphicFrameMkLst>
        </pc:graphicFrameChg>
      </pc:sldChg>
      <pc:sldChg chg="modSp mod">
        <pc:chgData name="Kristine Gjermestad" userId="ab376bc2-563a-44cd-8008-8395aad23542" providerId="ADAL" clId="{5C8AC431-B104-4403-B4CC-1FBDB56767EE}" dt="2026-09-11T07:58:19.267" v="263" actId="20577"/>
        <pc:sldMkLst>
          <pc:docMk/>
          <pc:sldMk cId="1797895139" sldId="3839"/>
        </pc:sldMkLst>
        <pc:graphicFrameChg chg="mod modGraphic">
          <ac:chgData name="Kristine Gjermestad" userId="ab376bc2-563a-44cd-8008-8395aad23542" providerId="ADAL" clId="{5C8AC431-B104-4403-B4CC-1FBDB56767EE}" dt="2026-09-11T07:58:19.267" v="263" actId="20577"/>
          <ac:graphicFrameMkLst>
            <pc:docMk/>
            <pc:sldMk cId="1797895139" sldId="3839"/>
            <ac:graphicFrameMk id="18" creationId="{8D64CE2C-FFAF-41C5-AEA6-34CF12B92A75}"/>
          </ac:graphicFrameMkLst>
        </pc:graphicFrameChg>
      </pc:sldChg>
      <pc:sldChg chg="modSp mod">
        <pc:chgData name="Kristine Gjermestad" userId="ab376bc2-563a-44cd-8008-8395aad23542" providerId="ADAL" clId="{5C8AC431-B104-4403-B4CC-1FBDB56767EE}" dt="2026-09-11T08:03:03.300" v="311" actId="20577"/>
        <pc:sldMkLst>
          <pc:docMk/>
          <pc:sldMk cId="3411690614" sldId="3842"/>
        </pc:sldMkLst>
        <pc:graphicFrameChg chg="modGraphic">
          <ac:chgData name="Kristine Gjermestad" userId="ab376bc2-563a-44cd-8008-8395aad23542" providerId="ADAL" clId="{5C8AC431-B104-4403-B4CC-1FBDB56767EE}" dt="2026-09-11T08:03:03.300" v="311" actId="20577"/>
          <ac:graphicFrameMkLst>
            <pc:docMk/>
            <pc:sldMk cId="3411690614" sldId="3842"/>
            <ac:graphicFrameMk id="9" creationId="{B20F5980-DDBC-4A5B-8379-B37596D3D46A}"/>
          </ac:graphicFrameMkLst>
        </pc:graphicFrameChg>
      </pc:sldChg>
      <pc:sldChg chg="modSp mod">
        <pc:chgData name="Kristine Gjermestad" userId="ab376bc2-563a-44cd-8008-8395aad23542" providerId="ADAL" clId="{5C8AC431-B104-4403-B4CC-1FBDB56767EE}" dt="2026-09-11T08:25:57.997" v="444" actId="20577"/>
        <pc:sldMkLst>
          <pc:docMk/>
          <pc:sldMk cId="3140832595" sldId="3855"/>
        </pc:sldMkLst>
        <pc:graphicFrameChg chg="modGraphic">
          <ac:chgData name="Kristine Gjermestad" userId="ab376bc2-563a-44cd-8008-8395aad23542" providerId="ADAL" clId="{5C8AC431-B104-4403-B4CC-1FBDB56767EE}" dt="2026-09-11T08:25:57.997" v="444" actId="20577"/>
          <ac:graphicFrameMkLst>
            <pc:docMk/>
            <pc:sldMk cId="3140832595" sldId="3855"/>
            <ac:graphicFrameMk id="7" creationId="{AE07CFC7-DCF3-4BAF-952B-0F5F2A53A53C}"/>
          </ac:graphicFrameMkLst>
        </pc:graphicFrameChg>
      </pc:sldChg>
      <pc:sldChg chg="modSp mod">
        <pc:chgData name="Kristine Gjermestad" userId="ab376bc2-563a-44cd-8008-8395aad23542" providerId="ADAL" clId="{5C8AC431-B104-4403-B4CC-1FBDB56767EE}" dt="2026-09-11T07:53:28.886" v="231" actId="20577"/>
        <pc:sldMkLst>
          <pc:docMk/>
          <pc:sldMk cId="1178941020" sldId="3857"/>
        </pc:sldMkLst>
        <pc:graphicFrameChg chg="modGraphic">
          <ac:chgData name="Kristine Gjermestad" userId="ab376bc2-563a-44cd-8008-8395aad23542" providerId="ADAL" clId="{5C8AC431-B104-4403-B4CC-1FBDB56767EE}" dt="2026-09-11T07:53:28.886" v="231" actId="20577"/>
          <ac:graphicFrameMkLst>
            <pc:docMk/>
            <pc:sldMk cId="1178941020" sldId="3857"/>
            <ac:graphicFrameMk id="5" creationId="{9885EEC2-2F6A-4C40-9C30-D2644842607F}"/>
          </ac:graphicFrameMkLst>
        </pc:graphicFrameChg>
      </pc:sldChg>
      <pc:sldChg chg="modSp mod">
        <pc:chgData name="Kristine Gjermestad" userId="ab376bc2-563a-44cd-8008-8395aad23542" providerId="ADAL" clId="{5C8AC431-B104-4403-B4CC-1FBDB56767EE}" dt="2026-09-11T07:55:17.266" v="256" actId="20577"/>
        <pc:sldMkLst>
          <pc:docMk/>
          <pc:sldMk cId="1373850935" sldId="3858"/>
        </pc:sldMkLst>
        <pc:graphicFrameChg chg="modGraphic">
          <ac:chgData name="Kristine Gjermestad" userId="ab376bc2-563a-44cd-8008-8395aad23542" providerId="ADAL" clId="{5C8AC431-B104-4403-B4CC-1FBDB56767EE}" dt="2026-09-11T07:55:17.266" v="256" actId="20577"/>
          <ac:graphicFrameMkLst>
            <pc:docMk/>
            <pc:sldMk cId="1373850935" sldId="3858"/>
            <ac:graphicFrameMk id="5" creationId="{9885EEC2-2F6A-4C40-9C30-D2644842607F}"/>
          </ac:graphicFrameMkLst>
        </pc:graphicFrameChg>
      </pc:sldChg>
      <pc:sldChg chg="modSp mod">
        <pc:chgData name="Kristine Gjermestad" userId="ab376bc2-563a-44cd-8008-8395aad23542" providerId="ADAL" clId="{5C8AC431-B104-4403-B4CC-1FBDB56767EE}" dt="2026-09-10T19:42:41.402" v="121" actId="20577"/>
        <pc:sldMkLst>
          <pc:docMk/>
          <pc:sldMk cId="2798729556" sldId="3867"/>
        </pc:sldMkLst>
        <pc:graphicFrameChg chg="modGraphic">
          <ac:chgData name="Kristine Gjermestad" userId="ab376bc2-563a-44cd-8008-8395aad23542" providerId="ADAL" clId="{5C8AC431-B104-4403-B4CC-1FBDB56767EE}" dt="2026-09-10T19:42:41.402" v="121" actId="20577"/>
          <ac:graphicFrameMkLst>
            <pc:docMk/>
            <pc:sldMk cId="2798729556" sldId="3867"/>
            <ac:graphicFrameMk id="5" creationId="{638C81E6-BE32-4EFF-923E-71712D18D6B4}"/>
          </ac:graphicFrameMkLst>
        </pc:graphicFrameChg>
      </pc:sldChg>
      <pc:sldChg chg="modSp mod">
        <pc:chgData name="Kristine Gjermestad" userId="ab376bc2-563a-44cd-8008-8395aad23542" providerId="ADAL" clId="{5C8AC431-B104-4403-B4CC-1FBDB56767EE}" dt="2026-09-11T07:49:09.753" v="163" actId="313"/>
        <pc:sldMkLst>
          <pc:docMk/>
          <pc:sldMk cId="848372052" sldId="3868"/>
        </pc:sldMkLst>
        <pc:graphicFrameChg chg="mod modGraphic">
          <ac:chgData name="Kristine Gjermestad" userId="ab376bc2-563a-44cd-8008-8395aad23542" providerId="ADAL" clId="{5C8AC431-B104-4403-B4CC-1FBDB56767EE}" dt="2026-09-11T07:49:09.753" v="163" actId="313"/>
          <ac:graphicFrameMkLst>
            <pc:docMk/>
            <pc:sldMk cId="848372052" sldId="3868"/>
            <ac:graphicFrameMk id="5" creationId="{638C81E6-BE32-4EFF-923E-71712D18D6B4}"/>
          </ac:graphicFrameMkLst>
        </pc:graphicFrameChg>
      </pc:sldChg>
      <pc:sldChg chg="modSp mod">
        <pc:chgData name="Kristine Gjermestad" userId="ab376bc2-563a-44cd-8008-8395aad23542" providerId="ADAL" clId="{5C8AC431-B104-4403-B4CC-1FBDB56767EE}" dt="2026-09-11T07:50:05.599" v="207" actId="20577"/>
        <pc:sldMkLst>
          <pc:docMk/>
          <pc:sldMk cId="168931080" sldId="3870"/>
        </pc:sldMkLst>
        <pc:graphicFrameChg chg="mod modGraphic">
          <ac:chgData name="Kristine Gjermestad" userId="ab376bc2-563a-44cd-8008-8395aad23542" providerId="ADAL" clId="{5C8AC431-B104-4403-B4CC-1FBDB56767EE}" dt="2026-09-11T07:50:05.599" v="207" actId="20577"/>
          <ac:graphicFrameMkLst>
            <pc:docMk/>
            <pc:sldMk cId="168931080" sldId="3870"/>
            <ac:graphicFrameMk id="5" creationId="{079005EC-CEE9-4107-8266-C81A55E3C223}"/>
          </ac:graphicFrameMkLst>
        </pc:graphicFrameChg>
      </pc:sldChg>
      <pc:sldChg chg="modSp mod">
        <pc:chgData name="Kristine Gjermestad" userId="ab376bc2-563a-44cd-8008-8395aad23542" providerId="ADAL" clId="{5C8AC431-B104-4403-B4CC-1FBDB56767EE}" dt="2026-09-11T07:49:37.383" v="201" actId="20577"/>
        <pc:sldMkLst>
          <pc:docMk/>
          <pc:sldMk cId="1367003689" sldId="3871"/>
        </pc:sldMkLst>
        <pc:graphicFrameChg chg="mod modGraphic">
          <ac:chgData name="Kristine Gjermestad" userId="ab376bc2-563a-44cd-8008-8395aad23542" providerId="ADAL" clId="{5C8AC431-B104-4403-B4CC-1FBDB56767EE}" dt="2026-09-11T07:49:37.383" v="201" actId="20577"/>
          <ac:graphicFrameMkLst>
            <pc:docMk/>
            <pc:sldMk cId="1367003689" sldId="3871"/>
            <ac:graphicFrameMk id="5" creationId="{736FEF16-A83D-4023-81A6-F545EB0F10F9}"/>
          </ac:graphicFrameMkLst>
        </pc:graphicFrameChg>
      </pc:sldChg>
      <pc:sldChg chg="modSp mod">
        <pc:chgData name="Kristine Gjermestad" userId="ab376bc2-563a-44cd-8008-8395aad23542" providerId="ADAL" clId="{5C8AC431-B104-4403-B4CC-1FBDB56767EE}" dt="2026-09-11T08:00:17.923" v="288"/>
        <pc:sldMkLst>
          <pc:docMk/>
          <pc:sldMk cId="3795501542" sldId="3872"/>
        </pc:sldMkLst>
        <pc:graphicFrameChg chg="mod modGraphic">
          <ac:chgData name="Kristine Gjermestad" userId="ab376bc2-563a-44cd-8008-8395aad23542" providerId="ADAL" clId="{5C8AC431-B104-4403-B4CC-1FBDB56767EE}" dt="2026-09-11T08:00:17.923" v="288"/>
          <ac:graphicFrameMkLst>
            <pc:docMk/>
            <pc:sldMk cId="3795501542" sldId="3872"/>
            <ac:graphicFrameMk id="18" creationId="{8D64CE2C-FFAF-41C5-AEA6-34CF12B92A75}"/>
          </ac:graphicFrameMkLst>
        </pc:graphicFrameChg>
      </pc:sldChg>
      <pc:sldChg chg="modSp mod">
        <pc:chgData name="Kristine Gjermestad" userId="ab376bc2-563a-44cd-8008-8395aad23542" providerId="ADAL" clId="{5C8AC431-B104-4403-B4CC-1FBDB56767EE}" dt="2026-09-11T08:08:46.907" v="348" actId="20577"/>
        <pc:sldMkLst>
          <pc:docMk/>
          <pc:sldMk cId="3503037485" sldId="3873"/>
        </pc:sldMkLst>
        <pc:graphicFrameChg chg="modGraphic">
          <ac:chgData name="Kristine Gjermestad" userId="ab376bc2-563a-44cd-8008-8395aad23542" providerId="ADAL" clId="{5C8AC431-B104-4403-B4CC-1FBDB56767EE}" dt="2026-09-11T08:08:46.907" v="348" actId="20577"/>
          <ac:graphicFrameMkLst>
            <pc:docMk/>
            <pc:sldMk cId="3503037485" sldId="3873"/>
            <ac:graphicFrameMk id="12" creationId="{B70003D9-5801-4BA3-843F-6AAC4F798DB5}"/>
          </ac:graphicFrameMkLst>
        </pc:graphicFrameChg>
      </pc:sldChg>
      <pc:sldChg chg="modSp mod">
        <pc:chgData name="Kristine Gjermestad" userId="ab376bc2-563a-44cd-8008-8395aad23542" providerId="ADAL" clId="{5C8AC431-B104-4403-B4CC-1FBDB56767EE}" dt="2026-09-11T07:40:11.081" v="124" actId="20577"/>
        <pc:sldMkLst>
          <pc:docMk/>
          <pc:sldMk cId="3658276302" sldId="3877"/>
        </pc:sldMkLst>
        <pc:spChg chg="mod">
          <ac:chgData name="Kristine Gjermestad" userId="ab376bc2-563a-44cd-8008-8395aad23542" providerId="ADAL" clId="{5C8AC431-B104-4403-B4CC-1FBDB56767EE}" dt="2026-09-11T07:40:11.081" v="124" actId="20577"/>
          <ac:spMkLst>
            <pc:docMk/>
            <pc:sldMk cId="3658276302" sldId="3877"/>
            <ac:spMk id="95" creationId="{9F45061C-2431-CD7B-7EA1-602A88B58889}"/>
          </ac:spMkLst>
        </pc:spChg>
      </pc:sldChg>
      <pc:sldChg chg="modSp mod">
        <pc:chgData name="Kristine Gjermestad" userId="ab376bc2-563a-44cd-8008-8395aad23542" providerId="ADAL" clId="{5C8AC431-B104-4403-B4CC-1FBDB56767EE}" dt="2026-09-11T08:26:35.996" v="445" actId="20577"/>
        <pc:sldMkLst>
          <pc:docMk/>
          <pc:sldMk cId="3366647404" sldId="3878"/>
        </pc:sldMkLst>
        <pc:spChg chg="mod">
          <ac:chgData name="Kristine Gjermestad" userId="ab376bc2-563a-44cd-8008-8395aad23542" providerId="ADAL" clId="{5C8AC431-B104-4403-B4CC-1FBDB56767EE}" dt="2026-09-11T08:26:35.996" v="445" actId="20577"/>
          <ac:spMkLst>
            <pc:docMk/>
            <pc:sldMk cId="3366647404" sldId="3878"/>
            <ac:spMk id="792" creationId="{13786ECD-9C1A-B19C-6328-3A37CCD401F3}"/>
          </ac:spMkLst>
        </pc:spChg>
      </pc:sldChg>
      <pc:sldChg chg="modSp mod">
        <pc:chgData name="Kristine Gjermestad" userId="ab376bc2-563a-44cd-8008-8395aad23542" providerId="ADAL" clId="{5C8AC431-B104-4403-B4CC-1FBDB56767EE}" dt="2026-09-10T19:23:14.031" v="6" actId="20577"/>
        <pc:sldMkLst>
          <pc:docMk/>
          <pc:sldMk cId="3172976359" sldId="3903"/>
        </pc:sldMkLst>
        <pc:spChg chg="mod">
          <ac:chgData name="Kristine Gjermestad" userId="ab376bc2-563a-44cd-8008-8395aad23542" providerId="ADAL" clId="{5C8AC431-B104-4403-B4CC-1FBDB56767EE}" dt="2026-09-10T19:23:14.031" v="6" actId="20577"/>
          <ac:spMkLst>
            <pc:docMk/>
            <pc:sldMk cId="3172976359" sldId="3903"/>
            <ac:spMk id="3" creationId="{00000000-0000-0000-0000-000000000000}"/>
          </ac:spMkLst>
        </pc:spChg>
      </pc:sldChg>
      <pc:sldChg chg="modSp mod">
        <pc:chgData name="Kristine Gjermestad" userId="ab376bc2-563a-44cd-8008-8395aad23542" providerId="ADAL" clId="{5C8AC431-B104-4403-B4CC-1FBDB56767EE}" dt="2026-09-10T19:22:53.099" v="5" actId="20577"/>
        <pc:sldMkLst>
          <pc:docMk/>
          <pc:sldMk cId="2142157795" sldId="3905"/>
        </pc:sldMkLst>
        <pc:spChg chg="mod">
          <ac:chgData name="Kristine Gjermestad" userId="ab376bc2-563a-44cd-8008-8395aad23542" providerId="ADAL" clId="{5C8AC431-B104-4403-B4CC-1FBDB56767EE}" dt="2026-09-10T19:22:43.463" v="3" actId="20577"/>
          <ac:spMkLst>
            <pc:docMk/>
            <pc:sldMk cId="2142157795" sldId="3905"/>
            <ac:spMk id="58" creationId="{B2DA3083-21D7-50F1-74CF-765132569F23}"/>
          </ac:spMkLst>
        </pc:spChg>
        <pc:graphicFrameChg chg="modGraphic">
          <ac:chgData name="Kristine Gjermestad" userId="ab376bc2-563a-44cd-8008-8395aad23542" providerId="ADAL" clId="{5C8AC431-B104-4403-B4CC-1FBDB56767EE}" dt="2026-09-10T19:22:53.099" v="5" actId="20577"/>
          <ac:graphicFrameMkLst>
            <pc:docMk/>
            <pc:sldMk cId="2142157795" sldId="3905"/>
            <ac:graphicFrameMk id="3" creationId="{FBCA00F3-2DF6-5F94-0EAD-837C4B23EC0D}"/>
          </ac:graphicFrameMkLst>
        </pc:graphicFrameChg>
      </pc:sldChg>
      <pc:sldChg chg="modSp mod">
        <pc:chgData name="Kristine Gjermestad" userId="ab376bc2-563a-44cd-8008-8395aad23542" providerId="ADAL" clId="{5C8AC431-B104-4403-B4CC-1FBDB56767EE}" dt="2026-09-10T19:21:53.883" v="1" actId="20577"/>
        <pc:sldMkLst>
          <pc:docMk/>
          <pc:sldMk cId="1062478927" sldId="3909"/>
        </pc:sldMkLst>
        <pc:spChg chg="mod">
          <ac:chgData name="Kristine Gjermestad" userId="ab376bc2-563a-44cd-8008-8395aad23542" providerId="ADAL" clId="{5C8AC431-B104-4403-B4CC-1FBDB56767EE}" dt="2026-09-10T19:21:53.883" v="1" actId="20577"/>
          <ac:spMkLst>
            <pc:docMk/>
            <pc:sldMk cId="1062478927" sldId="3909"/>
            <ac:spMk id="3" creationId="{00000000-0000-0000-0000-000000000000}"/>
          </ac:spMkLst>
        </pc:spChg>
      </pc:sldChg>
      <pc:sldChg chg="modSp mod">
        <pc:chgData name="Kristine Gjermestad" userId="ab376bc2-563a-44cd-8008-8395aad23542" providerId="ADAL" clId="{5C8AC431-B104-4403-B4CC-1FBDB56767EE}" dt="2026-09-11T08:06:23.764" v="326" actId="20577"/>
        <pc:sldMkLst>
          <pc:docMk/>
          <pc:sldMk cId="3803258594" sldId="3910"/>
        </pc:sldMkLst>
        <pc:graphicFrameChg chg="modGraphic">
          <ac:chgData name="Kristine Gjermestad" userId="ab376bc2-563a-44cd-8008-8395aad23542" providerId="ADAL" clId="{5C8AC431-B104-4403-B4CC-1FBDB56767EE}" dt="2026-09-11T08:06:23.764" v="326" actId="20577"/>
          <ac:graphicFrameMkLst>
            <pc:docMk/>
            <pc:sldMk cId="3803258594" sldId="3910"/>
            <ac:graphicFrameMk id="12" creationId="{B70003D9-5801-4BA3-843F-6AAC4F798DB5}"/>
          </ac:graphicFrameMkLst>
        </pc:graphicFrameChg>
      </pc:sldChg>
      <pc:sldChg chg="modSp mod">
        <pc:chgData name="Kristine Gjermestad" userId="ab376bc2-563a-44cd-8008-8395aad23542" providerId="ADAL" clId="{5C8AC431-B104-4403-B4CC-1FBDB56767EE}" dt="2026-09-11T08:28:05.919" v="455" actId="20577"/>
        <pc:sldMkLst>
          <pc:docMk/>
          <pc:sldMk cId="3010980831" sldId="3911"/>
        </pc:sldMkLst>
        <pc:spChg chg="mod">
          <ac:chgData name="Kristine Gjermestad" userId="ab376bc2-563a-44cd-8008-8395aad23542" providerId="ADAL" clId="{5C8AC431-B104-4403-B4CC-1FBDB56767EE}" dt="2026-09-11T08:28:05.919" v="455" actId="20577"/>
          <ac:spMkLst>
            <pc:docMk/>
            <pc:sldMk cId="3010980831" sldId="3911"/>
            <ac:spMk id="3" creationId="{00000000-0000-0000-0000-000000000000}"/>
          </ac:spMkLst>
        </pc:spChg>
      </pc:sldChg>
      <pc:sldChg chg="modSp mod">
        <pc:chgData name="Kristine Gjermestad" userId="ab376bc2-563a-44cd-8008-8395aad23542" providerId="ADAL" clId="{5C8AC431-B104-4403-B4CC-1FBDB56767EE}" dt="2026-09-11T07:51:57.014" v="212" actId="20577"/>
        <pc:sldMkLst>
          <pc:docMk/>
          <pc:sldMk cId="2475061825" sldId="3916"/>
        </pc:sldMkLst>
        <pc:graphicFrameChg chg="mod modGraphic">
          <ac:chgData name="Kristine Gjermestad" userId="ab376bc2-563a-44cd-8008-8395aad23542" providerId="ADAL" clId="{5C8AC431-B104-4403-B4CC-1FBDB56767EE}" dt="2026-09-11T07:51:57.014" v="212" actId="20577"/>
          <ac:graphicFrameMkLst>
            <pc:docMk/>
            <pc:sldMk cId="2475061825" sldId="3916"/>
            <ac:graphicFrameMk id="5" creationId="{78B25323-97F6-66C2-0577-860DB0D45A7B}"/>
          </ac:graphicFrameMkLst>
        </pc:graphicFrameChg>
      </pc:sldChg>
      <pc:sldChg chg="modSp mod">
        <pc:chgData name="Kristine Gjermestad" userId="ab376bc2-563a-44cd-8008-8395aad23542" providerId="ADAL" clId="{5C8AC431-B104-4403-B4CC-1FBDB56767EE}" dt="2026-09-11T08:23:22.648" v="423" actId="20577"/>
        <pc:sldMkLst>
          <pc:docMk/>
          <pc:sldMk cId="3495050518" sldId="3919"/>
        </pc:sldMkLst>
        <pc:graphicFrameChg chg="modGraphic">
          <ac:chgData name="Kristine Gjermestad" userId="ab376bc2-563a-44cd-8008-8395aad23542" providerId="ADAL" clId="{5C8AC431-B104-4403-B4CC-1FBDB56767EE}" dt="2026-09-11T08:23:22.648" v="423" actId="20577"/>
          <ac:graphicFrameMkLst>
            <pc:docMk/>
            <pc:sldMk cId="3495050518" sldId="3919"/>
            <ac:graphicFrameMk id="19" creationId="{93A5B4E0-B309-4D73-A30F-8A5787D3C99D}"/>
          </ac:graphicFrameMkLst>
        </pc:graphicFrameChg>
      </pc:sldChg>
      <pc:sldChg chg="modSp mod">
        <pc:chgData name="Kristine Gjermestad" userId="ab376bc2-563a-44cd-8008-8395aad23542" providerId="ADAL" clId="{5C8AC431-B104-4403-B4CC-1FBDB56767EE}" dt="2026-09-10T19:39:15.462" v="111" actId="20577"/>
        <pc:sldMkLst>
          <pc:docMk/>
          <pc:sldMk cId="68359549" sldId="3975"/>
        </pc:sldMkLst>
        <pc:graphicFrameChg chg="modGraphic">
          <ac:chgData name="Kristine Gjermestad" userId="ab376bc2-563a-44cd-8008-8395aad23542" providerId="ADAL" clId="{5C8AC431-B104-4403-B4CC-1FBDB56767EE}" dt="2026-09-10T19:39:15.462" v="111" actId="20577"/>
          <ac:graphicFrameMkLst>
            <pc:docMk/>
            <pc:sldMk cId="68359549" sldId="3975"/>
            <ac:graphicFrameMk id="7" creationId="{700619FF-6D57-C02B-973E-D81523463727}"/>
          </ac:graphicFrameMkLst>
        </pc:graphicFrameChg>
      </pc:sldChg>
      <pc:sldChg chg="modSp mod">
        <pc:chgData name="Kristine Gjermestad" userId="ab376bc2-563a-44cd-8008-8395aad23542" providerId="ADAL" clId="{5C8AC431-B104-4403-B4CC-1FBDB56767EE}" dt="2026-09-10T19:21:32.554" v="0" actId="20577"/>
        <pc:sldMkLst>
          <pc:docMk/>
          <pc:sldMk cId="4271290846" sldId="3979"/>
        </pc:sldMkLst>
        <pc:spChg chg="mod">
          <ac:chgData name="Kristine Gjermestad" userId="ab376bc2-563a-44cd-8008-8395aad23542" providerId="ADAL" clId="{5C8AC431-B104-4403-B4CC-1FBDB56767EE}" dt="2026-09-10T19:21:32.554" v="0" actId="20577"/>
          <ac:spMkLst>
            <pc:docMk/>
            <pc:sldMk cId="4271290846" sldId="3979"/>
            <ac:spMk id="41" creationId="{12DEC05F-FC72-9896-CC01-77FA3A268823}"/>
          </ac:spMkLst>
        </pc:spChg>
      </pc:sldChg>
    </pc:docChg>
  </pc:docChgLst>
  <pc:docChgLst>
    <pc:chgData name="Otas Meironas" userId="S::otas.meironas@sintef.no::36c387d3-abdc-4a6e-a7b2-73ccf17b1f20" providerId="AD" clId="Web-{6692554B-D3D8-A94C-0B6E-A27414DDBAEB}"/>
    <pc:docChg chg="addSld delSld modSld">
      <pc:chgData name="Otas Meironas" userId="S::otas.meironas@sintef.no::36c387d3-abdc-4a6e-a7b2-73ccf17b1f20" providerId="AD" clId="Web-{6692554B-D3D8-A94C-0B6E-A27414DDBAEB}" dt="2026-09-14T19:32:36.744" v="681" actId="1076"/>
      <pc:docMkLst>
        <pc:docMk/>
      </pc:docMkLst>
      <pc:sldChg chg="modSp">
        <pc:chgData name="Otas Meironas" userId="S::otas.meironas@sintef.no::36c387d3-abdc-4a6e-a7b2-73ccf17b1f20" providerId="AD" clId="Web-{6692554B-D3D8-A94C-0B6E-A27414DDBAEB}" dt="2026-09-14T19:30:02.869" v="493" actId="1076"/>
        <pc:sldMkLst>
          <pc:docMk/>
          <pc:sldMk cId="848372052" sldId="3868"/>
        </pc:sldMkLst>
        <pc:graphicFrameChg chg="mod">
          <ac:chgData name="Otas Meironas" userId="S::otas.meironas@sintef.no::36c387d3-abdc-4a6e-a7b2-73ccf17b1f20" providerId="AD" clId="Web-{6692554B-D3D8-A94C-0B6E-A27414DDBAEB}" dt="2026-09-14T19:30:02.869" v="493" actId="1076"/>
          <ac:graphicFrameMkLst>
            <pc:docMk/>
            <pc:sldMk cId="848372052" sldId="3868"/>
            <ac:graphicFrameMk id="5" creationId="{638C81E6-BE32-4EFF-923E-71712D18D6B4}"/>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50443" y="1"/>
            <a:ext cx="2945659" cy="498056"/>
          </a:xfrm>
          <a:prstGeom prst="rect">
            <a:avLst/>
          </a:prstGeom>
        </p:spPr>
        <p:txBody>
          <a:bodyPr vert="horz" lIns="91440" tIns="45720" rIns="91440" bIns="45720" rtlCol="0"/>
          <a:lstStyle>
            <a:lvl1pPr algn="r">
              <a:defRPr sz="1200"/>
            </a:lvl1pPr>
          </a:lstStyle>
          <a:p>
            <a:fld id="{F9A9FCF2-6580-48F3-8D83-A2EDCA1574C5}" type="datetime1">
              <a:rPr lang="en-GB" smtClean="0"/>
              <a:t>17/09/2026</a:t>
            </a:fld>
            <a:endParaRPr lang="en-GB"/>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5DF9DA17-D4CB-4480-A329-C2AA5930B26F}" type="datetime1">
              <a:rPr lang="en-GB" smtClean="0"/>
              <a:t>17/09/2026</a:t>
            </a:fld>
            <a:endParaRPr lang="en-GB"/>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158628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2</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082183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3</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359740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46159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8107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6</a:t>
            </a:fld>
            <a:endParaRPr lang="en-GB"/>
          </a:p>
        </p:txBody>
      </p:sp>
    </p:spTree>
    <p:extLst>
      <p:ext uri="{BB962C8B-B14F-4D97-AF65-F5344CB8AC3E}">
        <p14:creationId xmlns:p14="http://schemas.microsoft.com/office/powerpoint/2010/main" val="230173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7</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36356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8</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211936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9</a:t>
            </a:fld>
            <a:endParaRPr lang="en-GB"/>
          </a:p>
        </p:txBody>
      </p:sp>
    </p:spTree>
    <p:extLst>
      <p:ext uri="{BB962C8B-B14F-4D97-AF65-F5344CB8AC3E}">
        <p14:creationId xmlns:p14="http://schemas.microsoft.com/office/powerpoint/2010/main" val="697241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66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11</a:t>
            </a:fld>
            <a:endParaRPr lang="en-GB"/>
          </a:p>
        </p:txBody>
      </p:sp>
    </p:spTree>
    <p:extLst>
      <p:ext uri="{BB962C8B-B14F-4D97-AF65-F5344CB8AC3E}">
        <p14:creationId xmlns:p14="http://schemas.microsoft.com/office/powerpoint/2010/main" val="2450820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D901A-8F0E-95A8-F99F-12EC66117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75A9EB-1DB2-7188-7CEB-22A591F07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83EDC4-EF61-B4F6-1663-91E3AAB35C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97DDD9B-53F0-B571-E8DB-D1AC3F00753E}"/>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326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13</a:t>
            </a:fld>
            <a:endParaRPr lang="en-GB"/>
          </a:p>
        </p:txBody>
      </p:sp>
    </p:spTree>
    <p:extLst>
      <p:ext uri="{BB962C8B-B14F-4D97-AF65-F5344CB8AC3E}">
        <p14:creationId xmlns:p14="http://schemas.microsoft.com/office/powerpoint/2010/main" val="80197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14</a:t>
            </a:fld>
            <a:endParaRPr lang="en-GB"/>
          </a:p>
        </p:txBody>
      </p:sp>
    </p:spTree>
    <p:extLst>
      <p:ext uri="{BB962C8B-B14F-4D97-AF65-F5344CB8AC3E}">
        <p14:creationId xmlns:p14="http://schemas.microsoft.com/office/powerpoint/2010/main" val="2182846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15</a:t>
            </a:fld>
            <a:endParaRPr lang="en-GB"/>
          </a:p>
        </p:txBody>
      </p:sp>
    </p:spTree>
    <p:extLst>
      <p:ext uri="{BB962C8B-B14F-4D97-AF65-F5344CB8AC3E}">
        <p14:creationId xmlns:p14="http://schemas.microsoft.com/office/powerpoint/2010/main" val="1979360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16</a:t>
            </a:fld>
            <a:endParaRPr lang="en-GB"/>
          </a:p>
        </p:txBody>
      </p:sp>
    </p:spTree>
    <p:extLst>
      <p:ext uri="{BB962C8B-B14F-4D97-AF65-F5344CB8AC3E}">
        <p14:creationId xmlns:p14="http://schemas.microsoft.com/office/powerpoint/2010/main" val="1175409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17</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323464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18</a:t>
            </a:fld>
            <a:endParaRPr lang="en-GB"/>
          </a:p>
        </p:txBody>
      </p:sp>
    </p:spTree>
    <p:extLst>
      <p:ext uri="{BB962C8B-B14F-4D97-AF65-F5344CB8AC3E}">
        <p14:creationId xmlns:p14="http://schemas.microsoft.com/office/powerpoint/2010/main" val="1348950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19</a:t>
            </a:fld>
            <a:endParaRPr lang="en-GB"/>
          </a:p>
        </p:txBody>
      </p:sp>
    </p:spTree>
    <p:extLst>
      <p:ext uri="{BB962C8B-B14F-4D97-AF65-F5344CB8AC3E}">
        <p14:creationId xmlns:p14="http://schemas.microsoft.com/office/powerpoint/2010/main" val="3882844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20</a:t>
            </a:fld>
            <a:endParaRPr lang="en-GB"/>
          </a:p>
        </p:txBody>
      </p:sp>
    </p:spTree>
    <p:extLst>
      <p:ext uri="{BB962C8B-B14F-4D97-AF65-F5344CB8AC3E}">
        <p14:creationId xmlns:p14="http://schemas.microsoft.com/office/powerpoint/2010/main" val="2372418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21</a:t>
            </a:fld>
            <a:endParaRPr lang="en-GB"/>
          </a:p>
        </p:txBody>
      </p:sp>
    </p:spTree>
    <p:extLst>
      <p:ext uri="{BB962C8B-B14F-4D97-AF65-F5344CB8AC3E}">
        <p14:creationId xmlns:p14="http://schemas.microsoft.com/office/powerpoint/2010/main" val="4264254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22</a:t>
            </a:fld>
            <a:endParaRPr lang="en-GB"/>
          </a:p>
        </p:txBody>
      </p:sp>
    </p:spTree>
    <p:extLst>
      <p:ext uri="{BB962C8B-B14F-4D97-AF65-F5344CB8AC3E}">
        <p14:creationId xmlns:p14="http://schemas.microsoft.com/office/powerpoint/2010/main" val="37570841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08AF-D6F4-7CED-813C-86F6321D2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B44EA-07B5-D5D6-E9A2-063FD1C45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57B94-AA6F-9938-0EC1-DD01212917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14A617-21FD-EBAA-5EE3-47151EF4BEA1}"/>
              </a:ext>
            </a:extLst>
          </p:cNvPr>
          <p:cNvSpPr>
            <a:spLocks noGrp="1"/>
          </p:cNvSpPr>
          <p:nvPr>
            <p:ph type="sldNum" sz="quarter" idx="5"/>
          </p:nvPr>
        </p:nvSpPr>
        <p:spPr/>
        <p:txBody>
          <a:bodyPr/>
          <a:lstStyle/>
          <a:p>
            <a:fld id="{0533E418-C684-4945-99FD-AD67B519583E}" type="slidenum">
              <a:rPr lang="en-GB" smtClean="0"/>
              <a:t>23</a:t>
            </a:fld>
            <a:endParaRPr lang="en-GB"/>
          </a:p>
        </p:txBody>
      </p:sp>
    </p:spTree>
    <p:extLst>
      <p:ext uri="{BB962C8B-B14F-4D97-AF65-F5344CB8AC3E}">
        <p14:creationId xmlns:p14="http://schemas.microsoft.com/office/powerpoint/2010/main" val="3720981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24</a:t>
            </a:fld>
            <a:endParaRPr lang="en-GB"/>
          </a:p>
        </p:txBody>
      </p:sp>
    </p:spTree>
    <p:extLst>
      <p:ext uri="{BB962C8B-B14F-4D97-AF65-F5344CB8AC3E}">
        <p14:creationId xmlns:p14="http://schemas.microsoft.com/office/powerpoint/2010/main" val="1497537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446E8-D86B-DB36-515B-0B4862BF1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809AF-C5EB-057B-0CE4-C852C6D68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4F2A5-2809-F346-FF88-7E96A5D8583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80110C4-ACEE-2D47-4972-CE5B7F3791D0}"/>
              </a:ext>
            </a:extLst>
          </p:cNvPr>
          <p:cNvSpPr>
            <a:spLocks noGrp="1"/>
          </p:cNvSpPr>
          <p:nvPr>
            <p:ph type="sldNum" sz="quarter" idx="5"/>
          </p:nvPr>
        </p:nvSpPr>
        <p:spPr/>
        <p:txBody>
          <a:bodyPr/>
          <a:lstStyle/>
          <a:p>
            <a:fld id="{0533E418-C684-4945-99FD-AD67B519583E}" type="slidenum">
              <a:rPr lang="en-GB" smtClean="0"/>
              <a:t>25</a:t>
            </a:fld>
            <a:endParaRPr lang="en-GB"/>
          </a:p>
        </p:txBody>
      </p:sp>
    </p:spTree>
    <p:extLst>
      <p:ext uri="{BB962C8B-B14F-4D97-AF65-F5344CB8AC3E}">
        <p14:creationId xmlns:p14="http://schemas.microsoft.com/office/powerpoint/2010/main" val="242123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26</a:t>
            </a:fld>
            <a:endParaRPr lang="en-GB"/>
          </a:p>
        </p:txBody>
      </p:sp>
    </p:spTree>
    <p:extLst>
      <p:ext uri="{BB962C8B-B14F-4D97-AF65-F5344CB8AC3E}">
        <p14:creationId xmlns:p14="http://schemas.microsoft.com/office/powerpoint/2010/main" val="3394770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27</a:t>
            </a:fld>
            <a:endParaRPr lang="en-GB"/>
          </a:p>
        </p:txBody>
      </p:sp>
    </p:spTree>
    <p:extLst>
      <p:ext uri="{BB962C8B-B14F-4D97-AF65-F5344CB8AC3E}">
        <p14:creationId xmlns:p14="http://schemas.microsoft.com/office/powerpoint/2010/main" val="6918311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28</a:t>
            </a:fld>
            <a:endParaRPr lang="en-GB"/>
          </a:p>
        </p:txBody>
      </p:sp>
    </p:spTree>
    <p:extLst>
      <p:ext uri="{BB962C8B-B14F-4D97-AF65-F5344CB8AC3E}">
        <p14:creationId xmlns:p14="http://schemas.microsoft.com/office/powerpoint/2010/main" val="35044252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29</a:t>
            </a:fld>
            <a:endParaRPr lang="en-GB"/>
          </a:p>
        </p:txBody>
      </p:sp>
    </p:spTree>
    <p:extLst>
      <p:ext uri="{BB962C8B-B14F-4D97-AF65-F5344CB8AC3E}">
        <p14:creationId xmlns:p14="http://schemas.microsoft.com/office/powerpoint/2010/main" val="3087345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30</a:t>
            </a:fld>
            <a:endParaRPr lang="en-GB"/>
          </a:p>
        </p:txBody>
      </p:sp>
    </p:spTree>
    <p:extLst>
      <p:ext uri="{BB962C8B-B14F-4D97-AF65-F5344CB8AC3E}">
        <p14:creationId xmlns:p14="http://schemas.microsoft.com/office/powerpoint/2010/main" val="10389154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31</a:t>
            </a:fld>
            <a:endParaRPr lang="en-GB"/>
          </a:p>
        </p:txBody>
      </p:sp>
    </p:spTree>
    <p:extLst>
      <p:ext uri="{BB962C8B-B14F-4D97-AF65-F5344CB8AC3E}">
        <p14:creationId xmlns:p14="http://schemas.microsoft.com/office/powerpoint/2010/main" val="4087961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32</a:t>
            </a:fld>
            <a:endParaRPr lang="en-GB"/>
          </a:p>
        </p:txBody>
      </p:sp>
    </p:spTree>
    <p:extLst>
      <p:ext uri="{BB962C8B-B14F-4D97-AF65-F5344CB8AC3E}">
        <p14:creationId xmlns:p14="http://schemas.microsoft.com/office/powerpoint/2010/main" val="5915887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33</a:t>
            </a:fld>
            <a:endParaRPr lang="en-GB"/>
          </a:p>
        </p:txBody>
      </p:sp>
    </p:spTree>
    <p:extLst>
      <p:ext uri="{BB962C8B-B14F-4D97-AF65-F5344CB8AC3E}">
        <p14:creationId xmlns:p14="http://schemas.microsoft.com/office/powerpoint/2010/main" val="1326626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a:p>
        </p:txBody>
      </p:sp>
    </p:spTree>
    <p:extLst>
      <p:ext uri="{BB962C8B-B14F-4D97-AF65-F5344CB8AC3E}">
        <p14:creationId xmlns:p14="http://schemas.microsoft.com/office/powerpoint/2010/main" val="15883367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35</a:t>
            </a:fld>
            <a:endParaRPr lang="en-GB"/>
          </a:p>
        </p:txBody>
      </p:sp>
    </p:spTree>
    <p:extLst>
      <p:ext uri="{BB962C8B-B14F-4D97-AF65-F5344CB8AC3E}">
        <p14:creationId xmlns:p14="http://schemas.microsoft.com/office/powerpoint/2010/main" val="17979910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36</a:t>
            </a:fld>
            <a:endParaRPr lang="en-GB"/>
          </a:p>
        </p:txBody>
      </p:sp>
    </p:spTree>
    <p:extLst>
      <p:ext uri="{BB962C8B-B14F-4D97-AF65-F5344CB8AC3E}">
        <p14:creationId xmlns:p14="http://schemas.microsoft.com/office/powerpoint/2010/main" val="28062587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37</a:t>
            </a:fld>
            <a:endParaRPr lang="en-GB"/>
          </a:p>
        </p:txBody>
      </p:sp>
    </p:spTree>
    <p:extLst>
      <p:ext uri="{BB962C8B-B14F-4D97-AF65-F5344CB8AC3E}">
        <p14:creationId xmlns:p14="http://schemas.microsoft.com/office/powerpoint/2010/main" val="23854698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38</a:t>
            </a:fld>
            <a:endParaRPr lang="en-GB"/>
          </a:p>
        </p:txBody>
      </p:sp>
    </p:spTree>
    <p:extLst>
      <p:ext uri="{BB962C8B-B14F-4D97-AF65-F5344CB8AC3E}">
        <p14:creationId xmlns:p14="http://schemas.microsoft.com/office/powerpoint/2010/main" val="2966830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39</a:t>
            </a:fld>
            <a:endParaRPr lang="en-GB"/>
          </a:p>
        </p:txBody>
      </p:sp>
    </p:spTree>
    <p:extLst>
      <p:ext uri="{BB962C8B-B14F-4D97-AF65-F5344CB8AC3E}">
        <p14:creationId xmlns:p14="http://schemas.microsoft.com/office/powerpoint/2010/main" val="31434271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40</a:t>
            </a:fld>
            <a:endParaRPr lang="en-GB"/>
          </a:p>
        </p:txBody>
      </p:sp>
    </p:spTree>
    <p:extLst>
      <p:ext uri="{BB962C8B-B14F-4D97-AF65-F5344CB8AC3E}">
        <p14:creationId xmlns:p14="http://schemas.microsoft.com/office/powerpoint/2010/main" val="3143427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41</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2737271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42</a:t>
            </a:fld>
            <a:endParaRPr lang="en-GB"/>
          </a:p>
        </p:txBody>
      </p:sp>
    </p:spTree>
    <p:extLst>
      <p:ext uri="{BB962C8B-B14F-4D97-AF65-F5344CB8AC3E}">
        <p14:creationId xmlns:p14="http://schemas.microsoft.com/office/powerpoint/2010/main" val="37694780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43</a:t>
            </a:fld>
            <a:endParaRPr lang="en-GB"/>
          </a:p>
        </p:txBody>
      </p:sp>
    </p:spTree>
    <p:extLst>
      <p:ext uri="{BB962C8B-B14F-4D97-AF65-F5344CB8AC3E}">
        <p14:creationId xmlns:p14="http://schemas.microsoft.com/office/powerpoint/2010/main" val="12612496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BC385-DA37-81E5-A02C-47A7FA67B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7F7E4-E713-5F8C-6D9D-6FFBEE8D2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775EC-5E04-C917-3C8D-D6532A245B1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14E5F08-53E8-B0DE-B5A7-AE06738E0C58}"/>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2030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4045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BE2AC-F215-A122-B115-792BC8378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AB258-7A02-1AE3-D4C6-C23A11BB27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2C21BA-C637-C806-C6B3-E44A225379B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9CFCF29-FA5A-4453-73AB-07DAE2858375}"/>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2062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FF16D-DF4E-C58F-4FC8-D3D8EC3A1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F9C2D-5766-2E59-4FBC-CB3B23EE38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438B6-57B0-F25F-6B6A-472878D396E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2C8D43F-EB32-2706-A36E-F9E15144C3C8}"/>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6826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48</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872355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49</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7192390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50</a:t>
            </a:fld>
            <a:endParaRPr lang="en-GB"/>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4905828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51</a:t>
            </a:fld>
            <a:endParaRPr lang="en-GB"/>
          </a:p>
        </p:txBody>
      </p:sp>
    </p:spTree>
    <p:extLst>
      <p:ext uri="{BB962C8B-B14F-4D97-AF65-F5344CB8AC3E}">
        <p14:creationId xmlns:p14="http://schemas.microsoft.com/office/powerpoint/2010/main" val="1594848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706912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srcRect l="5512" r="5332"/>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678141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691875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54184993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529546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531523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2114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2467993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0048838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398367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73101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1882841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541A0826-9E0B-49A1-9CE9-074C000914EB}"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95808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27020912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826855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52552116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370926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84988459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72626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1382774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9122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90508553"/>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203899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83067485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095921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0157232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3095187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1239256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7639284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844894945"/>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00511886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678221709"/>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871093756"/>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634046859"/>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528374400"/>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13708137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50888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981314233"/>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43948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99805399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2764792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68015406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dirty="0">
                <a:solidFill>
                  <a:schemeClr val="tx1"/>
                </a:solidFill>
              </a:rPr>
              <a:t>Technology for a better society</a:t>
            </a: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805828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srcRect l="3901" t="45142" r="62601" b="9046"/>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srcRect t="3560" b="3560"/>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21573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Kopier/Lim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728938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50192752"/>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srcRect l="5512" r="5332"/>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26210333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249910875"/>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353545894"/>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1585834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9908921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4947523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9630136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570074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9445100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727360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558372297"/>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600029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3926165392"/>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0785747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817873838"/>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5003337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101500825"/>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894025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771798456"/>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7698301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17919179"/>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4320237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205137362"/>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5756881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26881549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23002630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389817335"/>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606220576"/>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173845128"/>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683136493"/>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3871851178"/>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3219259087"/>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2388899134"/>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3068433908"/>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425184252"/>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3367947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54927389"/>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88771661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3148021"/>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725075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379404631"/>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203875929"/>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srcRect l="3901" t="45142" r="62601" b="9046"/>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srcRect t="3560" b="3560"/>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461531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Kopier/Lim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1282987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7144678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srcRect l="5512" r="5332"/>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719484090"/>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804294763"/>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2165196700"/>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859747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713761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0207637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0847005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4156196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5507017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8331755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44041082"/>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53308678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3418076203"/>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5829592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835266192"/>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3798292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460914493"/>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1913075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45266762"/>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6611324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959717845"/>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8758766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117456485"/>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89796474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116393412"/>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394645760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540476887"/>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262152944"/>
      </p:ext>
    </p:extLst>
  </p:cSld>
  <p:clrMapOvr>
    <a:overrideClrMapping bg1="dk1" tx1="lt1" bg2="dk2" tx2="lt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253787711"/>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50884558"/>
      </p:ext>
    </p:extLst>
  </p:cSld>
  <p:clrMapOvr>
    <a:overrideClrMapping bg1="dk1" tx1="lt1" bg2="dk2" tx2="lt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666773485"/>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663981530"/>
      </p:ext>
    </p:extLst>
  </p:cSld>
  <p:clrMapOvr>
    <a:overrideClrMapping bg1="dk1" tx1="lt1" bg2="dk2" tx2="lt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1831681051"/>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446388902"/>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570383368"/>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14454075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99158659"/>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5820920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5532290"/>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23137655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314321588"/>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271357645"/>
      </p:ext>
    </p:extLst>
  </p:cSld>
  <p:clrMapOvr>
    <a:overrideClrMapping bg1="dk1" tx1="lt1" bg2="dk2"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srcRect l="3901" t="45142" r="62601" b="9046"/>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srcRect t="3560" b="3560"/>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123366441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Kopier/Lim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1366754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761042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28123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image" Target="../media/image1.png"/><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8" Type="http://schemas.openxmlformats.org/officeDocument/2006/relationships/slideLayout" Target="../slideLayouts/slideLayout53.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heme" Target="../theme/theme2.xml"/><Relationship Id="rId20" Type="http://schemas.openxmlformats.org/officeDocument/2006/relationships/slideLayout" Target="../slideLayouts/slideLayout65.xml"/><Relationship Id="rId41" Type="http://schemas.openxmlformats.org/officeDocument/2006/relationships/slideLayout" Target="../slideLayouts/slideLayout8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9" Type="http://schemas.openxmlformats.org/officeDocument/2006/relationships/slideLayout" Target="../slideLayouts/slideLayout129.xml"/><Relationship Id="rId21" Type="http://schemas.openxmlformats.org/officeDocument/2006/relationships/slideLayout" Target="../slideLayouts/slideLayout111.xml"/><Relationship Id="rId34" Type="http://schemas.openxmlformats.org/officeDocument/2006/relationships/slideLayout" Target="../slideLayouts/slideLayout124.xml"/><Relationship Id="rId42" Type="http://schemas.openxmlformats.org/officeDocument/2006/relationships/slideLayout" Target="../slideLayouts/slideLayout132.xml"/><Relationship Id="rId47" Type="http://schemas.openxmlformats.org/officeDocument/2006/relationships/slideLayout" Target="../slideLayouts/slideLayout137.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9" Type="http://schemas.openxmlformats.org/officeDocument/2006/relationships/slideLayout" Target="../slideLayouts/slideLayout119.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slideLayout" Target="../slideLayouts/slideLayout122.xml"/><Relationship Id="rId37" Type="http://schemas.openxmlformats.org/officeDocument/2006/relationships/slideLayout" Target="../slideLayouts/slideLayout127.xml"/><Relationship Id="rId40" Type="http://schemas.openxmlformats.org/officeDocument/2006/relationships/slideLayout" Target="../slideLayouts/slideLayout130.xml"/><Relationship Id="rId45" Type="http://schemas.openxmlformats.org/officeDocument/2006/relationships/slideLayout" Target="../slideLayouts/slideLayout135.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49" Type="http://schemas.openxmlformats.org/officeDocument/2006/relationships/image" Target="../media/image1.png"/><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4" Type="http://schemas.openxmlformats.org/officeDocument/2006/relationships/slideLayout" Target="../slideLayouts/slideLayout134.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43" Type="http://schemas.openxmlformats.org/officeDocument/2006/relationships/slideLayout" Target="../slideLayouts/slideLayout133.xml"/><Relationship Id="rId48" Type="http://schemas.openxmlformats.org/officeDocument/2006/relationships/theme" Target="../theme/theme3.xml"/><Relationship Id="rId8" Type="http://schemas.openxmlformats.org/officeDocument/2006/relationships/slideLayout" Target="../slideLayouts/slideLayout98.xml"/><Relationship Id="rId3" Type="http://schemas.openxmlformats.org/officeDocument/2006/relationships/slideLayout" Target="../slideLayouts/slideLayout93.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38" Type="http://schemas.openxmlformats.org/officeDocument/2006/relationships/slideLayout" Target="../slideLayouts/slideLayout128.xml"/><Relationship Id="rId46" Type="http://schemas.openxmlformats.org/officeDocument/2006/relationships/slideLayout" Target="../slideLayouts/slideLayout136.xml"/><Relationship Id="rId20" Type="http://schemas.openxmlformats.org/officeDocument/2006/relationships/slideLayout" Target="../slideLayouts/slideLayout110.xml"/><Relationship Id="rId41" Type="http://schemas.openxmlformats.org/officeDocument/2006/relationships/slideLayout" Target="../slideLayouts/slideLayout131.xml"/><Relationship Id="rId1" Type="http://schemas.openxmlformats.org/officeDocument/2006/relationships/slideLayout" Target="../slideLayouts/slideLayout91.xml"/><Relationship Id="rId6"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56" r:id="rId2"/>
    <p:sldLayoutId id="2147483855" r:id="rId3"/>
    <p:sldLayoutId id="2147483858" r:id="rId4"/>
    <p:sldLayoutId id="2147483859" r:id="rId5"/>
    <p:sldLayoutId id="2147483860" r:id="rId6"/>
    <p:sldLayoutId id="2147483861" r:id="rId7"/>
    <p:sldLayoutId id="2147483862" r:id="rId8"/>
    <p:sldLayoutId id="2147483886" r:id="rId9"/>
    <p:sldLayoutId id="2147483887" r:id="rId10"/>
    <p:sldLayoutId id="2147483732" r:id="rId11"/>
    <p:sldLayoutId id="2147483874" r:id="rId12"/>
    <p:sldLayoutId id="2147483807" r:id="rId13"/>
    <p:sldLayoutId id="2147483875" r:id="rId14"/>
    <p:sldLayoutId id="2147483808" r:id="rId15"/>
    <p:sldLayoutId id="2147483876" r:id="rId16"/>
    <p:sldLayoutId id="2147483755" r:id="rId17"/>
    <p:sldLayoutId id="2147483877" r:id="rId18"/>
    <p:sldLayoutId id="2147483853" r:id="rId19"/>
    <p:sldLayoutId id="2147483878" r:id="rId20"/>
    <p:sldLayoutId id="2147483852" r:id="rId21"/>
    <p:sldLayoutId id="2147483879" r:id="rId22"/>
    <p:sldLayoutId id="2147483850" r:id="rId23"/>
    <p:sldLayoutId id="2147483880" r:id="rId24"/>
    <p:sldLayoutId id="2147483809" r:id="rId25"/>
    <p:sldLayoutId id="2147483881" r:id="rId26"/>
    <p:sldLayoutId id="2147483854" r:id="rId27"/>
    <p:sldLayoutId id="2147483882" r:id="rId28"/>
    <p:sldLayoutId id="2147483863" r:id="rId29"/>
    <p:sldLayoutId id="2147483867" r:id="rId30"/>
    <p:sldLayoutId id="2147483868" r:id="rId31"/>
    <p:sldLayoutId id="2147483869" r:id="rId32"/>
    <p:sldLayoutId id="2147483870" r:id="rId33"/>
    <p:sldLayoutId id="2147483871" r:id="rId34"/>
    <p:sldLayoutId id="2147483872" r:id="rId35"/>
    <p:sldLayoutId id="2147483873" r:id="rId36"/>
    <p:sldLayoutId id="2147483743" r:id="rId37"/>
    <p:sldLayoutId id="2147483888" r:id="rId38"/>
    <p:sldLayoutId id="2147483744" r:id="rId39"/>
    <p:sldLayoutId id="2147483889" r:id="rId40"/>
    <p:sldLayoutId id="2147483885" r:id="rId41"/>
    <p:sldLayoutId id="2147483890" r:id="rId42"/>
    <p:sldLayoutId id="2147483884" r:id="rId43"/>
    <p:sldLayoutId id="2147483834" r:id="rId44"/>
    <p:sldLayoutId id="2147483883" r:id="rId45"/>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9" userDrawn="1">
          <p15:clr>
            <a:srgbClr val="FBAE40"/>
          </p15:clr>
        </p15:guide>
        <p15:guide id="2" pos="705" userDrawn="1">
          <p15:clr>
            <a:srgbClr val="A4A4A4"/>
          </p15:clr>
        </p15:guide>
        <p15:guide id="3" orient="horz" pos="428" userDrawn="1">
          <p15:clr>
            <a:srgbClr val="FBAE40"/>
          </p15:clr>
        </p15:guide>
        <p15:guide id="4" orient="horz" pos="3891" userDrawn="1">
          <p15:clr>
            <a:srgbClr val="FBAE40"/>
          </p15:clr>
        </p15:guide>
        <p15:guide id="5" pos="1034" userDrawn="1">
          <p15:clr>
            <a:srgbClr val="A4A4A4"/>
          </p15:clr>
        </p15:guide>
        <p15:guide id="6" pos="1299" userDrawn="1">
          <p15:clr>
            <a:srgbClr val="A4A4A4"/>
          </p15:clr>
        </p15:guide>
        <p15:guide id="7" pos="1628" userDrawn="1">
          <p15:clr>
            <a:srgbClr val="A4A4A4"/>
          </p15:clr>
        </p15:guide>
        <p15:guide id="8" pos="1893" userDrawn="1">
          <p15:clr>
            <a:srgbClr val="A4A4A4"/>
          </p15:clr>
        </p15:guide>
        <p15:guide id="9" pos="2222" userDrawn="1">
          <p15:clr>
            <a:srgbClr val="A4A4A4"/>
          </p15:clr>
        </p15:guide>
        <p15:guide id="10" pos="2487" userDrawn="1">
          <p15:clr>
            <a:srgbClr val="A4A4A4"/>
          </p15:clr>
        </p15:guide>
        <p15:guide id="11" pos="2816" userDrawn="1">
          <p15:clr>
            <a:srgbClr val="A4A4A4"/>
          </p15:clr>
        </p15:guide>
        <p15:guide id="12" pos="3081" userDrawn="1">
          <p15:clr>
            <a:srgbClr val="A4A4A4"/>
          </p15:clr>
        </p15:guide>
        <p15:guide id="13" pos="3410" userDrawn="1">
          <p15:clr>
            <a:srgbClr val="A4A4A4"/>
          </p15:clr>
        </p15:guide>
        <p15:guide id="14" pos="3675" userDrawn="1">
          <p15:clr>
            <a:srgbClr val="A4A4A4"/>
          </p15:clr>
        </p15:guide>
        <p15:guide id="15" pos="4004" userDrawn="1">
          <p15:clr>
            <a:srgbClr val="A4A4A4"/>
          </p15:clr>
        </p15:guide>
        <p15:guide id="16" pos="4269" userDrawn="1">
          <p15:clr>
            <a:srgbClr val="A4A4A4"/>
          </p15:clr>
        </p15:guide>
        <p15:guide id="17" pos="4598" userDrawn="1">
          <p15:clr>
            <a:srgbClr val="A4A4A4"/>
          </p15:clr>
        </p15:guide>
        <p15:guide id="18" pos="4863" userDrawn="1">
          <p15:clr>
            <a:srgbClr val="A4A4A4"/>
          </p15:clr>
        </p15:guide>
        <p15:guide id="19" pos="5192" userDrawn="1">
          <p15:clr>
            <a:srgbClr val="A4A4A4"/>
          </p15:clr>
        </p15:guide>
        <p15:guide id="20" pos="5457" userDrawn="1">
          <p15:clr>
            <a:srgbClr val="A4A4A4"/>
          </p15:clr>
        </p15:guide>
        <p15:guide id="21" pos="5786" userDrawn="1">
          <p15:clr>
            <a:srgbClr val="A4A4A4"/>
          </p15:clr>
        </p15:guide>
        <p15:guide id="22" pos="6051" userDrawn="1">
          <p15:clr>
            <a:srgbClr val="A4A4A4"/>
          </p15:clr>
        </p15:guide>
        <p15:guide id="23" pos="6380" userDrawn="1">
          <p15:clr>
            <a:srgbClr val="A4A4A4"/>
          </p15:clr>
        </p15:guide>
        <p15:guide id="24" pos="6645" userDrawn="1">
          <p15:clr>
            <a:srgbClr val="A4A4A4"/>
          </p15:clr>
        </p15:guide>
        <p15:guide id="25" pos="6974" userDrawn="1">
          <p15:clr>
            <a:srgbClr val="A4A4A4"/>
          </p15:clr>
        </p15:guide>
        <p15:guide id="26" pos="7240" userDrawn="1">
          <p15:clr>
            <a:srgbClr val="FBAE40"/>
          </p15:clr>
        </p15:guide>
        <p15:guide id="27" pos="176" userDrawn="1">
          <p15:clr>
            <a:srgbClr val="F26B43"/>
          </p15:clr>
        </p15:guide>
        <p15:guide id="28" pos="7503" userDrawn="1">
          <p15:clr>
            <a:srgbClr val="F26B43"/>
          </p15:clr>
        </p15:guide>
        <p15:guide id="29" orient="horz" pos="176" userDrawn="1">
          <p15:clr>
            <a:srgbClr val="F26B43"/>
          </p15:clr>
        </p15:guide>
        <p15:guide id="30" orient="horz" pos="4143" userDrawn="1">
          <p15:clr>
            <a:srgbClr val="F26B43"/>
          </p15:clr>
        </p15:guide>
        <p15:guide id="31" orient="horz" pos="1154" userDrawn="1">
          <p15:clr>
            <a:srgbClr val="A4A3A4"/>
          </p15:clr>
        </p15:guide>
        <p15:guide id="32" orient="horz" pos="1483" userDrawn="1">
          <p15:clr>
            <a:srgbClr val="A4A3A4"/>
          </p15:clr>
        </p15:guide>
        <p15:guide id="33" orient="horz" pos="371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454802661"/>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57" r:id="rId19"/>
    <p:sldLayoutId id="2147483958" r:id="rId20"/>
    <p:sldLayoutId id="2147483959" r:id="rId21"/>
    <p:sldLayoutId id="2147483960" r:id="rId22"/>
    <p:sldLayoutId id="2147483961" r:id="rId23"/>
    <p:sldLayoutId id="2147483962" r:id="rId24"/>
    <p:sldLayoutId id="2147483963" r:id="rId25"/>
    <p:sldLayoutId id="2147483964" r:id="rId26"/>
    <p:sldLayoutId id="2147483965" r:id="rId27"/>
    <p:sldLayoutId id="2147483966" r:id="rId28"/>
    <p:sldLayoutId id="2147483967" r:id="rId29"/>
    <p:sldLayoutId id="2147483968" r:id="rId30"/>
    <p:sldLayoutId id="2147483969" r:id="rId31"/>
    <p:sldLayoutId id="2147483970" r:id="rId32"/>
    <p:sldLayoutId id="2147483971" r:id="rId33"/>
    <p:sldLayoutId id="2147483972" r:id="rId34"/>
    <p:sldLayoutId id="2147483973" r:id="rId35"/>
    <p:sldLayoutId id="2147483974" r:id="rId36"/>
    <p:sldLayoutId id="2147483975" r:id="rId37"/>
    <p:sldLayoutId id="2147483976" r:id="rId38"/>
    <p:sldLayoutId id="2147483977" r:id="rId39"/>
    <p:sldLayoutId id="2147483978" r:id="rId40"/>
    <p:sldLayoutId id="2147483979" r:id="rId41"/>
    <p:sldLayoutId id="2147483980" r:id="rId42"/>
    <p:sldLayoutId id="2147483981" r:id="rId43"/>
    <p:sldLayoutId id="2147483982" r:id="rId44"/>
    <p:sldLayoutId id="2147483983" r:id="rId45"/>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9">
          <p15:clr>
            <a:srgbClr val="FBAE40"/>
          </p15:clr>
        </p15:guide>
        <p15:guide id="2" pos="705">
          <p15:clr>
            <a:srgbClr val="A4A4A4"/>
          </p15:clr>
        </p15:guide>
        <p15:guide id="3" orient="horz" pos="428">
          <p15:clr>
            <a:srgbClr val="FBAE40"/>
          </p15:clr>
        </p15:guide>
        <p15:guide id="4" orient="horz" pos="3891">
          <p15:clr>
            <a:srgbClr val="FBAE40"/>
          </p15:clr>
        </p15:guide>
        <p15:guide id="5" pos="1034">
          <p15:clr>
            <a:srgbClr val="A4A4A4"/>
          </p15:clr>
        </p15:guide>
        <p15:guide id="6" pos="1299">
          <p15:clr>
            <a:srgbClr val="A4A4A4"/>
          </p15:clr>
        </p15:guide>
        <p15:guide id="7" pos="1628">
          <p15:clr>
            <a:srgbClr val="A4A4A4"/>
          </p15:clr>
        </p15:guide>
        <p15:guide id="8" pos="1893">
          <p15:clr>
            <a:srgbClr val="A4A4A4"/>
          </p15:clr>
        </p15:guide>
        <p15:guide id="9" pos="2222">
          <p15:clr>
            <a:srgbClr val="A4A4A4"/>
          </p15:clr>
        </p15:guide>
        <p15:guide id="10" pos="2487">
          <p15:clr>
            <a:srgbClr val="A4A4A4"/>
          </p15:clr>
        </p15:guide>
        <p15:guide id="11" pos="2816">
          <p15:clr>
            <a:srgbClr val="A4A4A4"/>
          </p15:clr>
        </p15:guide>
        <p15:guide id="12" pos="3081">
          <p15:clr>
            <a:srgbClr val="A4A4A4"/>
          </p15:clr>
        </p15:guide>
        <p15:guide id="13" pos="3410">
          <p15:clr>
            <a:srgbClr val="A4A4A4"/>
          </p15:clr>
        </p15:guide>
        <p15:guide id="14" pos="3675">
          <p15:clr>
            <a:srgbClr val="A4A4A4"/>
          </p15:clr>
        </p15:guide>
        <p15:guide id="15" pos="4004">
          <p15:clr>
            <a:srgbClr val="A4A4A4"/>
          </p15:clr>
        </p15:guide>
        <p15:guide id="16" pos="4269">
          <p15:clr>
            <a:srgbClr val="A4A4A4"/>
          </p15:clr>
        </p15:guide>
        <p15:guide id="17" pos="4598">
          <p15:clr>
            <a:srgbClr val="A4A4A4"/>
          </p15:clr>
        </p15:guide>
        <p15:guide id="18" pos="4863">
          <p15:clr>
            <a:srgbClr val="A4A4A4"/>
          </p15:clr>
        </p15:guide>
        <p15:guide id="19" pos="5192">
          <p15:clr>
            <a:srgbClr val="A4A4A4"/>
          </p15:clr>
        </p15:guide>
        <p15:guide id="20" pos="5457">
          <p15:clr>
            <a:srgbClr val="A4A4A4"/>
          </p15:clr>
        </p15:guide>
        <p15:guide id="21" pos="5786">
          <p15:clr>
            <a:srgbClr val="A4A4A4"/>
          </p15:clr>
        </p15:guide>
        <p15:guide id="22" pos="6051">
          <p15:clr>
            <a:srgbClr val="A4A4A4"/>
          </p15:clr>
        </p15:guide>
        <p15:guide id="23" pos="6380">
          <p15:clr>
            <a:srgbClr val="A4A4A4"/>
          </p15:clr>
        </p15:guide>
        <p15:guide id="24" pos="6645">
          <p15:clr>
            <a:srgbClr val="A4A4A4"/>
          </p15:clr>
        </p15:guide>
        <p15:guide id="25" pos="6974">
          <p15:clr>
            <a:srgbClr val="A4A4A4"/>
          </p15:clr>
        </p15:guide>
        <p15:guide id="26" pos="7240">
          <p15:clr>
            <a:srgbClr val="FBAE40"/>
          </p15:clr>
        </p15:guide>
        <p15:guide id="27" pos="176">
          <p15:clr>
            <a:srgbClr val="F26B43"/>
          </p15:clr>
        </p15:guide>
        <p15:guide id="28" pos="7503">
          <p15:clr>
            <a:srgbClr val="F26B43"/>
          </p15:clr>
        </p15:guide>
        <p15:guide id="29" orient="horz" pos="176">
          <p15:clr>
            <a:srgbClr val="F26B43"/>
          </p15:clr>
        </p15:guide>
        <p15:guide id="30" orient="horz" pos="4143">
          <p15:clr>
            <a:srgbClr val="F26B43"/>
          </p15:clr>
        </p15:guide>
        <p15:guide id="31" orient="horz" pos="1154">
          <p15:clr>
            <a:srgbClr val="A4A3A4"/>
          </p15:clr>
        </p15:guide>
        <p15:guide id="32" orient="horz" pos="1483">
          <p15:clr>
            <a:srgbClr val="A4A3A4"/>
          </p15:clr>
        </p15:guide>
        <p15:guide id="33" orient="horz" pos="3714">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2203027886"/>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 id="2147484000" r:id="rId15"/>
    <p:sldLayoutId id="2147484001" r:id="rId16"/>
    <p:sldLayoutId id="2147484002" r:id="rId17"/>
    <p:sldLayoutId id="2147484003" r:id="rId18"/>
    <p:sldLayoutId id="2147484004" r:id="rId19"/>
    <p:sldLayoutId id="2147484005" r:id="rId20"/>
    <p:sldLayoutId id="2147484006" r:id="rId21"/>
    <p:sldLayoutId id="2147484007" r:id="rId22"/>
    <p:sldLayoutId id="2147484008" r:id="rId23"/>
    <p:sldLayoutId id="2147484009" r:id="rId24"/>
    <p:sldLayoutId id="2147484010" r:id="rId25"/>
    <p:sldLayoutId id="2147484011" r:id="rId26"/>
    <p:sldLayoutId id="2147484012" r:id="rId27"/>
    <p:sldLayoutId id="2147484013" r:id="rId28"/>
    <p:sldLayoutId id="2147484014" r:id="rId29"/>
    <p:sldLayoutId id="2147484015" r:id="rId30"/>
    <p:sldLayoutId id="2147484016" r:id="rId31"/>
    <p:sldLayoutId id="2147484017" r:id="rId32"/>
    <p:sldLayoutId id="2147484018" r:id="rId33"/>
    <p:sldLayoutId id="2147484019" r:id="rId34"/>
    <p:sldLayoutId id="2147484020" r:id="rId35"/>
    <p:sldLayoutId id="2147484021" r:id="rId36"/>
    <p:sldLayoutId id="2147484022" r:id="rId37"/>
    <p:sldLayoutId id="2147484023" r:id="rId38"/>
    <p:sldLayoutId id="2147484024" r:id="rId39"/>
    <p:sldLayoutId id="2147484025" r:id="rId40"/>
    <p:sldLayoutId id="2147484026" r:id="rId41"/>
    <p:sldLayoutId id="2147484027" r:id="rId42"/>
    <p:sldLayoutId id="2147484028" r:id="rId43"/>
    <p:sldLayoutId id="2147484029" r:id="rId44"/>
    <p:sldLayoutId id="2147484030" r:id="rId45"/>
    <p:sldLayoutId id="2147484031" r:id="rId46"/>
    <p:sldLayoutId id="2147484032" r:id="rId47"/>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1.xml"/><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image" Target="../media/image14.png"/><Relationship Id="rId4" Type="http://schemas.openxmlformats.org/officeDocument/2006/relationships/hyperlink" Target="http://www.cjml.no/"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8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0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0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7.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hyperlink" Target="https://en.wikipedia.org/wiki/Service_provider" TargetMode="External"/><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0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105.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image" Target="../media/image31.svg"/><Relationship Id="rId7"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D8E4-AF55-76FF-B378-0413C00D3F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D619B0-73D5-98F1-1094-FACF8C57F550}"/>
              </a:ext>
            </a:extLst>
          </p:cNvPr>
          <p:cNvSpPr>
            <a:spLocks noGrp="1"/>
          </p:cNvSpPr>
          <p:nvPr>
            <p:ph type="ctrTitle"/>
          </p:nvPr>
        </p:nvSpPr>
        <p:spPr>
          <a:xfrm>
            <a:off x="884321" y="2354263"/>
            <a:ext cx="10037679" cy="3024137"/>
          </a:xfrm>
        </p:spPr>
        <p:txBody>
          <a:bodyPr/>
          <a:lstStyle/>
          <a:p>
            <a:r>
              <a:rPr lang="en-GB" sz="5400" noProof="0">
                <a:solidFill>
                  <a:srgbClr val="FFFFFF"/>
                </a:solidFill>
              </a:rPr>
              <a:t>Terminology</a:t>
            </a:r>
            <a:br>
              <a:rPr lang="en-GB" noProof="0">
                <a:solidFill>
                  <a:srgbClr val="CFE56C"/>
                </a:solidFill>
              </a:rPr>
            </a:br>
            <a:r>
              <a:rPr lang="en-GB" sz="3600" noProof="0"/>
              <a:t>CJML – Customer Journey Modeling Language</a:t>
            </a:r>
            <a:br>
              <a:rPr lang="en-GB" noProof="0"/>
            </a:br>
            <a:endParaRPr lang="en-GB" noProof="0"/>
          </a:p>
        </p:txBody>
      </p:sp>
      <p:sp>
        <p:nvSpPr>
          <p:cNvPr id="10" name="Rectangle 9">
            <a:extLst>
              <a:ext uri="{FF2B5EF4-FFF2-40B4-BE49-F238E27FC236}">
                <a16:creationId xmlns:a16="http://schemas.microsoft.com/office/drawing/2014/main" id="{05042532-435B-DCC7-69A5-51714BD68999}"/>
              </a:ext>
            </a:extLst>
          </p:cNvPr>
          <p:cNvSpPr/>
          <p:nvPr/>
        </p:nvSpPr>
        <p:spPr>
          <a:xfrm>
            <a:off x="883401" y="5336862"/>
            <a:ext cx="792000" cy="622800"/>
          </a:xfrm>
          <a:prstGeom prst="rect">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ptos"/>
              <a:ea typeface="+mn-ea"/>
              <a:cs typeface="+mn-cs"/>
            </a:endParaRPr>
          </a:p>
        </p:txBody>
      </p:sp>
      <p:pic>
        <p:nvPicPr>
          <p:cNvPr id="9" name="Picture 8">
            <a:extLst>
              <a:ext uri="{FF2B5EF4-FFF2-40B4-BE49-F238E27FC236}">
                <a16:creationId xmlns:a16="http://schemas.microsoft.com/office/drawing/2014/main" id="{FE74B7B8-F9EE-87FB-BDBA-217812B77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401" y="5330325"/>
            <a:ext cx="792000" cy="624171"/>
          </a:xfrm>
          <a:prstGeom prst="rect">
            <a:avLst/>
          </a:prstGeom>
        </p:spPr>
      </p:pic>
      <p:pic>
        <p:nvPicPr>
          <p:cNvPr id="3" name="Picture 2">
            <a:extLst>
              <a:ext uri="{FF2B5EF4-FFF2-40B4-BE49-F238E27FC236}">
                <a16:creationId xmlns:a16="http://schemas.microsoft.com/office/drawing/2014/main" id="{F805B475-CC04-38DD-9092-4FD055D81E30}"/>
              </a:ext>
            </a:extLst>
          </p:cNvPr>
          <p:cNvPicPr>
            <a:picLocks noChangeAspect="1"/>
          </p:cNvPicPr>
          <p:nvPr/>
        </p:nvPicPr>
        <p:blipFill>
          <a:blip r:embed="rId6"/>
          <a:stretch>
            <a:fillRect/>
          </a:stretch>
        </p:blipFill>
        <p:spPr>
          <a:xfrm>
            <a:off x="8616950" y="258375"/>
            <a:ext cx="3240000" cy="1333888"/>
          </a:xfrm>
          <a:prstGeom prst="rect">
            <a:avLst/>
          </a:prstGeom>
        </p:spPr>
      </p:pic>
      <p:sp>
        <p:nvSpPr>
          <p:cNvPr id="5" name="Subtitle 7">
            <a:extLst>
              <a:ext uri="{FF2B5EF4-FFF2-40B4-BE49-F238E27FC236}">
                <a16:creationId xmlns:a16="http://schemas.microsoft.com/office/drawing/2014/main" id="{9DB948C2-6298-9B10-08D6-63AEA470CE17}"/>
              </a:ext>
            </a:extLst>
          </p:cNvPr>
          <p:cNvSpPr txBox="1">
            <a:spLocks/>
          </p:cNvSpPr>
          <p:nvPr/>
        </p:nvSpPr>
        <p:spPr>
          <a:xfrm>
            <a:off x="1792704" y="5360352"/>
            <a:ext cx="7993721" cy="1198613"/>
          </a:xfrm>
          <a:prstGeom prst="rect">
            <a:avLst/>
          </a:prstGeom>
        </p:spPr>
        <p:txBody>
          <a:bodyPr vert="horz" lIns="0" tIns="0" rIns="0" bIns="0" rtlCol="0">
            <a:noAutofit/>
          </a:bodyPr>
          <a:lstStyle>
            <a:lvl1pPr marL="0" indent="0" algn="l" defTabSz="914400" rtl="0" eaLnBrk="1" latinLnBrk="0" hangingPunct="1">
              <a:lnSpc>
                <a:spcPts val="2200"/>
              </a:lnSpc>
              <a:spcBef>
                <a:spcPts val="1000"/>
              </a:spcBef>
              <a:spcAft>
                <a:spcPts val="0"/>
              </a:spcAft>
              <a:buClr>
                <a:schemeClr val="accent2"/>
              </a:buClr>
              <a:buFont typeface="Arial" panose="020B0604020202020204" pitchFamily="34" charset="0"/>
              <a:buNone/>
              <a:defRPr sz="2000" kern="1200" baseline="0">
                <a:solidFill>
                  <a:schemeClr val="tx1"/>
                </a:solidFill>
                <a:latin typeface="+mn-lt"/>
                <a:ea typeface="+mn-ea"/>
                <a:cs typeface="+mn-cs"/>
              </a:defRPr>
            </a:lvl1pPr>
            <a:lvl2pPr marL="0" indent="0" algn="l" defTabSz="914400" rtl="0" eaLnBrk="1" latinLnBrk="0" hangingPunct="1">
              <a:lnSpc>
                <a:spcPts val="2200"/>
              </a:lnSpc>
              <a:spcBef>
                <a:spcPts val="1000"/>
              </a:spcBef>
              <a:spcAft>
                <a:spcPts val="0"/>
              </a:spcAft>
              <a:buClr>
                <a:schemeClr val="accent2"/>
              </a:buClr>
              <a:buFont typeface="Arial" panose="020B0604020202020204" pitchFamily="34" charset="0"/>
              <a:buNone/>
              <a:defRPr sz="2000" b="0" kern="1200" baseline="0">
                <a:solidFill>
                  <a:schemeClr val="tx2"/>
                </a:solidFill>
                <a:latin typeface="+mn-lt"/>
                <a:ea typeface="+mn-ea"/>
                <a:cs typeface="+mn-cs"/>
              </a:defRPr>
            </a:lvl2pPr>
            <a:lvl3pPr marL="0" indent="0" algn="l" defTabSz="914400" rtl="0" eaLnBrk="1" latinLnBrk="0" hangingPunct="1">
              <a:lnSpc>
                <a:spcPts val="2200"/>
              </a:lnSpc>
              <a:spcBef>
                <a:spcPts val="1000"/>
              </a:spcBef>
              <a:spcAft>
                <a:spcPts val="0"/>
              </a:spcAft>
              <a:buClr>
                <a:schemeClr val="accent2"/>
              </a:buClr>
              <a:buFont typeface="Arial" panose="020B0604020202020204" pitchFamily="34" charset="0"/>
              <a:buNone/>
              <a:defRPr sz="2000" b="0" kern="1200" baseline="0">
                <a:solidFill>
                  <a:schemeClr val="tx2"/>
                </a:solidFill>
                <a:latin typeface="+mn-lt"/>
                <a:ea typeface="+mn-ea"/>
                <a:cs typeface="+mn-cs"/>
              </a:defRPr>
            </a:lvl3pPr>
            <a:lvl4pPr marL="0" indent="0" algn="l" defTabSz="914400" rtl="0" eaLnBrk="1" latinLnBrk="0" hangingPunct="1">
              <a:lnSpc>
                <a:spcPts val="2200"/>
              </a:lnSpc>
              <a:spcBef>
                <a:spcPts val="1000"/>
              </a:spcBef>
              <a:spcAft>
                <a:spcPts val="0"/>
              </a:spcAft>
              <a:buFont typeface="Arial" panose="020B0604020202020204" pitchFamily="34" charset="0"/>
              <a:buNone/>
              <a:defRPr sz="2000" b="0" kern="1200" baseline="0">
                <a:solidFill>
                  <a:schemeClr val="tx2"/>
                </a:solidFill>
                <a:latin typeface="+mn-lt"/>
                <a:ea typeface="+mn-ea"/>
                <a:cs typeface="+mn-cs"/>
              </a:defRPr>
            </a:lvl4pPr>
            <a:lvl5pPr marL="0" indent="0" algn="l" defTabSz="914400" rtl="0" eaLnBrk="1" latinLnBrk="0" hangingPunct="1">
              <a:lnSpc>
                <a:spcPts val="2200"/>
              </a:lnSpc>
              <a:spcBef>
                <a:spcPts val="1000"/>
              </a:spcBef>
              <a:spcAft>
                <a:spcPts val="0"/>
              </a:spcAft>
              <a:buFont typeface="Arial" panose="020B0604020202020204" pitchFamily="34" charset="0"/>
              <a:buNone/>
              <a:tabLst/>
              <a:defRPr sz="2000" b="0" kern="1200" baseline="0">
                <a:solidFill>
                  <a:schemeClr val="tx2"/>
                </a:solidFill>
                <a:latin typeface="+mn-lt"/>
                <a:ea typeface="+mn-ea"/>
                <a:cs typeface="+mn-cs"/>
              </a:defRPr>
            </a:lvl5pPr>
            <a:lvl6pPr marL="0" indent="0" algn="l" defTabSz="914400" rtl="0" eaLnBrk="1" latinLnBrk="0" hangingPunct="1">
              <a:lnSpc>
                <a:spcPts val="2200"/>
              </a:lnSpc>
              <a:spcBef>
                <a:spcPts val="1000"/>
              </a:spcBef>
              <a:spcAft>
                <a:spcPts val="0"/>
              </a:spcAft>
              <a:buClr>
                <a:schemeClr val="accent2"/>
              </a:buClr>
              <a:buFont typeface="Arial" panose="020B0604020202020204" pitchFamily="34" charset="0"/>
              <a:buNone/>
              <a:defRPr sz="2000" b="0" kern="1200" baseline="0">
                <a:solidFill>
                  <a:schemeClr val="tx2"/>
                </a:solidFill>
                <a:latin typeface="+mn-lt"/>
                <a:ea typeface="+mn-ea"/>
                <a:cs typeface="+mn-cs"/>
              </a:defRPr>
            </a:lvl6pPr>
            <a:lvl7pPr marL="0" indent="0" algn="l" defTabSz="914400" rtl="0" eaLnBrk="1" latinLnBrk="0" hangingPunct="1">
              <a:lnSpc>
                <a:spcPts val="2200"/>
              </a:lnSpc>
              <a:spcBef>
                <a:spcPts val="1000"/>
              </a:spcBef>
              <a:spcAft>
                <a:spcPts val="0"/>
              </a:spcAft>
              <a:buFont typeface="Arial" panose="020B0604020202020204" pitchFamily="34" charset="0"/>
              <a:buNone/>
              <a:defRPr sz="2000" b="0" kern="1200" baseline="0">
                <a:solidFill>
                  <a:schemeClr val="tx2"/>
                </a:solidFill>
                <a:latin typeface="+mn-lt"/>
                <a:ea typeface="+mn-ea"/>
                <a:cs typeface="+mn-cs"/>
              </a:defRPr>
            </a:lvl7pPr>
            <a:lvl8pPr marL="0" indent="0" algn="l" defTabSz="914400" rtl="0" eaLnBrk="1" latinLnBrk="0" hangingPunct="1">
              <a:lnSpc>
                <a:spcPts val="2200"/>
              </a:lnSpc>
              <a:spcBef>
                <a:spcPts val="1000"/>
              </a:spcBef>
              <a:spcAft>
                <a:spcPts val="0"/>
              </a:spcAft>
              <a:buFont typeface="Arial" panose="020B0604020202020204" pitchFamily="34" charset="0"/>
              <a:buNone/>
              <a:defRPr sz="2000" b="0" kern="1200" baseline="0">
                <a:solidFill>
                  <a:schemeClr val="tx2"/>
                </a:solidFill>
                <a:latin typeface="+mn-lt"/>
                <a:ea typeface="+mn-ea"/>
                <a:cs typeface="+mn-cs"/>
              </a:defRPr>
            </a:lvl8pPr>
            <a:lvl9pPr marL="0" indent="0" algn="l" defTabSz="914400" rtl="0" eaLnBrk="1" latinLnBrk="0" hangingPunct="1">
              <a:lnSpc>
                <a:spcPts val="2200"/>
              </a:lnSpc>
              <a:spcBef>
                <a:spcPts val="1000"/>
              </a:spcBef>
              <a:spcAft>
                <a:spcPts val="0"/>
              </a:spcAft>
              <a:buFont typeface="Arial" panose="020B0604020202020204" pitchFamily="34" charset="0"/>
              <a:buNone/>
              <a:defRPr sz="2000" b="0" kern="1200" baseline="0">
                <a:solidFill>
                  <a:schemeClr val="tx2"/>
                </a:solidFill>
                <a:latin typeface="+mn-lt"/>
                <a:ea typeface="+mn-ea"/>
                <a:cs typeface="+mn-cs"/>
              </a:defRPr>
            </a:lvl9pPr>
          </a:lstStyle>
          <a:p>
            <a:pPr>
              <a:lnSpc>
                <a:spcPts val="2000"/>
              </a:lnSpc>
            </a:pPr>
            <a:r>
              <a:rPr lang="en-GB"/>
              <a:t>Version 3.0 • June 2026</a:t>
            </a:r>
          </a:p>
          <a:p>
            <a:pPr>
              <a:lnSpc>
                <a:spcPts val="2000"/>
              </a:lnSpc>
            </a:pPr>
            <a:r>
              <a:rPr lang="en-GB"/>
              <a:t>SINTEF Digital | Human-Computer Interaction Research Group</a:t>
            </a:r>
          </a:p>
        </p:txBody>
      </p:sp>
    </p:spTree>
    <p:custDataLst>
      <p:custData r:id="rId1"/>
      <p:custData r:id="rId2"/>
    </p:custDataLst>
    <p:extLst>
      <p:ext uri="{BB962C8B-B14F-4D97-AF65-F5344CB8AC3E}">
        <p14:creationId xmlns:p14="http://schemas.microsoft.com/office/powerpoint/2010/main" val="64354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DD02-F282-0C09-4D5F-B25511619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854B3-DE36-257E-3E93-3E67CDD677A8}"/>
              </a:ext>
            </a:extLst>
          </p:cNvPr>
          <p:cNvSpPr>
            <a:spLocks noGrp="1"/>
          </p:cNvSpPr>
          <p:nvPr>
            <p:ph type="title"/>
          </p:nvPr>
        </p:nvSpPr>
        <p:spPr/>
        <p:txBody>
          <a:bodyPr/>
          <a:lstStyle/>
          <a:p>
            <a:r>
              <a:rPr lang="en-GB"/>
              <a:t>About</a:t>
            </a:r>
          </a:p>
        </p:txBody>
      </p:sp>
      <p:sp>
        <p:nvSpPr>
          <p:cNvPr id="19" name="TextBox 18">
            <a:extLst>
              <a:ext uri="{FF2B5EF4-FFF2-40B4-BE49-F238E27FC236}">
                <a16:creationId xmlns:a16="http://schemas.microsoft.com/office/drawing/2014/main" id="{52FDDC58-5652-A048-2112-AF4606F5577F}"/>
              </a:ext>
            </a:extLst>
          </p:cNvPr>
          <p:cNvSpPr txBox="1"/>
          <p:nvPr/>
        </p:nvSpPr>
        <p:spPr>
          <a:xfrm>
            <a:off x="1489322" y="4672279"/>
            <a:ext cx="2224055"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780050"/>
                </a:solidFill>
                <a:effectLst/>
                <a:uLnTx/>
                <a:uFillTx/>
                <a:latin typeface="Aptos"/>
                <a:ea typeface="+mn-ea"/>
                <a:cs typeface="+mn-cs"/>
              </a:rPr>
              <a:t>Definitions, metamodel, class diagrams, and model attributes</a:t>
            </a:r>
          </a:p>
        </p:txBody>
      </p:sp>
      <p:sp>
        <p:nvSpPr>
          <p:cNvPr id="24" name="TextBox 23">
            <a:extLst>
              <a:ext uri="{FF2B5EF4-FFF2-40B4-BE49-F238E27FC236}">
                <a16:creationId xmlns:a16="http://schemas.microsoft.com/office/drawing/2014/main" id="{C887EDE1-6EFA-4D95-B397-56B559EE764C}"/>
              </a:ext>
            </a:extLst>
          </p:cNvPr>
          <p:cNvSpPr txBox="1"/>
          <p:nvPr/>
        </p:nvSpPr>
        <p:spPr>
          <a:xfrm>
            <a:off x="7562322" y="4611243"/>
            <a:ext cx="176517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2"/>
                </a:solidFill>
                <a:effectLst/>
                <a:uLnTx/>
                <a:uFillTx/>
                <a:latin typeface="Aptos"/>
                <a:ea typeface="+mn-ea"/>
                <a:cs typeface="+mn-cs"/>
              </a:rPr>
              <a:t>Machine-readable model structure, XML format, and data exchange</a:t>
            </a:r>
          </a:p>
        </p:txBody>
      </p:sp>
      <p:cxnSp>
        <p:nvCxnSpPr>
          <p:cNvPr id="28" name="Connector: Curved 27">
            <a:extLst>
              <a:ext uri="{FF2B5EF4-FFF2-40B4-BE49-F238E27FC236}">
                <a16:creationId xmlns:a16="http://schemas.microsoft.com/office/drawing/2014/main" id="{D9FED831-8970-B7C2-1691-D4C846A3AF9F}"/>
              </a:ext>
            </a:extLst>
          </p:cNvPr>
          <p:cNvCxnSpPr>
            <a:cxnSpLocks/>
          </p:cNvCxnSpPr>
          <p:nvPr/>
        </p:nvCxnSpPr>
        <p:spPr>
          <a:xfrm rot="10800000" flipV="1">
            <a:off x="4850626" y="1846704"/>
            <a:ext cx="563019" cy="68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F72146E-C909-D9C1-F5B6-2C88C8177002}"/>
              </a:ext>
            </a:extLst>
          </p:cNvPr>
          <p:cNvSpPr txBox="1"/>
          <p:nvPr/>
        </p:nvSpPr>
        <p:spPr>
          <a:xfrm>
            <a:off x="5503575" y="1524309"/>
            <a:ext cx="2205703"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2"/>
                </a:solidFill>
                <a:effectLst/>
                <a:uLnTx/>
                <a:uFillTx/>
                <a:latin typeface="Aptos"/>
                <a:ea typeface="+mn-ea"/>
                <a:cs typeface="+mn-cs"/>
              </a:rPr>
              <a:t>Diagram types, symbol gallery, visual features, and examples</a:t>
            </a:r>
          </a:p>
        </p:txBody>
      </p:sp>
      <p:sp>
        <p:nvSpPr>
          <p:cNvPr id="34" name="TextBox 33">
            <a:extLst>
              <a:ext uri="{FF2B5EF4-FFF2-40B4-BE49-F238E27FC236}">
                <a16:creationId xmlns:a16="http://schemas.microsoft.com/office/drawing/2014/main" id="{740334F8-7310-0DD2-9871-1B5254AA8104}"/>
              </a:ext>
            </a:extLst>
          </p:cNvPr>
          <p:cNvSpPr txBox="1"/>
          <p:nvPr/>
        </p:nvSpPr>
        <p:spPr>
          <a:xfrm>
            <a:off x="7502450" y="2078555"/>
            <a:ext cx="1825051" cy="369332"/>
          </a:xfrm>
          <a:prstGeom prst="rect">
            <a:avLst/>
          </a:prstGeom>
          <a:noFill/>
        </p:spPr>
        <p:txBody>
          <a:bodyPr wrap="square" lIns="0" tIns="0" rIns="0" bIns="0" rtlCol="0">
            <a:spAutoFit/>
          </a:bodyPr>
          <a:lstStyle/>
          <a:p>
            <a:pPr lvl="0">
              <a:defRPr/>
            </a:pPr>
            <a:r>
              <a:rPr lang="en-GB" sz="1200">
                <a:solidFill>
                  <a:schemeClr val="tx2"/>
                </a:solidFill>
              </a:rPr>
              <a:t>Tools for creating and working with journeys</a:t>
            </a:r>
          </a:p>
        </p:txBody>
      </p:sp>
      <p:sp>
        <p:nvSpPr>
          <p:cNvPr id="37" name="TextBox 36">
            <a:extLst>
              <a:ext uri="{FF2B5EF4-FFF2-40B4-BE49-F238E27FC236}">
                <a16:creationId xmlns:a16="http://schemas.microsoft.com/office/drawing/2014/main" id="{867646E7-C23D-1DEE-26BE-BE650462DEFC}"/>
              </a:ext>
            </a:extLst>
          </p:cNvPr>
          <p:cNvSpPr txBox="1"/>
          <p:nvPr/>
        </p:nvSpPr>
        <p:spPr>
          <a:xfrm>
            <a:off x="4628216" y="5018005"/>
            <a:ext cx="2033867"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2"/>
                </a:solidFill>
                <a:effectLst/>
                <a:uLnTx/>
                <a:uFillTx/>
                <a:latin typeface="Aptos"/>
                <a:ea typeface="+mn-ea"/>
                <a:cs typeface="+mn-cs"/>
              </a:rPr>
              <a:t>PowerPoint templates for quick, flexible diagramming with examples</a:t>
            </a:r>
          </a:p>
        </p:txBody>
      </p:sp>
      <p:cxnSp>
        <p:nvCxnSpPr>
          <p:cNvPr id="42" name="Connector: Curved 41">
            <a:extLst>
              <a:ext uri="{FF2B5EF4-FFF2-40B4-BE49-F238E27FC236}">
                <a16:creationId xmlns:a16="http://schemas.microsoft.com/office/drawing/2014/main" id="{1346F590-5146-E5DE-CC83-0C2B995C0A81}"/>
              </a:ext>
            </a:extLst>
          </p:cNvPr>
          <p:cNvCxnSpPr>
            <a:cxnSpLocks/>
          </p:cNvCxnSpPr>
          <p:nvPr/>
        </p:nvCxnSpPr>
        <p:spPr>
          <a:xfrm>
            <a:off x="3287150" y="2605297"/>
            <a:ext cx="46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678DE8C-1E7E-8CD7-0E03-634863E8BC54}"/>
              </a:ext>
            </a:extLst>
          </p:cNvPr>
          <p:cNvSpPr txBox="1"/>
          <p:nvPr/>
        </p:nvSpPr>
        <p:spPr>
          <a:xfrm>
            <a:off x="1007451" y="2328298"/>
            <a:ext cx="2189769" cy="553998"/>
          </a:xfrm>
          <a:prstGeom prst="rect">
            <a:avLst/>
          </a:prstGeom>
          <a:noFill/>
        </p:spPr>
        <p:txBody>
          <a:bodyPr wrap="square" lIns="0" tIns="0" rIns="0" bIns="0" rtlCol="0">
            <a:spAutoFit/>
          </a:bodyPr>
          <a:lstStyle/>
          <a:p>
            <a:pPr lvl="0">
              <a:defRPr/>
            </a:pPr>
            <a:r>
              <a:rPr lang="en-GB" sz="1200">
                <a:solidFill>
                  <a:schemeClr val="tx2"/>
                </a:solidFill>
              </a:rPr>
              <a:t>Overview of CJML, its conceptual foundation, and a quick tour of the visual notation</a:t>
            </a:r>
          </a:p>
        </p:txBody>
      </p:sp>
      <p:sp>
        <p:nvSpPr>
          <p:cNvPr id="50" name="TextBox 49">
            <a:extLst>
              <a:ext uri="{FF2B5EF4-FFF2-40B4-BE49-F238E27FC236}">
                <a16:creationId xmlns:a16="http://schemas.microsoft.com/office/drawing/2014/main" id="{7247C9A6-53FA-7678-D443-D12375CE9790}"/>
              </a:ext>
            </a:extLst>
          </p:cNvPr>
          <p:cNvSpPr txBox="1"/>
          <p:nvPr/>
        </p:nvSpPr>
        <p:spPr>
          <a:xfrm>
            <a:off x="8770533" y="2975567"/>
            <a:ext cx="1968143" cy="553998"/>
          </a:xfrm>
          <a:prstGeom prst="rect">
            <a:avLst/>
          </a:prstGeom>
          <a:noFill/>
        </p:spPr>
        <p:txBody>
          <a:bodyPr wrap="square" lIns="0" tIns="0" rIns="0" bIns="0" rtlCol="0">
            <a:spAutoFit/>
          </a:bodyPr>
          <a:lstStyle/>
          <a:p>
            <a:pPr lvl="0">
              <a:defRPr/>
            </a:pPr>
            <a:r>
              <a:rPr lang="en-GB" sz="1200">
                <a:solidFill>
                  <a:schemeClr val="tx2"/>
                </a:solidFill>
              </a:rPr>
              <a:t>Guidance on journey thinking,  journey data, approaches to analysis, and use cases</a:t>
            </a:r>
          </a:p>
        </p:txBody>
      </p:sp>
      <p:sp>
        <p:nvSpPr>
          <p:cNvPr id="12" name="Hexagon 11">
            <a:extLst>
              <a:ext uri="{FF2B5EF4-FFF2-40B4-BE49-F238E27FC236}">
                <a16:creationId xmlns:a16="http://schemas.microsoft.com/office/drawing/2014/main" id="{80E269DA-0B25-7732-FDF4-EBF5047B84FE}"/>
              </a:ext>
            </a:extLst>
          </p:cNvPr>
          <p:cNvSpPr/>
          <p:nvPr/>
        </p:nvSpPr>
        <p:spPr>
          <a:xfrm>
            <a:off x="4305680" y="3511271"/>
            <a:ext cx="1055687" cy="919162"/>
          </a:xfrm>
          <a:prstGeom prst="hexagon">
            <a:avLst/>
          </a:prstGeom>
          <a:noFill/>
          <a:ln w="38100">
            <a:solidFill>
              <a:srgbClr val="9A407C"/>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noFill/>
              <a:effectLst/>
              <a:uLnTx/>
              <a:uFillTx/>
              <a:latin typeface="Aptos"/>
              <a:ea typeface="+mn-ea"/>
              <a:cs typeface="+mn-cs"/>
            </a:endParaRPr>
          </a:p>
        </p:txBody>
      </p:sp>
      <p:cxnSp>
        <p:nvCxnSpPr>
          <p:cNvPr id="14" name="Connector: Curved 13">
            <a:extLst>
              <a:ext uri="{FF2B5EF4-FFF2-40B4-BE49-F238E27FC236}">
                <a16:creationId xmlns:a16="http://schemas.microsoft.com/office/drawing/2014/main" id="{BC47545D-CA98-88A5-0C33-1DFC48BC3438}"/>
              </a:ext>
            </a:extLst>
          </p:cNvPr>
          <p:cNvCxnSpPr>
            <a:cxnSpLocks/>
          </p:cNvCxnSpPr>
          <p:nvPr/>
        </p:nvCxnSpPr>
        <p:spPr>
          <a:xfrm flipV="1">
            <a:off x="3700265" y="4444729"/>
            <a:ext cx="828000" cy="402881"/>
          </a:xfrm>
          <a:prstGeom prst="curvedConnector2">
            <a:avLst/>
          </a:prstGeom>
          <a:ln w="19050">
            <a:solidFill>
              <a:srgbClr val="780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2CE5A4CE-2339-5EE3-BF75-893FB2CB52B0}"/>
              </a:ext>
            </a:extLst>
          </p:cNvPr>
          <p:cNvCxnSpPr>
            <a:cxnSpLocks/>
          </p:cNvCxnSpPr>
          <p:nvPr/>
        </p:nvCxnSpPr>
        <p:spPr>
          <a:xfrm flipV="1">
            <a:off x="5165881" y="4000670"/>
            <a:ext cx="504000" cy="93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360DF0A-440B-3A78-B18B-646AAA83497F}"/>
              </a:ext>
            </a:extLst>
          </p:cNvPr>
          <p:cNvCxnSpPr>
            <a:cxnSpLocks/>
          </p:cNvCxnSpPr>
          <p:nvPr/>
        </p:nvCxnSpPr>
        <p:spPr>
          <a:xfrm flipH="1" flipV="1">
            <a:off x="6541597" y="4433023"/>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B26B832D-67E7-3FEB-6CA3-5805ABF78DDA}"/>
              </a:ext>
            </a:extLst>
          </p:cNvPr>
          <p:cNvCxnSpPr>
            <a:cxnSpLocks/>
          </p:cNvCxnSpPr>
          <p:nvPr/>
        </p:nvCxnSpPr>
        <p:spPr>
          <a:xfrm rot="10800000" flipV="1">
            <a:off x="6778356" y="2163534"/>
            <a:ext cx="563019" cy="39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1E9337F8-38B9-BEB3-9AF9-40F61E7E787E}"/>
              </a:ext>
            </a:extLst>
          </p:cNvPr>
          <p:cNvCxnSpPr>
            <a:cxnSpLocks/>
          </p:cNvCxnSpPr>
          <p:nvPr/>
        </p:nvCxnSpPr>
        <p:spPr>
          <a:xfrm flipH="1">
            <a:off x="7823739" y="3129225"/>
            <a:ext cx="828000" cy="32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9BFC1E9-1F15-433A-E284-896813199FC5}"/>
              </a:ext>
            </a:extLst>
          </p:cNvPr>
          <p:cNvPicPr>
            <a:picLocks noChangeAspect="1"/>
          </p:cNvPicPr>
          <p:nvPr/>
        </p:nvPicPr>
        <p:blipFill>
          <a:blip r:embed="rId3"/>
          <a:stretch>
            <a:fillRect/>
          </a:stretch>
        </p:blipFill>
        <p:spPr>
          <a:xfrm>
            <a:off x="3531698" y="2644057"/>
            <a:ext cx="4248000" cy="1748875"/>
          </a:xfrm>
          <a:prstGeom prst="rect">
            <a:avLst/>
          </a:prstGeom>
        </p:spPr>
      </p:pic>
      <p:sp>
        <p:nvSpPr>
          <p:cNvPr id="5" name="TextBox 4">
            <a:extLst>
              <a:ext uri="{FF2B5EF4-FFF2-40B4-BE49-F238E27FC236}">
                <a16:creationId xmlns:a16="http://schemas.microsoft.com/office/drawing/2014/main" id="{5FBD91B3-0190-91F1-939F-256327D80F25}"/>
              </a:ext>
            </a:extLst>
          </p:cNvPr>
          <p:cNvSpPr txBox="1"/>
          <p:nvPr/>
        </p:nvSpPr>
        <p:spPr>
          <a:xfrm>
            <a:off x="2598420" y="426933"/>
            <a:ext cx="8592094" cy="605294"/>
          </a:xfrm>
          <a:prstGeom prst="rect">
            <a:avLst/>
          </a:prstGeom>
          <a:noFill/>
        </p:spPr>
        <p:txBody>
          <a:bodyPr wrap="square">
            <a:spAutoFit/>
          </a:bodyPr>
          <a:lstStyle>
            <a:defPPr>
              <a:defRPr lang="en-US"/>
            </a:defPPr>
            <a:lvl1pPr>
              <a:defRPr sz="1600">
                <a:solidFill>
                  <a:schemeClr val="tx2"/>
                </a:solidFill>
              </a:defRPr>
            </a:lvl1p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C65"/>
                </a:solidFill>
                <a:effectLst/>
                <a:uLnTx/>
                <a:uFillTx/>
                <a:latin typeface="Aptos"/>
                <a:ea typeface="+mn-ea"/>
                <a:cs typeface="+mn-cs"/>
              </a:rPr>
              <a:t>CJML consists of several modules, each covering a different aspect of the language. All resources are available at </a:t>
            </a:r>
            <a:r>
              <a:rPr kumimoji="0" lang="en-GB" sz="1800" b="0" i="0" u="none" strike="noStrike" kern="1200" cap="none" spc="0" normalizeH="0" baseline="0" noProof="0">
                <a:ln>
                  <a:noFill/>
                </a:ln>
                <a:solidFill>
                  <a:srgbClr val="003C65"/>
                </a:solidFill>
                <a:effectLst/>
                <a:uLnTx/>
                <a:uFillTx/>
                <a:latin typeface="Aptos"/>
                <a:ea typeface="+mn-ea"/>
                <a:cs typeface="+mn-cs"/>
                <a:hlinkClick r:id="rId4">
                  <a:extLst>
                    <a:ext uri="{A12FA001-AC4F-418D-AE19-62706E023703}">
                      <ahyp:hlinkClr xmlns:ahyp="http://schemas.microsoft.com/office/drawing/2018/hyperlinkcolor" val="tx"/>
                    </a:ext>
                  </a:extLst>
                </a:hlinkClick>
              </a:rPr>
              <a:t>www.cjml.no</a:t>
            </a:r>
            <a:endParaRPr kumimoji="0" lang="en-GB" sz="1800" b="0" i="0" u="none" strike="noStrike" kern="1200" cap="none" spc="0" normalizeH="0" baseline="0" noProof="0">
              <a:ln>
                <a:noFill/>
              </a:ln>
              <a:solidFill>
                <a:srgbClr val="003C65"/>
              </a:solidFill>
              <a:effectLst/>
              <a:uLnTx/>
              <a:uFillTx/>
              <a:latin typeface="Aptos"/>
              <a:ea typeface="+mn-ea"/>
              <a:cs typeface="+mn-cs"/>
            </a:endParaRPr>
          </a:p>
        </p:txBody>
      </p:sp>
      <p:sp>
        <p:nvSpPr>
          <p:cNvPr id="9" name="Slide Number Placeholder 3">
            <a:extLst>
              <a:ext uri="{FF2B5EF4-FFF2-40B4-BE49-F238E27FC236}">
                <a16:creationId xmlns:a16="http://schemas.microsoft.com/office/drawing/2014/main" id="{27929398-793F-2AA2-AB94-E8F75E5964A8}"/>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
        <p:nvSpPr>
          <p:cNvPr id="10" name="TextBox 9">
            <a:extLst>
              <a:ext uri="{FF2B5EF4-FFF2-40B4-BE49-F238E27FC236}">
                <a16:creationId xmlns:a16="http://schemas.microsoft.com/office/drawing/2014/main" id="{357B3A29-1168-3D3B-F66B-A7CCA4466E60}"/>
              </a:ext>
            </a:extLst>
          </p:cNvPr>
          <p:cNvSpPr txBox="1"/>
          <p:nvPr/>
        </p:nvSpPr>
        <p:spPr>
          <a:xfrm>
            <a:off x="7341375" y="6340073"/>
            <a:ext cx="3694177" cy="482312"/>
          </a:xfrm>
          <a:prstGeom prst="rect">
            <a:avLst/>
          </a:prstGeom>
          <a:noFill/>
        </p:spPr>
        <p:txBody>
          <a:bodyPr wrap="square">
            <a:spAutoFit/>
          </a:bodyPr>
          <a:lstStyle>
            <a:defPPr>
              <a:defRPr lang="en-US"/>
            </a:defPPr>
            <a:lvl1pPr>
              <a:defRPr>
                <a:solidFill>
                  <a:schemeClr val="tx2"/>
                </a:solidFill>
              </a:defRPr>
            </a:lvl1pPr>
          </a:lstStyle>
          <a:p>
            <a:pPr algn="just">
              <a:lnSpc>
                <a:spcPts val="1000"/>
              </a:lnSpc>
            </a:pPr>
            <a:r>
              <a:rPr lang="en-GB" sz="1050" b="1" noProof="0">
                <a:solidFill>
                  <a:schemeClr val="tx1">
                    <a:lumMod val="65000"/>
                    <a:lumOff val="35000"/>
                  </a:schemeClr>
                </a:solidFill>
              </a:rPr>
              <a:t>How you may use this material: </a:t>
            </a:r>
            <a:r>
              <a:rPr lang="en-GB" sz="1050">
                <a:solidFill>
                  <a:schemeClr val="tx1">
                    <a:lumMod val="65000"/>
                    <a:lumOff val="35000"/>
                  </a:schemeClr>
                </a:solidFill>
              </a:rPr>
              <a:t>© SINTEF, licensed under </a:t>
            </a:r>
            <a:br>
              <a:rPr lang="en-GB" sz="1050">
                <a:solidFill>
                  <a:schemeClr val="tx1">
                    <a:lumMod val="65000"/>
                    <a:lumOff val="35000"/>
                  </a:schemeClr>
                </a:solidFill>
              </a:rPr>
            </a:br>
            <a:r>
              <a:rPr lang="en-GB" sz="1050">
                <a:solidFill>
                  <a:schemeClr val="tx1">
                    <a:lumMod val="65000"/>
                    <a:lumOff val="35000"/>
                  </a:schemeClr>
                </a:solidFill>
              </a:rPr>
              <a:t>CC BY-SA 4.0. You may use, share, and adapt it with attribution, with adaptations shared under the same license.</a:t>
            </a:r>
            <a:endParaRPr lang="en-GB" sz="1050" noProof="0">
              <a:solidFill>
                <a:schemeClr val="tx1">
                  <a:lumMod val="65000"/>
                  <a:lumOff val="35000"/>
                </a:schemeClr>
              </a:solidFill>
            </a:endParaRPr>
          </a:p>
        </p:txBody>
      </p:sp>
      <p:pic>
        <p:nvPicPr>
          <p:cNvPr id="13"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2197FB44-DC6F-3D9A-DD14-3EF65ACA2A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7898" y="6354385"/>
            <a:ext cx="1185051" cy="4680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42ADCEB-61DB-198E-240A-7A2E41CBECC1}"/>
              </a:ext>
            </a:extLst>
          </p:cNvPr>
          <p:cNvSpPr txBox="1"/>
          <p:nvPr/>
        </p:nvSpPr>
        <p:spPr>
          <a:xfrm>
            <a:off x="2771669" y="6340073"/>
            <a:ext cx="2949388"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r>
              <a:rPr lang="en-GB" noProof="0">
                <a:solidFill>
                  <a:schemeClr val="tx1">
                    <a:lumMod val="65000"/>
                    <a:lumOff val="35000"/>
                  </a:schemeClr>
                </a:solidFill>
              </a:rPr>
              <a:t>CJML v3 </a:t>
            </a:r>
            <a:r>
              <a:rPr lang="en-GB" b="0" noProof="0">
                <a:solidFill>
                  <a:schemeClr val="tx1">
                    <a:lumMod val="65000"/>
                    <a:lumOff val="35000"/>
                  </a:schemeClr>
                </a:solidFill>
              </a:rPr>
              <a:t>was developed as part of the research project Smart Journey Mining, funded by the Research Council of Norway (grant no. 312198).</a:t>
            </a:r>
          </a:p>
        </p:txBody>
      </p:sp>
      <p:sp>
        <p:nvSpPr>
          <p:cNvPr id="25" name="Rectangle 24">
            <a:extLst>
              <a:ext uri="{FF2B5EF4-FFF2-40B4-BE49-F238E27FC236}">
                <a16:creationId xmlns:a16="http://schemas.microsoft.com/office/drawing/2014/main" id="{D819F2AB-4C6B-C78B-C712-C876798A13AA}"/>
              </a:ext>
            </a:extLst>
          </p:cNvPr>
          <p:cNvSpPr/>
          <p:nvPr/>
        </p:nvSpPr>
        <p:spPr>
          <a:xfrm>
            <a:off x="828" y="6283963"/>
            <a:ext cx="12189600" cy="18000"/>
          </a:xfrm>
          <a:prstGeom prst="rect">
            <a:avLst/>
          </a:prstGeom>
          <a:solidFill>
            <a:schemeClr val="tx1">
              <a:lumMod val="85000"/>
              <a:lumOff val="15000"/>
              <a:alpha val="50000"/>
            </a:schemeClr>
          </a:solidFill>
          <a:ln>
            <a:noFill/>
          </a:ln>
        </p:spPr>
        <p:style>
          <a:lnRef idx="0">
            <a:scrgbClr r="0" g="0" b="0"/>
          </a:lnRef>
          <a:fillRef idx="0">
            <a:scrgbClr r="0" g="0" b="0"/>
          </a:fillRef>
          <a:effectRef idx="0">
            <a:scrgbClr r="0" g="0" b="0"/>
          </a:effectRef>
          <a:fontRef idx="minor">
            <a:schemeClr val="lt1"/>
          </a:fontRef>
        </p:style>
        <p:txBody>
          <a:bodyPr lIns="72000" tIns="36000" rIns="72000" bIns="36000" rtlCol="0" anchor="ctr"/>
          <a:lstStyle/>
          <a:p>
            <a:pPr algn="ctr"/>
            <a:endParaRPr lang="en-GB" sz="2400" noProof="0"/>
          </a:p>
        </p:txBody>
      </p:sp>
      <p:sp>
        <p:nvSpPr>
          <p:cNvPr id="27" name="TextBox 26">
            <a:extLst>
              <a:ext uri="{FF2B5EF4-FFF2-40B4-BE49-F238E27FC236}">
                <a16:creationId xmlns:a16="http://schemas.microsoft.com/office/drawing/2014/main" id="{B9BC2722-A32B-AC69-FAEF-4F4E21D23812}"/>
              </a:ext>
            </a:extLst>
          </p:cNvPr>
          <p:cNvSpPr txBox="1"/>
          <p:nvPr/>
        </p:nvSpPr>
        <p:spPr>
          <a:xfrm>
            <a:off x="658907" y="6340073"/>
            <a:ext cx="1716740"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r>
              <a:rPr lang="en-GB" noProof="0">
                <a:solidFill>
                  <a:schemeClr val="tx1">
                    <a:lumMod val="65000"/>
                    <a:lumOff val="35000"/>
                  </a:schemeClr>
                </a:solidFill>
              </a:rPr>
              <a:t>Contact us: </a:t>
            </a:r>
            <a:r>
              <a:rPr lang="en-GB" b="0">
                <a:solidFill>
                  <a:schemeClr val="tx1">
                    <a:lumMod val="65000"/>
                    <a:lumOff val="35000"/>
                  </a:schemeClr>
                </a:solidFill>
              </a:rPr>
              <a:t>For questions or feedback, contact us at CJML&lt;at&gt;sintef.no</a:t>
            </a:r>
            <a:endParaRPr lang="en-GB" b="0" noProof="0">
              <a:solidFill>
                <a:schemeClr val="tx1">
                  <a:lumMod val="65000"/>
                  <a:lumOff val="35000"/>
                </a:schemeClr>
              </a:solidFill>
            </a:endParaRPr>
          </a:p>
        </p:txBody>
      </p:sp>
    </p:spTree>
    <p:extLst>
      <p:ext uri="{BB962C8B-B14F-4D97-AF65-F5344CB8AC3E}">
        <p14:creationId xmlns:p14="http://schemas.microsoft.com/office/powerpoint/2010/main" val="116794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51E7A-688F-B22A-E647-2681589C0FF7}"/>
              </a:ext>
            </a:extLst>
          </p:cNvPr>
          <p:cNvSpPr>
            <a:spLocks noGrp="1"/>
          </p:cNvSpPr>
          <p:nvPr>
            <p:ph type="title"/>
          </p:nvPr>
        </p:nvSpPr>
        <p:spPr/>
        <p:txBody>
          <a:bodyPr/>
          <a:lstStyle/>
          <a:p>
            <a:r>
              <a:rPr lang="en-GB"/>
              <a:t>Content</a:t>
            </a:r>
          </a:p>
        </p:txBody>
      </p:sp>
      <p:sp>
        <p:nvSpPr>
          <p:cNvPr id="3" name="Content Placeholder 2">
            <a:extLst>
              <a:ext uri="{FF2B5EF4-FFF2-40B4-BE49-F238E27FC236}">
                <a16:creationId xmlns:a16="http://schemas.microsoft.com/office/drawing/2014/main" id="{4349C5BC-C722-5BD2-1DD4-6E1422410976}"/>
              </a:ext>
            </a:extLst>
          </p:cNvPr>
          <p:cNvSpPr>
            <a:spLocks noGrp="1"/>
          </p:cNvSpPr>
          <p:nvPr>
            <p:ph idx="1"/>
          </p:nvPr>
        </p:nvSpPr>
        <p:spPr>
          <a:xfrm>
            <a:off x="696913" y="1483360"/>
            <a:ext cx="10796588" cy="4932112"/>
          </a:xfrm>
        </p:spPr>
        <p:txBody>
          <a:bodyPr numCol="2"/>
          <a:lstStyle/>
          <a:p>
            <a:pPr>
              <a:spcAft>
                <a:spcPts val="300"/>
              </a:spcAft>
            </a:pPr>
            <a:r>
              <a:rPr lang="en-GB"/>
              <a:t>Overview</a:t>
            </a:r>
          </a:p>
          <a:p>
            <a:pPr lvl="1">
              <a:spcAft>
                <a:spcPts val="100"/>
              </a:spcAft>
            </a:pPr>
            <a:r>
              <a:rPr lang="en-GB" sz="1600"/>
              <a:t>Terminology and metamodel</a:t>
            </a:r>
          </a:p>
          <a:p>
            <a:pPr lvl="1">
              <a:spcAft>
                <a:spcPts val="100"/>
              </a:spcAft>
            </a:pPr>
            <a:r>
              <a:rPr lang="en-GB" sz="1600"/>
              <a:t>Main changes in CJML version 3</a:t>
            </a:r>
          </a:p>
          <a:p>
            <a:pPr lvl="1">
              <a:spcAft>
                <a:spcPts val="100"/>
              </a:spcAft>
            </a:pPr>
            <a:r>
              <a:rPr lang="en-GB" sz="1600"/>
              <a:t>Deprecated features</a:t>
            </a:r>
          </a:p>
          <a:p>
            <a:pPr lvl="1">
              <a:spcAft>
                <a:spcPts val="100"/>
              </a:spcAft>
            </a:pPr>
            <a:r>
              <a:rPr lang="en-GB" sz="1600"/>
              <a:t>Metamodel basics</a:t>
            </a:r>
          </a:p>
          <a:p>
            <a:pPr lvl="1">
              <a:spcAft>
                <a:spcPts val="100"/>
              </a:spcAft>
            </a:pPr>
            <a:r>
              <a:rPr lang="en-GB" sz="1600"/>
              <a:t>CJML simplified metamodel</a:t>
            </a:r>
          </a:p>
          <a:p>
            <a:pPr lvl="1">
              <a:spcAft>
                <a:spcPts val="100"/>
              </a:spcAft>
            </a:pPr>
            <a:r>
              <a:rPr lang="en-GB" sz="1600"/>
              <a:t>How to read the terminology</a:t>
            </a:r>
          </a:p>
          <a:p>
            <a:pPr>
              <a:spcBef>
                <a:spcPts val="300"/>
              </a:spcBef>
              <a:spcAft>
                <a:spcPts val="200"/>
              </a:spcAft>
            </a:pPr>
            <a:r>
              <a:rPr lang="en-GB"/>
              <a:t>Terminology</a:t>
            </a:r>
          </a:p>
          <a:p>
            <a:pPr lvl="1">
              <a:spcAft>
                <a:spcPts val="0"/>
              </a:spcAft>
            </a:pPr>
            <a:r>
              <a:rPr lang="en-GB" sz="1600">
                <a:solidFill>
                  <a:srgbClr val="14B978"/>
                </a:solidFill>
              </a:rPr>
              <a:t>Customer journey</a:t>
            </a:r>
          </a:p>
          <a:p>
            <a:pPr lvl="1">
              <a:spcAft>
                <a:spcPts val="0"/>
              </a:spcAft>
            </a:pPr>
            <a:r>
              <a:rPr lang="en-GB" sz="1600">
                <a:solidFill>
                  <a:srgbClr val="14B978"/>
                </a:solidFill>
              </a:rPr>
              <a:t>Planned journey</a:t>
            </a:r>
          </a:p>
          <a:p>
            <a:pPr lvl="1">
              <a:spcAft>
                <a:spcPts val="0"/>
              </a:spcAft>
            </a:pPr>
            <a:r>
              <a:rPr lang="en-GB" sz="1600">
                <a:solidFill>
                  <a:srgbClr val="14B978"/>
                </a:solidFill>
              </a:rPr>
              <a:t>Actual journey</a:t>
            </a:r>
          </a:p>
          <a:p>
            <a:pPr lvl="1">
              <a:spcAft>
                <a:spcPts val="0"/>
              </a:spcAft>
            </a:pPr>
            <a:r>
              <a:rPr lang="en-GB" sz="1600">
                <a:solidFill>
                  <a:srgbClr val="14B978"/>
                </a:solidFill>
              </a:rPr>
              <a:t>Touchpoint</a:t>
            </a:r>
          </a:p>
          <a:p>
            <a:pPr lvl="1">
              <a:spcAft>
                <a:spcPts val="0"/>
              </a:spcAft>
            </a:pPr>
            <a:r>
              <a:rPr lang="en-GB" sz="1600">
                <a:solidFill>
                  <a:srgbClr val="14B978"/>
                </a:solidFill>
              </a:rPr>
              <a:t>Planned touchpoint</a:t>
            </a:r>
          </a:p>
          <a:p>
            <a:pPr lvl="1">
              <a:spcAft>
                <a:spcPts val="0"/>
              </a:spcAft>
            </a:pPr>
            <a:r>
              <a:rPr lang="en-GB" sz="1600">
                <a:solidFill>
                  <a:srgbClr val="14B978"/>
                </a:solidFill>
              </a:rPr>
              <a:t>Actual touchpoint</a:t>
            </a:r>
          </a:p>
          <a:p>
            <a:pPr lvl="1">
              <a:spcAft>
                <a:spcPts val="0"/>
              </a:spcAft>
            </a:pPr>
            <a:r>
              <a:rPr lang="en-GB" sz="1600">
                <a:solidFill>
                  <a:srgbClr val="14B978"/>
                </a:solidFill>
              </a:rPr>
              <a:t>Planned communication point</a:t>
            </a:r>
          </a:p>
          <a:p>
            <a:pPr lvl="1">
              <a:spcAft>
                <a:spcPts val="0"/>
              </a:spcAft>
            </a:pPr>
            <a:r>
              <a:rPr lang="en-GB" sz="1600">
                <a:solidFill>
                  <a:srgbClr val="14B978"/>
                </a:solidFill>
              </a:rPr>
              <a:t>Actual communication point</a:t>
            </a:r>
          </a:p>
          <a:p>
            <a:pPr lvl="1">
              <a:spcAft>
                <a:spcPts val="0"/>
              </a:spcAft>
            </a:pPr>
            <a:r>
              <a:rPr lang="en-GB" sz="1600">
                <a:solidFill>
                  <a:srgbClr val="14B978"/>
                </a:solidFill>
              </a:rPr>
              <a:t>Planned action</a:t>
            </a:r>
          </a:p>
          <a:p>
            <a:pPr lvl="1">
              <a:spcAft>
                <a:spcPts val="0"/>
              </a:spcAft>
            </a:pPr>
            <a:r>
              <a:rPr lang="en-GB" sz="1600">
                <a:solidFill>
                  <a:srgbClr val="14B978"/>
                </a:solidFill>
              </a:rPr>
              <a:t>Actual action</a:t>
            </a:r>
          </a:p>
          <a:p>
            <a:pPr lvl="1">
              <a:spcAft>
                <a:spcPts val="0"/>
              </a:spcAft>
            </a:pPr>
            <a:r>
              <a:rPr lang="en-GB" sz="1600">
                <a:solidFill>
                  <a:srgbClr val="14B978"/>
                </a:solidFill>
              </a:rPr>
              <a:t>Initiator</a:t>
            </a:r>
          </a:p>
          <a:p>
            <a:pPr lvl="1">
              <a:spcAft>
                <a:spcPts val="0"/>
              </a:spcAft>
            </a:pPr>
            <a:r>
              <a:rPr lang="en-GB" sz="1600">
                <a:solidFill>
                  <a:srgbClr val="14B978"/>
                </a:solidFill>
              </a:rPr>
              <a:t>Receiver</a:t>
            </a:r>
          </a:p>
          <a:p>
            <a:pPr lvl="1">
              <a:spcAft>
                <a:spcPts val="0"/>
              </a:spcAft>
            </a:pPr>
            <a:r>
              <a:rPr lang="en-GB" sz="1600">
                <a:solidFill>
                  <a:srgbClr val="14B978"/>
                </a:solidFill>
              </a:rPr>
              <a:t>Channel</a:t>
            </a:r>
          </a:p>
          <a:p>
            <a:pPr lvl="1">
              <a:spcAft>
                <a:spcPts val="0"/>
              </a:spcAft>
            </a:pPr>
            <a:r>
              <a:rPr lang="en-GB" sz="1600">
                <a:solidFill>
                  <a:srgbClr val="14B978"/>
                </a:solidFill>
              </a:rPr>
              <a:t>Message</a:t>
            </a:r>
          </a:p>
          <a:p>
            <a:pPr lvl="1">
              <a:spcAft>
                <a:spcPts val="0"/>
              </a:spcAft>
            </a:pPr>
            <a:r>
              <a:rPr lang="en-GB" sz="1600">
                <a:solidFill>
                  <a:srgbClr val="14B978"/>
                </a:solidFill>
              </a:rPr>
              <a:t>Back-end system</a:t>
            </a:r>
          </a:p>
          <a:p>
            <a:pPr lvl="1">
              <a:spcAft>
                <a:spcPts val="0"/>
              </a:spcAft>
            </a:pPr>
            <a:r>
              <a:rPr lang="en-GB" sz="1600">
                <a:solidFill>
                  <a:srgbClr val="14B978"/>
                </a:solidFill>
              </a:rPr>
              <a:t>Object</a:t>
            </a:r>
          </a:p>
          <a:p>
            <a:pPr lvl="1">
              <a:spcAft>
                <a:spcPts val="0"/>
              </a:spcAft>
            </a:pPr>
            <a:r>
              <a:rPr lang="en-GB" sz="1600">
                <a:solidFill>
                  <a:srgbClr val="14B978"/>
                </a:solidFill>
              </a:rPr>
              <a:t>End-user experience</a:t>
            </a:r>
          </a:p>
          <a:p>
            <a:pPr lvl="1">
              <a:spcAft>
                <a:spcPts val="0"/>
              </a:spcAft>
            </a:pPr>
            <a:r>
              <a:rPr lang="en-GB" sz="1600">
                <a:solidFill>
                  <a:srgbClr val="14B978"/>
                </a:solidFill>
              </a:rPr>
              <a:t>Journey phase</a:t>
            </a:r>
          </a:p>
          <a:p>
            <a:pPr lvl="1">
              <a:spcAft>
                <a:spcPts val="0"/>
              </a:spcAft>
            </a:pPr>
            <a:r>
              <a:rPr lang="en-GB" sz="1600">
                <a:solidFill>
                  <a:srgbClr val="14B978"/>
                </a:solidFill>
              </a:rPr>
              <a:t>Journey operator</a:t>
            </a:r>
          </a:p>
          <a:p>
            <a:pPr lvl="1">
              <a:spcAft>
                <a:spcPts val="0"/>
              </a:spcAft>
            </a:pPr>
            <a:r>
              <a:rPr lang="en-GB" sz="1600">
                <a:solidFill>
                  <a:srgbClr val="14B978"/>
                </a:solidFill>
              </a:rPr>
              <a:t>Concurrency</a:t>
            </a:r>
          </a:p>
          <a:p>
            <a:pPr lvl="1">
              <a:spcAft>
                <a:spcPts val="0"/>
              </a:spcAft>
            </a:pPr>
            <a:r>
              <a:rPr lang="en-GB" sz="1600">
                <a:solidFill>
                  <a:srgbClr val="14B978"/>
                </a:solidFill>
              </a:rPr>
              <a:t>Decision</a:t>
            </a:r>
          </a:p>
          <a:p>
            <a:pPr lvl="1">
              <a:spcAft>
                <a:spcPts val="0"/>
              </a:spcAft>
            </a:pPr>
            <a:r>
              <a:rPr lang="en-GB" sz="1600">
                <a:solidFill>
                  <a:srgbClr val="14B978"/>
                </a:solidFill>
              </a:rPr>
              <a:t>Actor</a:t>
            </a:r>
          </a:p>
          <a:p>
            <a:pPr lvl="1">
              <a:spcAft>
                <a:spcPts val="0"/>
              </a:spcAft>
            </a:pPr>
            <a:r>
              <a:rPr lang="en-GB" sz="1600">
                <a:solidFill>
                  <a:srgbClr val="14B978"/>
                </a:solidFill>
              </a:rPr>
              <a:t>Service provider</a:t>
            </a:r>
          </a:p>
          <a:p>
            <a:pPr lvl="1">
              <a:spcAft>
                <a:spcPts val="0"/>
              </a:spcAft>
            </a:pPr>
            <a:r>
              <a:rPr lang="en-GB" sz="1600">
                <a:solidFill>
                  <a:srgbClr val="14B978"/>
                </a:solidFill>
              </a:rPr>
              <a:t>End-user</a:t>
            </a:r>
          </a:p>
          <a:p>
            <a:pPr lvl="1">
              <a:spcAft>
                <a:spcPts val="0"/>
              </a:spcAft>
            </a:pPr>
            <a:r>
              <a:rPr lang="en-GB" sz="1600">
                <a:solidFill>
                  <a:srgbClr val="14B978"/>
                </a:solidFill>
              </a:rPr>
              <a:t>External</a:t>
            </a:r>
          </a:p>
          <a:p>
            <a:pPr>
              <a:spcBef>
                <a:spcPts val="700"/>
              </a:spcBef>
              <a:spcAft>
                <a:spcPts val="200"/>
              </a:spcAft>
            </a:pPr>
            <a:r>
              <a:rPr lang="en-GB"/>
              <a:t>CJML complete metamodel</a:t>
            </a:r>
          </a:p>
          <a:p>
            <a:pPr lvl="1">
              <a:spcAft>
                <a:spcPts val="100"/>
              </a:spcAft>
            </a:pPr>
            <a:r>
              <a:rPr lang="en-GB" sz="1600"/>
              <a:t>Without attributes</a:t>
            </a:r>
          </a:p>
          <a:p>
            <a:pPr lvl="1">
              <a:spcAft>
                <a:spcPts val="100"/>
              </a:spcAft>
            </a:pPr>
            <a:r>
              <a:rPr lang="en-GB" sz="1600"/>
              <a:t>With attributes - validated</a:t>
            </a:r>
          </a:p>
          <a:p>
            <a:pPr>
              <a:spcBef>
                <a:spcPts val="300"/>
              </a:spcBef>
              <a:spcAft>
                <a:spcPts val="200"/>
              </a:spcAft>
            </a:pPr>
            <a:r>
              <a:rPr lang="en-GB"/>
              <a:t>Appendix</a:t>
            </a:r>
          </a:p>
          <a:p>
            <a:pPr lvl="1">
              <a:spcAft>
                <a:spcPts val="100"/>
              </a:spcAft>
            </a:pPr>
            <a:r>
              <a:rPr lang="en-GB" sz="1600"/>
              <a:t>Cybersecurity syntax </a:t>
            </a:r>
          </a:p>
          <a:p>
            <a:pPr lvl="1">
              <a:spcAft>
                <a:spcPts val="100"/>
              </a:spcAft>
            </a:pPr>
            <a:r>
              <a:rPr lang="en-GB" sz="1600"/>
              <a:t>Data privacy syntax</a:t>
            </a:r>
          </a:p>
          <a:p>
            <a:pPr lvl="1">
              <a:spcAft>
                <a:spcPts val="100"/>
              </a:spcAft>
            </a:pPr>
            <a:r>
              <a:rPr lang="en-GB" sz="1600"/>
              <a:t>Future work</a:t>
            </a:r>
          </a:p>
          <a:p>
            <a:pPr lvl="1">
              <a:spcAft>
                <a:spcPts val="100"/>
              </a:spcAft>
            </a:pPr>
            <a:r>
              <a:rPr lang="en-GB" sz="1600"/>
              <a:t>References</a:t>
            </a:r>
          </a:p>
        </p:txBody>
      </p:sp>
      <p:sp>
        <p:nvSpPr>
          <p:cNvPr id="4" name="Slide Number Placeholder 3">
            <a:extLst>
              <a:ext uri="{FF2B5EF4-FFF2-40B4-BE49-F238E27FC236}">
                <a16:creationId xmlns:a16="http://schemas.microsoft.com/office/drawing/2014/main" id="{D735D4C7-8704-40EB-BA5F-1537614C7319}"/>
              </a:ext>
            </a:extLst>
          </p:cNvPr>
          <p:cNvSpPr>
            <a:spLocks noGrp="1"/>
          </p:cNvSpPr>
          <p:nvPr>
            <p:ph type="sldNum" sz="quarter" idx="12"/>
          </p:nvPr>
        </p:nvSpPr>
        <p:spPr/>
        <p:txBody>
          <a:bodyPr/>
          <a:lstStyle/>
          <a:p>
            <a:fld id="{23AA811B-2EBD-4900-905E-5BE206449611}" type="slidenum">
              <a:rPr lang="en-GB" smtClean="0"/>
              <a:pPr/>
              <a:t>3</a:t>
            </a:fld>
            <a:endParaRPr lang="en-GB"/>
          </a:p>
        </p:txBody>
      </p:sp>
    </p:spTree>
    <p:extLst>
      <p:ext uri="{BB962C8B-B14F-4D97-AF65-F5344CB8AC3E}">
        <p14:creationId xmlns:p14="http://schemas.microsoft.com/office/powerpoint/2010/main" val="988686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67B2-D429-F232-FF8E-7EDE21C321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1E7AB4-E0C1-56E3-6884-4470E04567A4}"/>
              </a:ext>
            </a:extLst>
          </p:cNvPr>
          <p:cNvSpPr>
            <a:spLocks noGrp="1"/>
          </p:cNvSpPr>
          <p:nvPr>
            <p:ph type="title"/>
          </p:nvPr>
        </p:nvSpPr>
        <p:spPr/>
        <p:txBody>
          <a:bodyPr/>
          <a:lstStyle/>
          <a:p>
            <a:r>
              <a:rPr lang="en-GB" noProof="0"/>
              <a:t>Customer Journey Modeling Language</a:t>
            </a:r>
            <a:br>
              <a:rPr lang="en-GB" noProof="0"/>
            </a:br>
            <a:endParaRPr lang="en-GB" noProof="0"/>
          </a:p>
        </p:txBody>
      </p:sp>
      <p:sp>
        <p:nvSpPr>
          <p:cNvPr id="3" name="Slide Number Placeholder 1">
            <a:extLst>
              <a:ext uri="{FF2B5EF4-FFF2-40B4-BE49-F238E27FC236}">
                <a16:creationId xmlns:a16="http://schemas.microsoft.com/office/drawing/2014/main" id="{53714493-225E-0B53-06B8-A7945C02631F}"/>
              </a:ext>
            </a:extLst>
          </p:cNvPr>
          <p:cNvSpPr txBox="1">
            <a:spLocks/>
          </p:cNvSpPr>
          <p:nvPr/>
        </p:nvSpPr>
        <p:spPr>
          <a:xfrm>
            <a:off x="9189872" y="6371099"/>
            <a:ext cx="2844800" cy="365125"/>
          </a:xfrm>
          <a:prstGeom prst="rect">
            <a:avLst/>
          </a:prstGeom>
        </p:spPr>
        <p:txBody>
          <a:bodyPr vert="horz" lIns="91440" tIns="45720" rIns="91440" bIns="45720" rtlCol="0" anchor="ctr" anchorCtr="0"/>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Rektangel 1">
            <a:extLst>
              <a:ext uri="{FF2B5EF4-FFF2-40B4-BE49-F238E27FC236}">
                <a16:creationId xmlns:a16="http://schemas.microsoft.com/office/drawing/2014/main" id="{AB98DD1E-F362-B283-56A6-96A46EB9E86A}"/>
              </a:ext>
            </a:extLst>
          </p:cNvPr>
          <p:cNvSpPr/>
          <p:nvPr/>
        </p:nvSpPr>
        <p:spPr>
          <a:xfrm>
            <a:off x="656597" y="1222222"/>
            <a:ext cx="3950330" cy="964367"/>
          </a:xfrm>
          <a:prstGeom prst="rect">
            <a:avLst/>
          </a:prstGeom>
        </p:spPr>
        <p:txBody>
          <a:bodyPr wrap="square">
            <a:spAutoFit/>
          </a:body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is a visual language for modeling the journey of an individual, regardless of whether the person has the role of customer, user, employee, patient, or citizen.</a:t>
            </a:r>
          </a:p>
        </p:txBody>
      </p:sp>
      <p:pic>
        <p:nvPicPr>
          <p:cNvPr id="15" name="Picture 14" descr="A picture containing text&#10;&#10;Description automatically generated">
            <a:extLst>
              <a:ext uri="{FF2B5EF4-FFF2-40B4-BE49-F238E27FC236}">
                <a16:creationId xmlns:a16="http://schemas.microsoft.com/office/drawing/2014/main" id="{7B56D786-8EA7-4CC4-64FF-ADA4C33474B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t="8150" r="709" b="6115"/>
          <a:stretch>
            <a:fillRect/>
          </a:stretch>
        </p:blipFill>
        <p:spPr>
          <a:xfrm>
            <a:off x="3843" y="2617075"/>
            <a:ext cx="12188157" cy="4240925"/>
          </a:xfrm>
          <a:prstGeom prst="rect">
            <a:avLst/>
          </a:prstGeom>
        </p:spPr>
      </p:pic>
      <p:grpSp>
        <p:nvGrpSpPr>
          <p:cNvPr id="42" name="Group 41">
            <a:extLst>
              <a:ext uri="{FF2B5EF4-FFF2-40B4-BE49-F238E27FC236}">
                <a16:creationId xmlns:a16="http://schemas.microsoft.com/office/drawing/2014/main" id="{2F430D8B-78B5-71E0-ACCC-93397E8BA12D}"/>
              </a:ext>
            </a:extLst>
          </p:cNvPr>
          <p:cNvGrpSpPr/>
          <p:nvPr/>
        </p:nvGrpSpPr>
        <p:grpSpPr>
          <a:xfrm>
            <a:off x="4996216" y="1371320"/>
            <a:ext cx="3035980" cy="715416"/>
            <a:chOff x="5037743" y="1144861"/>
            <a:chExt cx="3035980" cy="715416"/>
          </a:xfrm>
        </p:grpSpPr>
        <p:sp>
          <p:nvSpPr>
            <p:cNvPr id="10" name="TextBox 9">
              <a:extLst>
                <a:ext uri="{FF2B5EF4-FFF2-40B4-BE49-F238E27FC236}">
                  <a16:creationId xmlns:a16="http://schemas.microsoft.com/office/drawing/2014/main" id="{337FA410-2D41-9C04-8AFD-0CB85BF9182D}"/>
                </a:ext>
              </a:extLst>
            </p:cNvPr>
            <p:cNvSpPr txBox="1"/>
            <p:nvPr/>
          </p:nvSpPr>
          <p:spPr>
            <a:xfrm>
              <a:off x="5037743" y="1508001"/>
              <a:ext cx="777667"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Customer journey</a:t>
              </a:r>
            </a:p>
          </p:txBody>
        </p:sp>
        <p:sp>
          <p:nvSpPr>
            <p:cNvPr id="11" name="TextBox 10">
              <a:extLst>
                <a:ext uri="{FF2B5EF4-FFF2-40B4-BE49-F238E27FC236}">
                  <a16:creationId xmlns:a16="http://schemas.microsoft.com/office/drawing/2014/main" id="{43FC7376-4643-0DD5-6B0E-641CF40DC949}"/>
                </a:ext>
              </a:extLst>
            </p:cNvPr>
            <p:cNvSpPr txBox="1"/>
            <p:nvPr/>
          </p:nvSpPr>
          <p:spPr>
            <a:xfrm>
              <a:off x="6185343" y="1508001"/>
              <a:ext cx="74554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Employee journey</a:t>
              </a:r>
            </a:p>
          </p:txBody>
        </p:sp>
        <p:sp>
          <p:nvSpPr>
            <p:cNvPr id="12" name="TextBox 11">
              <a:extLst>
                <a:ext uri="{FF2B5EF4-FFF2-40B4-BE49-F238E27FC236}">
                  <a16:creationId xmlns:a16="http://schemas.microsoft.com/office/drawing/2014/main" id="{695DA73D-6D24-ABD6-8740-6D27A27F153F}"/>
                </a:ext>
              </a:extLst>
            </p:cNvPr>
            <p:cNvSpPr txBox="1"/>
            <p:nvPr/>
          </p:nvSpPr>
          <p:spPr>
            <a:xfrm>
              <a:off x="5678186" y="1508001"/>
              <a:ext cx="59822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User journey</a:t>
              </a:r>
            </a:p>
          </p:txBody>
        </p:sp>
        <p:sp>
          <p:nvSpPr>
            <p:cNvPr id="13" name="TextBox 12">
              <a:extLst>
                <a:ext uri="{FF2B5EF4-FFF2-40B4-BE49-F238E27FC236}">
                  <a16:creationId xmlns:a16="http://schemas.microsoft.com/office/drawing/2014/main" id="{0F6BEA74-10E4-5A9C-0327-A0FACB6ECF33}"/>
                </a:ext>
              </a:extLst>
            </p:cNvPr>
            <p:cNvSpPr txBox="1"/>
            <p:nvPr/>
          </p:nvSpPr>
          <p:spPr>
            <a:xfrm>
              <a:off x="6869365"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Patient journey</a:t>
              </a:r>
            </a:p>
          </p:txBody>
        </p:sp>
        <p:sp>
          <p:nvSpPr>
            <p:cNvPr id="14" name="TextBox 13">
              <a:extLst>
                <a:ext uri="{FF2B5EF4-FFF2-40B4-BE49-F238E27FC236}">
                  <a16:creationId xmlns:a16="http://schemas.microsoft.com/office/drawing/2014/main" id="{3A0BBA40-BB8A-07D4-BE10-75510D1DE1DF}"/>
                </a:ext>
              </a:extLst>
            </p:cNvPr>
            <p:cNvSpPr txBox="1"/>
            <p:nvPr/>
          </p:nvSpPr>
          <p:spPr>
            <a:xfrm>
              <a:off x="7463722"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Citizen journey</a:t>
              </a:r>
            </a:p>
          </p:txBody>
        </p:sp>
        <p:pic>
          <p:nvPicPr>
            <p:cNvPr id="23" name="Picture 22">
              <a:extLst>
                <a:ext uri="{FF2B5EF4-FFF2-40B4-BE49-F238E27FC236}">
                  <a16:creationId xmlns:a16="http://schemas.microsoft.com/office/drawing/2014/main" id="{47B02125-AB58-702D-5ABC-9CA85EA9B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488" y="1144861"/>
              <a:ext cx="275745" cy="360000"/>
            </a:xfrm>
            <a:prstGeom prst="rect">
              <a:avLst/>
            </a:prstGeom>
          </p:spPr>
        </p:pic>
        <p:pic>
          <p:nvPicPr>
            <p:cNvPr id="29" name="Picture 28">
              <a:extLst>
                <a:ext uri="{FF2B5EF4-FFF2-40B4-BE49-F238E27FC236}">
                  <a16:creationId xmlns:a16="http://schemas.microsoft.com/office/drawing/2014/main" id="{BF9C794D-8BE9-D696-D59D-DF7D4D5936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5423" y="1144861"/>
              <a:ext cx="275744" cy="360000"/>
            </a:xfrm>
            <a:prstGeom prst="rect">
              <a:avLst/>
            </a:prstGeom>
          </p:spPr>
        </p:pic>
        <p:pic>
          <p:nvPicPr>
            <p:cNvPr id="33" name="Picture 32">
              <a:extLst>
                <a:ext uri="{FF2B5EF4-FFF2-40B4-BE49-F238E27FC236}">
                  <a16:creationId xmlns:a16="http://schemas.microsoft.com/office/drawing/2014/main" id="{6111553C-F58F-A69C-9AC9-380735BE31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090" y="1144861"/>
              <a:ext cx="275745" cy="360000"/>
            </a:xfrm>
            <a:prstGeom prst="rect">
              <a:avLst/>
            </a:prstGeom>
          </p:spPr>
        </p:pic>
        <p:pic>
          <p:nvPicPr>
            <p:cNvPr id="37" name="Picture 36">
              <a:extLst>
                <a:ext uri="{FF2B5EF4-FFF2-40B4-BE49-F238E27FC236}">
                  <a16:creationId xmlns:a16="http://schemas.microsoft.com/office/drawing/2014/main" id="{47388F1B-1325-681C-4F7C-CD9CA51938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8755" y="1144861"/>
              <a:ext cx="270000" cy="360000"/>
            </a:xfrm>
            <a:prstGeom prst="rect">
              <a:avLst/>
            </a:prstGeom>
          </p:spPr>
        </p:pic>
        <p:pic>
          <p:nvPicPr>
            <p:cNvPr id="39" name="Graphic 38">
              <a:extLst>
                <a:ext uri="{FF2B5EF4-FFF2-40B4-BE49-F238E27FC236}">
                  <a16:creationId xmlns:a16="http://schemas.microsoft.com/office/drawing/2014/main" id="{39820A63-C61B-C6AB-5347-CAC024308D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26343" y="1144861"/>
              <a:ext cx="291558" cy="360000"/>
            </a:xfrm>
            <a:prstGeom prst="rect">
              <a:avLst/>
            </a:prstGeom>
          </p:spPr>
        </p:pic>
      </p:grpSp>
      <p:sp>
        <p:nvSpPr>
          <p:cNvPr id="41" name="TextBox 40">
            <a:extLst>
              <a:ext uri="{FF2B5EF4-FFF2-40B4-BE49-F238E27FC236}">
                <a16:creationId xmlns:a16="http://schemas.microsoft.com/office/drawing/2014/main" id="{12DEC05F-FC72-9896-CC01-77FA3A268823}"/>
              </a:ext>
            </a:extLst>
          </p:cNvPr>
          <p:cNvSpPr txBox="1"/>
          <p:nvPr/>
        </p:nvSpPr>
        <p:spPr>
          <a:xfrm>
            <a:off x="8433794" y="1222222"/>
            <a:ext cx="2828566" cy="964367"/>
          </a:xfrm>
          <a:prstGeom prst="rect">
            <a:avLst/>
          </a:prstGeom>
        </p:spPr>
        <p:txBody>
          <a:bodyPr wrap="square">
            <a:spAutoFit/>
          </a:bodyPr>
          <a:lstStyle>
            <a:defPPr>
              <a:defRPr lang="en-US"/>
            </a:defPPr>
            <a:lvl1pPr lvl="0">
              <a:lnSpc>
                <a:spcPts val="1700"/>
              </a:lnSpc>
              <a:defRPr sz="1600" kern="0">
                <a:solidFill>
                  <a:srgbClr val="368DB0"/>
                </a:solidFill>
                <a:latin typeface="Calibri"/>
              </a:defRPr>
            </a:lvl1p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consists of terminology, visual notation, a machine-readable data format, methods, and supporting tools.</a:t>
            </a:r>
          </a:p>
        </p:txBody>
      </p:sp>
      <p:sp>
        <p:nvSpPr>
          <p:cNvPr id="2" name="Slide Number Placeholder 3">
            <a:extLst>
              <a:ext uri="{FF2B5EF4-FFF2-40B4-BE49-F238E27FC236}">
                <a16:creationId xmlns:a16="http://schemas.microsoft.com/office/drawing/2014/main" id="{904FB08C-08BD-80E1-F0E1-8C0B71851F67}"/>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427129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9EAFB"/>
        </a:solidFill>
        <a:effectLst/>
      </p:bgPr>
    </p:bg>
    <p:spTree>
      <p:nvGrpSpPr>
        <p:cNvPr id="1" name="">
          <a:extLst>
            <a:ext uri="{FF2B5EF4-FFF2-40B4-BE49-F238E27FC236}">
              <a16:creationId xmlns:a16="http://schemas.microsoft.com/office/drawing/2014/main" id="{084FB3A3-F88B-A1BF-0514-5CAE7DF133BF}"/>
            </a:ext>
          </a:extLst>
        </p:cNvPr>
        <p:cNvGrpSpPr/>
        <p:nvPr/>
      </p:nvGrpSpPr>
      <p:grpSpPr>
        <a:xfrm>
          <a:off x="0" y="0"/>
          <a:ext cx="0" cy="0"/>
          <a:chOff x="0" y="0"/>
          <a:chExt cx="0" cy="0"/>
        </a:xfrm>
      </p:grpSpPr>
      <p:pic>
        <p:nvPicPr>
          <p:cNvPr id="5" name="Picture Placeholder 4" descr="Sea of white umbrellas with one blue one in the crowd">
            <a:extLst>
              <a:ext uri="{FF2B5EF4-FFF2-40B4-BE49-F238E27FC236}">
                <a16:creationId xmlns:a16="http://schemas.microsoft.com/office/drawing/2014/main" id="{C83F4EE5-0BB2-474E-2286-A67E879C1B4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8719" r="18719"/>
          <a:stretch/>
        </p:blipFill>
        <p:spPr/>
      </p:pic>
      <p:sp>
        <p:nvSpPr>
          <p:cNvPr id="3" name="Title 2">
            <a:extLst>
              <a:ext uri="{FF2B5EF4-FFF2-40B4-BE49-F238E27FC236}">
                <a16:creationId xmlns:a16="http://schemas.microsoft.com/office/drawing/2014/main" id="{CB4FAE9D-D1DC-335C-167D-04D6F0C73AB9}"/>
              </a:ext>
            </a:extLst>
          </p:cNvPr>
          <p:cNvSpPr>
            <a:spLocks noGrp="1"/>
          </p:cNvSpPr>
          <p:nvPr>
            <p:ph type="title"/>
          </p:nvPr>
        </p:nvSpPr>
        <p:spPr/>
        <p:txBody>
          <a:bodyPr/>
          <a:lstStyle/>
          <a:p>
            <a:r>
              <a:rPr lang="en-GB"/>
              <a:t>Overview</a:t>
            </a:r>
          </a:p>
        </p:txBody>
      </p:sp>
      <p:sp>
        <p:nvSpPr>
          <p:cNvPr id="4" name="Content Placeholder 3">
            <a:extLst>
              <a:ext uri="{FF2B5EF4-FFF2-40B4-BE49-F238E27FC236}">
                <a16:creationId xmlns:a16="http://schemas.microsoft.com/office/drawing/2014/main" id="{FE5DCAE7-7854-68CA-159B-20C3778FA675}"/>
              </a:ext>
            </a:extLst>
          </p:cNvPr>
          <p:cNvSpPr>
            <a:spLocks noGrp="1"/>
          </p:cNvSpPr>
          <p:nvPr>
            <p:ph idx="1"/>
          </p:nvPr>
        </p:nvSpPr>
        <p:spPr/>
        <p:txBody>
          <a:bodyPr vert="horz" lIns="0" tIns="0" rIns="0" bIns="0" rtlCol="0" anchor="t">
            <a:noAutofit/>
          </a:bodyPr>
          <a:lstStyle/>
          <a:p>
            <a:pPr marL="0" indent="0">
              <a:buNone/>
            </a:pPr>
            <a:r>
              <a:rPr lang="en-GB">
                <a:solidFill>
                  <a:srgbClr val="003C65"/>
                </a:solidFill>
              </a:rPr>
              <a:t>Terminology and metamodel</a:t>
            </a:r>
          </a:p>
          <a:p>
            <a:pPr marL="0" indent="0">
              <a:buNone/>
            </a:pPr>
            <a:r>
              <a:rPr lang="en-GB">
                <a:solidFill>
                  <a:srgbClr val="003C65"/>
                </a:solidFill>
              </a:rPr>
              <a:t>Main changes in CJML version 3</a:t>
            </a:r>
          </a:p>
          <a:p>
            <a:pPr marL="0" indent="0">
              <a:buNone/>
            </a:pPr>
            <a:r>
              <a:rPr lang="en-GB">
                <a:solidFill>
                  <a:srgbClr val="003C65"/>
                </a:solidFill>
              </a:rPr>
              <a:t>Deprecated features</a:t>
            </a:r>
          </a:p>
          <a:p>
            <a:pPr marL="0" indent="0">
              <a:buNone/>
            </a:pPr>
            <a:r>
              <a:rPr lang="en-GB">
                <a:solidFill>
                  <a:srgbClr val="003C65"/>
                </a:solidFill>
              </a:rPr>
              <a:t>Metamodel basics</a:t>
            </a:r>
          </a:p>
          <a:p>
            <a:pPr marL="0" indent="0">
              <a:buNone/>
            </a:pPr>
            <a:r>
              <a:rPr lang="en-GB">
                <a:solidFill>
                  <a:srgbClr val="003C65"/>
                </a:solidFill>
              </a:rPr>
              <a:t>CJML simplified metamodel</a:t>
            </a:r>
          </a:p>
          <a:p>
            <a:pPr marL="0" indent="0">
              <a:buNone/>
            </a:pPr>
            <a:r>
              <a:rPr lang="en-GB">
                <a:solidFill>
                  <a:srgbClr val="003C65"/>
                </a:solidFill>
              </a:rPr>
              <a:t>How to read the terminology</a:t>
            </a:r>
          </a:p>
          <a:p>
            <a:pPr marL="0" indent="0">
              <a:buNone/>
            </a:pPr>
            <a:endParaRPr lang="en-GB"/>
          </a:p>
          <a:p>
            <a:pPr marL="0" indent="0">
              <a:buNone/>
            </a:pPr>
            <a:endParaRPr lang="en-GB"/>
          </a:p>
          <a:p>
            <a:pPr marL="0" indent="0">
              <a:buNone/>
            </a:pPr>
            <a:endParaRPr lang="en-GB"/>
          </a:p>
        </p:txBody>
      </p:sp>
    </p:spTree>
    <p:extLst>
      <p:ext uri="{BB962C8B-B14F-4D97-AF65-F5344CB8AC3E}">
        <p14:creationId xmlns:p14="http://schemas.microsoft.com/office/powerpoint/2010/main" val="354905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Terminology and metamodel</a:t>
            </a:r>
          </a:p>
        </p:txBody>
      </p:sp>
      <p:sp>
        <p:nvSpPr>
          <p:cNvPr id="3" name="Content Placeholder 2"/>
          <p:cNvSpPr>
            <a:spLocks noGrp="1"/>
          </p:cNvSpPr>
          <p:nvPr>
            <p:ph idx="1"/>
          </p:nvPr>
        </p:nvSpPr>
        <p:spPr>
          <a:xfrm>
            <a:off x="696912" y="1483360"/>
            <a:ext cx="7084113" cy="4412615"/>
          </a:xfrm>
        </p:spPr>
        <p:txBody>
          <a:bodyPr/>
          <a:lstStyle/>
          <a:p>
            <a:r>
              <a:rPr lang="en-GB"/>
              <a:t>CJML is a conceptual modeling language for representing customer journeys.</a:t>
            </a:r>
          </a:p>
          <a:p>
            <a:r>
              <a:rPr lang="en-GB"/>
              <a:t>The terminology provides a common vocabulary for describing journeys, including concepts such as touchpoints, actors, channels, and end-user experience.</a:t>
            </a:r>
          </a:p>
          <a:p>
            <a:r>
              <a:rPr lang="en-GB"/>
              <a:t>The CJML metamodel specifies how these concepts are related.</a:t>
            </a:r>
          </a:p>
          <a:p>
            <a:r>
              <a:rPr lang="en-GB"/>
              <a:t>The same conceptual model underlies both the visual notation and the machine-readable CJML data format.</a:t>
            </a:r>
          </a:p>
          <a:p>
            <a:r>
              <a:rPr lang="en-GB"/>
              <a:t>The machine-readable format is XML-based and formally defined by an XML Schema (XSD).</a:t>
            </a:r>
          </a:p>
          <a:p>
            <a:r>
              <a:rPr lang="en-GB"/>
              <a:t>CJML version 3 introduces several changes to the terminology and metamodel.</a:t>
            </a:r>
          </a:p>
          <a:p>
            <a:r>
              <a:rPr lang="en-GB"/>
              <a:t>This overview presents the overall structure and the main changes from the previous version.</a:t>
            </a:r>
          </a:p>
        </p:txBody>
      </p:sp>
      <p:sp>
        <p:nvSpPr>
          <p:cNvPr id="7" name="TextBox 6">
            <a:extLst>
              <a:ext uri="{FF2B5EF4-FFF2-40B4-BE49-F238E27FC236}">
                <a16:creationId xmlns:a16="http://schemas.microsoft.com/office/drawing/2014/main" id="{68C2AB9C-1BD8-5702-29F7-CFF1C40A3CA3}"/>
              </a:ext>
            </a:extLst>
          </p:cNvPr>
          <p:cNvSpPr txBox="1"/>
          <p:nvPr/>
        </p:nvSpPr>
        <p:spPr>
          <a:xfrm>
            <a:off x="8344619" y="1470990"/>
            <a:ext cx="3548332" cy="4424985"/>
          </a:xfrm>
          <a:prstGeom prst="rect">
            <a:avLst/>
          </a:prstGeom>
          <a:solidFill>
            <a:srgbClr val="E0E7EC"/>
          </a:solidFill>
        </p:spPr>
        <p:txBody>
          <a:bodyPr wrap="square" lIns="144000" tIns="72000" rtlCol="0">
            <a:spAutoFit/>
          </a:bodyPr>
          <a:lstStyle/>
          <a:p>
            <a:pPr defTabSz="457200">
              <a:defRPr/>
            </a:pPr>
            <a:r>
              <a:rPr lang="en-GB" b="1" kern="0">
                <a:solidFill>
                  <a:schemeClr val="tx2"/>
                </a:solidFill>
              </a:rPr>
              <a:t>What is a metamodel?</a:t>
            </a:r>
            <a:endParaRPr lang="en-GB" sz="1200" b="1" kern="0" noProof="0">
              <a:solidFill>
                <a:schemeClr val="tx2"/>
              </a:solidFill>
            </a:endParaRPr>
          </a:p>
          <a:p>
            <a:pPr defTabSz="457200">
              <a:lnSpc>
                <a:spcPts val="1700"/>
              </a:lnSpc>
              <a:spcAft>
                <a:spcPts val="600"/>
              </a:spcAft>
              <a:defRPr/>
            </a:pPr>
            <a:r>
              <a:rPr lang="en-GB" sz="1600" kern="0">
                <a:solidFill>
                  <a:schemeClr val="tx2"/>
                </a:solidFill>
              </a:rPr>
              <a:t>A metamodel is “a model of a modeling language” (Mellor, 2004).</a:t>
            </a:r>
          </a:p>
          <a:p>
            <a:pPr defTabSz="457200">
              <a:lnSpc>
                <a:spcPts val="1700"/>
              </a:lnSpc>
              <a:spcAft>
                <a:spcPts val="600"/>
              </a:spcAft>
              <a:defRPr/>
            </a:pPr>
            <a:r>
              <a:rPr lang="en-GB" sz="1600" kern="0">
                <a:solidFill>
                  <a:schemeClr val="tx2"/>
                </a:solidFill>
              </a:rPr>
              <a:t>It specifies the building blocks, structure, relationships, and constraints of a modeling language. </a:t>
            </a:r>
          </a:p>
          <a:p>
            <a:pPr defTabSz="457200">
              <a:lnSpc>
                <a:spcPts val="1700"/>
              </a:lnSpc>
              <a:spcAft>
                <a:spcPts val="600"/>
              </a:spcAft>
              <a:defRPr/>
            </a:pPr>
            <a:endParaRPr lang="en-GB" sz="1600" kern="0">
              <a:solidFill>
                <a:schemeClr val="tx2"/>
              </a:solidFill>
            </a:endParaRPr>
          </a:p>
          <a:p>
            <a:pPr defTabSz="457200">
              <a:lnSpc>
                <a:spcPts val="1700"/>
              </a:lnSpc>
              <a:spcAft>
                <a:spcPts val="600"/>
              </a:spcAft>
              <a:defRPr/>
            </a:pPr>
            <a:r>
              <a:rPr lang="en-GB" b="1" kern="0">
                <a:solidFill>
                  <a:schemeClr val="tx2"/>
                </a:solidFill>
              </a:rPr>
              <a:t>What is a metamodel used for? </a:t>
            </a:r>
          </a:p>
          <a:p>
            <a:pPr defTabSz="457200">
              <a:lnSpc>
                <a:spcPts val="1700"/>
              </a:lnSpc>
              <a:spcAft>
                <a:spcPts val="600"/>
              </a:spcAft>
              <a:defRPr/>
            </a:pPr>
            <a:r>
              <a:rPr lang="en-GB" sz="1600" kern="0">
                <a:solidFill>
                  <a:schemeClr val="tx2"/>
                </a:solidFill>
              </a:rPr>
              <a:t>To define a modeling language precisely and consistently.</a:t>
            </a:r>
          </a:p>
          <a:p>
            <a:pPr defTabSz="457200">
              <a:lnSpc>
                <a:spcPts val="1700"/>
              </a:lnSpc>
              <a:spcAft>
                <a:spcPts val="600"/>
              </a:spcAft>
              <a:defRPr/>
            </a:pPr>
            <a:r>
              <a:rPr lang="en-GB" sz="1600" kern="0">
                <a:solidFill>
                  <a:schemeClr val="tx2"/>
                </a:solidFill>
              </a:rPr>
              <a:t>To make language definitions easier to understand, integrate, and manipulate (Evans et al., 2003).</a:t>
            </a:r>
          </a:p>
          <a:p>
            <a:pPr defTabSz="457200">
              <a:lnSpc>
                <a:spcPts val="1700"/>
              </a:lnSpc>
              <a:spcAft>
                <a:spcPts val="600"/>
              </a:spcAft>
              <a:defRPr/>
            </a:pPr>
            <a:r>
              <a:rPr lang="en-GB" sz="1600" kern="0">
                <a:solidFill>
                  <a:schemeClr val="tx2"/>
                </a:solidFill>
              </a:rPr>
              <a:t>To provide a foundation for model validation and machine-readable representations.</a:t>
            </a:r>
          </a:p>
          <a:p>
            <a:pPr defTabSz="457200">
              <a:lnSpc>
                <a:spcPts val="1700"/>
              </a:lnSpc>
              <a:spcAft>
                <a:spcPts val="600"/>
              </a:spcAft>
              <a:defRPr/>
            </a:pPr>
            <a:endParaRPr lang="en-GB" sz="1600" kern="0">
              <a:solidFill>
                <a:schemeClr val="tx2"/>
              </a:solidFill>
            </a:endParaRPr>
          </a:p>
        </p:txBody>
      </p:sp>
    </p:spTree>
    <p:extLst>
      <p:ext uri="{BB962C8B-B14F-4D97-AF65-F5344CB8AC3E}">
        <p14:creationId xmlns:p14="http://schemas.microsoft.com/office/powerpoint/2010/main" val="1062478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D91B-E7FC-555A-C348-35515CDDEC7A}"/>
              </a:ext>
            </a:extLst>
          </p:cNvPr>
          <p:cNvSpPr>
            <a:spLocks noGrp="1"/>
          </p:cNvSpPr>
          <p:nvPr>
            <p:ph type="title"/>
          </p:nvPr>
        </p:nvSpPr>
        <p:spPr/>
        <p:txBody>
          <a:bodyPr/>
          <a:lstStyle/>
          <a:p>
            <a:r>
              <a:rPr lang="en-GB"/>
              <a:t>Main changes in CJML version 3</a:t>
            </a:r>
          </a:p>
        </p:txBody>
      </p:sp>
      <p:sp>
        <p:nvSpPr>
          <p:cNvPr id="3" name="Content Placeholder 2">
            <a:extLst>
              <a:ext uri="{FF2B5EF4-FFF2-40B4-BE49-F238E27FC236}">
                <a16:creationId xmlns:a16="http://schemas.microsoft.com/office/drawing/2014/main" id="{41097F2B-CB01-BAAE-0706-29B58F7D456E}"/>
              </a:ext>
            </a:extLst>
          </p:cNvPr>
          <p:cNvSpPr>
            <a:spLocks noGrp="1"/>
          </p:cNvSpPr>
          <p:nvPr>
            <p:ph idx="1"/>
          </p:nvPr>
        </p:nvSpPr>
        <p:spPr/>
        <p:txBody>
          <a:bodyPr vert="horz" lIns="0" tIns="0" rIns="0" bIns="0" rtlCol="0" anchor="t">
            <a:noAutofit/>
          </a:bodyPr>
          <a:lstStyle/>
          <a:p>
            <a:pPr marL="267970" indent="-267970"/>
            <a:r>
              <a:rPr lang="en-GB"/>
              <a:t>The changes are based on experience from applying CJML in practice.</a:t>
            </a:r>
          </a:p>
          <a:p>
            <a:pPr marL="267970" indent="-267970"/>
            <a:r>
              <a:rPr lang="en-GB"/>
              <a:t>Actors</a:t>
            </a:r>
          </a:p>
          <a:p>
            <a:pPr marL="720407" lvl="1" indent="-267970"/>
            <a:r>
              <a:rPr lang="en-GB"/>
              <a:t>Actors can have </a:t>
            </a:r>
            <a:r>
              <a:rPr lang="en-GB" b="1"/>
              <a:t>multiple roles </a:t>
            </a:r>
            <a:r>
              <a:rPr lang="en-GB"/>
              <a:t>and </a:t>
            </a:r>
            <a:r>
              <a:rPr lang="en-GB" b="1"/>
              <a:t>belong to other actors</a:t>
            </a:r>
            <a:r>
              <a:rPr lang="en-GB"/>
              <a:t>, supporting hierarchies and generalization.</a:t>
            </a:r>
          </a:p>
          <a:p>
            <a:pPr marL="720407" lvl="1" indent="-267970"/>
            <a:r>
              <a:rPr lang="en-GB"/>
              <a:t>The </a:t>
            </a:r>
            <a:r>
              <a:rPr lang="en-GB" b="1"/>
              <a:t>categorization of service providers </a:t>
            </a:r>
            <a:r>
              <a:rPr lang="en-GB"/>
              <a:t>has been revised and is now based on funding type or legal entity.</a:t>
            </a:r>
          </a:p>
          <a:p>
            <a:pPr marL="720407" lvl="1" indent="-267970"/>
            <a:r>
              <a:rPr lang="en-GB" b="1"/>
              <a:t>Healthcare provider types </a:t>
            </a:r>
            <a:r>
              <a:rPr lang="en-GB"/>
              <a:t>have been introduced, including, for example, healthcare provider, clinical support service, digital health system, patient organization, and welfare service.</a:t>
            </a:r>
          </a:p>
          <a:p>
            <a:pPr marL="267970" indent="-267970"/>
            <a:r>
              <a:rPr lang="en-GB"/>
              <a:t>Touchpoints</a:t>
            </a:r>
          </a:p>
          <a:p>
            <a:pPr marL="720407" lvl="1" indent="-267970"/>
            <a:r>
              <a:rPr lang="en-GB"/>
              <a:t>The new </a:t>
            </a:r>
            <a:r>
              <a:rPr lang="en-GB" b="1"/>
              <a:t>Touchpoint category </a:t>
            </a:r>
            <a:r>
              <a:rPr lang="en-GB"/>
              <a:t>allows touchpoints to be classified according to their function in the journey, making it easier to focus on specific aspects.</a:t>
            </a:r>
          </a:p>
          <a:p>
            <a:pPr marL="720407" lvl="1" indent="-267970"/>
            <a:r>
              <a:rPr lang="en-GB"/>
              <a:t>Touchpoint categories include, for example, core encounter, supportive encounter, confirmation, status update, reminder, and payment.</a:t>
            </a:r>
          </a:p>
          <a:p>
            <a:pPr marL="267970" indent="-267970"/>
            <a:r>
              <a:rPr lang="en-GB"/>
              <a:t>Simplification</a:t>
            </a:r>
          </a:p>
          <a:p>
            <a:pPr marL="720407" lvl="1" indent="-267970"/>
            <a:r>
              <a:rPr lang="en-GB"/>
              <a:t>Unused, unnecessary, or unsuitable attributes have been removed from several actor subclasses.</a:t>
            </a:r>
          </a:p>
          <a:p>
            <a:pPr marL="0" indent="0">
              <a:buNone/>
            </a:pPr>
            <a:endParaRPr lang="en-GB"/>
          </a:p>
          <a:p>
            <a:endParaRPr lang="en-GB"/>
          </a:p>
        </p:txBody>
      </p:sp>
      <p:sp>
        <p:nvSpPr>
          <p:cNvPr id="4" name="Slide Number Placeholder 3">
            <a:extLst>
              <a:ext uri="{FF2B5EF4-FFF2-40B4-BE49-F238E27FC236}">
                <a16:creationId xmlns:a16="http://schemas.microsoft.com/office/drawing/2014/main" id="{8F69C87C-5271-FEA7-4AA1-43E95242C862}"/>
              </a:ext>
            </a:extLst>
          </p:cNvPr>
          <p:cNvSpPr>
            <a:spLocks noGrp="1"/>
          </p:cNvSpPr>
          <p:nvPr>
            <p:ph type="sldNum" sz="quarter" idx="12"/>
          </p:nvPr>
        </p:nvSpPr>
        <p:spPr/>
        <p:txBody>
          <a:bodyPr/>
          <a:lstStyle/>
          <a:p>
            <a:fld id="{23AA811B-2EBD-4900-905E-5BE206449611}" type="slidenum">
              <a:rPr lang="en-GB" smtClean="0"/>
              <a:pPr/>
              <a:t>7</a:t>
            </a:fld>
            <a:endParaRPr lang="en-GB"/>
          </a:p>
        </p:txBody>
      </p:sp>
    </p:spTree>
    <p:extLst>
      <p:ext uri="{BB962C8B-B14F-4D97-AF65-F5344CB8AC3E}">
        <p14:creationId xmlns:p14="http://schemas.microsoft.com/office/powerpoint/2010/main" val="41808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936-0F4E-305A-82E2-13174EBDE839}"/>
              </a:ext>
            </a:extLst>
          </p:cNvPr>
          <p:cNvSpPr>
            <a:spLocks noGrp="1"/>
          </p:cNvSpPr>
          <p:nvPr>
            <p:ph type="title"/>
          </p:nvPr>
        </p:nvSpPr>
        <p:spPr>
          <a:xfrm>
            <a:off x="696913" y="442528"/>
            <a:ext cx="9899967" cy="754096"/>
          </a:xfrm>
        </p:spPr>
        <p:txBody>
          <a:bodyPr/>
          <a:lstStyle/>
          <a:p>
            <a:r>
              <a:rPr lang="en-GB"/>
              <a:t>Deprecated features</a:t>
            </a:r>
          </a:p>
        </p:txBody>
      </p:sp>
      <p:sp>
        <p:nvSpPr>
          <p:cNvPr id="3" name="Content Placeholder 2">
            <a:extLst>
              <a:ext uri="{FF2B5EF4-FFF2-40B4-BE49-F238E27FC236}">
                <a16:creationId xmlns:a16="http://schemas.microsoft.com/office/drawing/2014/main" id="{F1956871-44B2-3AFD-BB75-0B00C9C85FC0}"/>
              </a:ext>
            </a:extLst>
          </p:cNvPr>
          <p:cNvSpPr>
            <a:spLocks noGrp="1"/>
          </p:cNvSpPr>
          <p:nvPr>
            <p:ph idx="1"/>
          </p:nvPr>
        </p:nvSpPr>
        <p:spPr>
          <a:xfrm>
            <a:off x="696913" y="1483360"/>
            <a:ext cx="10796588" cy="4412615"/>
          </a:xfrm>
        </p:spPr>
        <p:txBody>
          <a:bodyPr vert="horz" lIns="0" tIns="0" rIns="0" bIns="0" rtlCol="0" anchor="t">
            <a:noAutofit/>
          </a:bodyPr>
          <a:lstStyle/>
          <a:p>
            <a:r>
              <a:rPr lang="en-GB"/>
              <a:t>Several attributes have been removed from </a:t>
            </a:r>
            <a:r>
              <a:rPr lang="en-GB" b="1"/>
              <a:t>End User:</a:t>
            </a:r>
          </a:p>
          <a:p>
            <a:pPr lvl="1"/>
            <a:r>
              <a:rPr lang="en-GB"/>
              <a:t>Preference, as it was not considered useful metadata and was not represented visually.</a:t>
            </a:r>
          </a:p>
          <a:p>
            <a:pPr lvl="1"/>
            <a:r>
              <a:rPr lang="en-GB"/>
              <a:t>Frustrations, as these are generally not known when modeling planned journeys. While potentially relevant for actual journeys, they were not supported by the visual notation.</a:t>
            </a:r>
          </a:p>
          <a:p>
            <a:pPr lvl="1"/>
            <a:r>
              <a:rPr lang="en-GB"/>
              <a:t>Preferred channels, as they were not represented visually and were not considered useful metadata.</a:t>
            </a:r>
          </a:p>
          <a:p>
            <a:r>
              <a:rPr lang="en-GB"/>
              <a:t>Several attributes have been removed from </a:t>
            </a:r>
            <a:r>
              <a:rPr lang="en-GB" b="1"/>
              <a:t>Patient:</a:t>
            </a:r>
          </a:p>
          <a:p>
            <a:pPr lvl="1"/>
            <a:r>
              <a:rPr lang="en-GB"/>
              <a:t>Diagnosis, as a patient's diagnosis may change during treatment.</a:t>
            </a:r>
          </a:p>
          <a:p>
            <a:pPr lvl="1"/>
            <a:r>
              <a:rPr lang="en-GB"/>
              <a:t>Insurance name.</a:t>
            </a:r>
          </a:p>
          <a:p>
            <a:r>
              <a:rPr lang="en-GB"/>
              <a:t>Several attributes have been removed from </a:t>
            </a:r>
            <a:r>
              <a:rPr lang="en-GB" b="1"/>
              <a:t>Employee:</a:t>
            </a:r>
          </a:p>
          <a:p>
            <a:pPr lvl="1"/>
            <a:r>
              <a:rPr lang="en-GB"/>
              <a:t>Company name, department, position, and years of experience.</a:t>
            </a:r>
          </a:p>
          <a:p>
            <a:r>
              <a:rPr lang="en-GB"/>
              <a:t>Several attributes have been removed from </a:t>
            </a:r>
            <a:r>
              <a:rPr lang="en-GB" b="1"/>
              <a:t>Service Provider:</a:t>
            </a:r>
          </a:p>
          <a:p>
            <a:pPr lvl="1"/>
            <a:r>
              <a:rPr lang="en-GB"/>
              <a:t>Company name, department, and position. Organizational structure can instead be represented using the </a:t>
            </a:r>
            <a:r>
              <a:rPr lang="en-GB" err="1"/>
              <a:t>belongsTo</a:t>
            </a:r>
            <a:r>
              <a:rPr lang="en-GB"/>
              <a:t> relationship.</a:t>
            </a:r>
          </a:p>
          <a:p>
            <a:pPr lvl="1"/>
            <a:endParaRPr lang="en-GB"/>
          </a:p>
          <a:p>
            <a:pPr lvl="1"/>
            <a:endParaRPr lang="en-GB"/>
          </a:p>
        </p:txBody>
      </p:sp>
      <p:sp>
        <p:nvSpPr>
          <p:cNvPr id="4" name="Slide Number Placeholder 3">
            <a:extLst>
              <a:ext uri="{FF2B5EF4-FFF2-40B4-BE49-F238E27FC236}">
                <a16:creationId xmlns:a16="http://schemas.microsoft.com/office/drawing/2014/main" id="{20AD4B9C-56FD-01A5-BE51-DCEE3AF5B8F4}"/>
              </a:ext>
            </a:extLst>
          </p:cNvPr>
          <p:cNvSpPr>
            <a:spLocks noGrp="1"/>
          </p:cNvSpPr>
          <p:nvPr>
            <p:ph type="sldNum" sz="quarter" idx="12"/>
          </p:nvPr>
        </p:nvSpPr>
        <p:spPr>
          <a:xfrm>
            <a:off x="279400" y="6554934"/>
            <a:ext cx="417513" cy="109537"/>
          </a:xfrm>
        </p:spPr>
        <p:txBody>
          <a:bodyPr/>
          <a:lstStyle/>
          <a:p>
            <a:fld id="{23AA811B-2EBD-4900-905E-5BE206449611}" type="slidenum">
              <a:rPr lang="en-GB" smtClean="0"/>
              <a:pPr/>
              <a:t>8</a:t>
            </a:fld>
            <a:endParaRPr lang="en-GB"/>
          </a:p>
        </p:txBody>
      </p:sp>
    </p:spTree>
    <p:extLst>
      <p:ext uri="{BB962C8B-B14F-4D97-AF65-F5344CB8AC3E}">
        <p14:creationId xmlns:p14="http://schemas.microsoft.com/office/powerpoint/2010/main" val="2831569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Metamodel basics </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9</a:t>
            </a:fld>
            <a:endParaRPr lang="en-GB" noProof="0"/>
          </a:p>
        </p:txBody>
      </p:sp>
      <p:graphicFrame>
        <p:nvGraphicFramePr>
          <p:cNvPr id="3" name="Table 12">
            <a:extLst>
              <a:ext uri="{FF2B5EF4-FFF2-40B4-BE49-F238E27FC236}">
                <a16:creationId xmlns:a16="http://schemas.microsoft.com/office/drawing/2014/main" id="{FBCA00F3-2DF6-5F94-0EAD-837C4B23EC0D}"/>
              </a:ext>
            </a:extLst>
          </p:cNvPr>
          <p:cNvGraphicFramePr>
            <a:graphicFrameLocks noGrp="1"/>
          </p:cNvGraphicFramePr>
          <p:nvPr>
            <p:extLst>
              <p:ext uri="{D42A27DB-BD31-4B8C-83A1-F6EECF244321}">
                <p14:modId xmlns:p14="http://schemas.microsoft.com/office/powerpoint/2010/main" val="1155706929"/>
              </p:ext>
            </p:extLst>
          </p:nvPr>
        </p:nvGraphicFramePr>
        <p:xfrm>
          <a:off x="6518800" y="2433291"/>
          <a:ext cx="1817642" cy="115824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Class</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a:t>attribute1: Data Type</a:t>
                      </a:r>
                    </a:p>
                    <a:p>
                      <a:pPr algn="l"/>
                      <a:r>
                        <a:rPr lang="en-GB" sz="1050" noProof="0"/>
                        <a:t>attribute2: Data Type</a:t>
                      </a:r>
                    </a:p>
                    <a:p>
                      <a:pPr algn="l"/>
                      <a:r>
                        <a:rPr lang="en-GB" sz="1100" b="1" noProof="0"/>
                        <a:t>         .</a:t>
                      </a:r>
                    </a:p>
                    <a:p>
                      <a:pPr algn="l"/>
                      <a:r>
                        <a:rPr lang="en-GB" sz="1100" b="1" noProof="0"/>
                        <a:t>         .</a:t>
                      </a:r>
                    </a:p>
                    <a:p>
                      <a:pPr algn="l"/>
                      <a:r>
                        <a:rPr lang="en-GB" sz="1050" noProof="0" err="1"/>
                        <a:t>attributeN</a:t>
                      </a:r>
                      <a:r>
                        <a:rPr lang="en-GB" sz="1050" noProof="0"/>
                        <a:t>: Data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5" name="Table 12">
            <a:extLst>
              <a:ext uri="{FF2B5EF4-FFF2-40B4-BE49-F238E27FC236}">
                <a16:creationId xmlns:a16="http://schemas.microsoft.com/office/drawing/2014/main" id="{C91B9E2E-DAB2-C053-69A6-C1D17E8313AA}"/>
              </a:ext>
            </a:extLst>
          </p:cNvPr>
          <p:cNvGraphicFramePr>
            <a:graphicFrameLocks noGrp="1"/>
          </p:cNvGraphicFramePr>
          <p:nvPr>
            <p:extLst>
              <p:ext uri="{D42A27DB-BD31-4B8C-83A1-F6EECF244321}">
                <p14:modId xmlns:p14="http://schemas.microsoft.com/office/powerpoint/2010/main" val="365338850"/>
              </p:ext>
            </p:extLst>
          </p:nvPr>
        </p:nvGraphicFramePr>
        <p:xfrm>
          <a:off x="5901865" y="4238787"/>
          <a:ext cx="1233870" cy="251460"/>
        </p:xfrm>
        <a:graphic>
          <a:graphicData uri="http://schemas.openxmlformats.org/drawingml/2006/table">
            <a:tbl>
              <a:tblPr firstRow="1" bandRow="1">
                <a:tableStyleId>{2D5ABB26-0587-4C30-8999-92F81FD0307C}</a:tableStyleId>
              </a:tblPr>
              <a:tblGrid>
                <a:gridCol w="1233870">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Subclass 1</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6" name="Table 12">
            <a:extLst>
              <a:ext uri="{FF2B5EF4-FFF2-40B4-BE49-F238E27FC236}">
                <a16:creationId xmlns:a16="http://schemas.microsoft.com/office/drawing/2014/main" id="{57A75B92-2AEA-6C63-A6C1-86D3D942C920}"/>
              </a:ext>
            </a:extLst>
          </p:cNvPr>
          <p:cNvGraphicFramePr>
            <a:graphicFrameLocks noGrp="1"/>
          </p:cNvGraphicFramePr>
          <p:nvPr>
            <p:extLst>
              <p:ext uri="{D42A27DB-BD31-4B8C-83A1-F6EECF244321}">
                <p14:modId xmlns:p14="http://schemas.microsoft.com/office/powerpoint/2010/main" val="2788393433"/>
              </p:ext>
            </p:extLst>
          </p:nvPr>
        </p:nvGraphicFramePr>
        <p:xfrm>
          <a:off x="7770451" y="4238787"/>
          <a:ext cx="1311981" cy="251460"/>
        </p:xfrm>
        <a:graphic>
          <a:graphicData uri="http://schemas.openxmlformats.org/drawingml/2006/table">
            <a:tbl>
              <a:tblPr firstRow="1" bandRow="1">
                <a:tableStyleId>{2D5ABB26-0587-4C30-8999-92F81FD0307C}</a:tableStyleId>
              </a:tblPr>
              <a:tblGrid>
                <a:gridCol w="1311981">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Subclass 2</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1E367F6E-3220-C3D3-6CF1-7ACADE4A25BC}"/>
              </a:ext>
            </a:extLst>
          </p:cNvPr>
          <p:cNvCxnSpPr>
            <a:cxnSpLocks/>
            <a:stCxn id="11" idx="3"/>
            <a:endCxn id="5" idx="0"/>
          </p:cNvCxnSpPr>
          <p:nvPr/>
        </p:nvCxnSpPr>
        <p:spPr>
          <a:xfrm rot="5400000">
            <a:off x="6709953" y="3543507"/>
            <a:ext cx="504128" cy="88643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BC5181DE-1240-B1D6-41EE-1688AAA7CEE8}"/>
              </a:ext>
            </a:extLst>
          </p:cNvPr>
          <p:cNvSpPr/>
          <p:nvPr/>
        </p:nvSpPr>
        <p:spPr>
          <a:xfrm>
            <a:off x="7318645" y="3585369"/>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2" name="Connector: Elbow 11">
            <a:extLst>
              <a:ext uri="{FF2B5EF4-FFF2-40B4-BE49-F238E27FC236}">
                <a16:creationId xmlns:a16="http://schemas.microsoft.com/office/drawing/2014/main" id="{BFE3BAE5-AE61-8377-07F2-8B45B0B20CCF}"/>
              </a:ext>
            </a:extLst>
          </p:cNvPr>
          <p:cNvCxnSpPr>
            <a:cxnSpLocks/>
            <a:stCxn id="6" idx="0"/>
            <a:endCxn id="11" idx="3"/>
          </p:cNvCxnSpPr>
          <p:nvPr/>
        </p:nvCxnSpPr>
        <p:spPr>
          <a:xfrm rot="16200000" flipV="1">
            <a:off x="7663773" y="3476119"/>
            <a:ext cx="504128" cy="1021208"/>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1B6541-0DE8-E48A-5A8E-8D4387CCCF19}"/>
              </a:ext>
            </a:extLst>
          </p:cNvPr>
          <p:cNvSpPr txBox="1"/>
          <p:nvPr/>
        </p:nvSpPr>
        <p:spPr>
          <a:xfrm flipH="1">
            <a:off x="8764096" y="2856548"/>
            <a:ext cx="1551925" cy="246221"/>
          </a:xfrm>
          <a:prstGeom prst="rect">
            <a:avLst/>
          </a:prstGeom>
          <a:noFill/>
          <a:ln>
            <a:noFill/>
          </a:ln>
        </p:spPr>
        <p:txBody>
          <a:bodyPr wrap="square" rtlCol="0">
            <a:spAutoFit/>
          </a:bodyPr>
          <a:lstStyle/>
          <a:p>
            <a:pPr algn="l"/>
            <a:r>
              <a:rPr lang="en-GB" sz="1000" noProof="0"/>
              <a:t>endpoint name [0..*]</a:t>
            </a:r>
          </a:p>
        </p:txBody>
      </p:sp>
      <p:sp>
        <p:nvSpPr>
          <p:cNvPr id="14" name="Diamond 13">
            <a:extLst>
              <a:ext uri="{FF2B5EF4-FFF2-40B4-BE49-F238E27FC236}">
                <a16:creationId xmlns:a16="http://schemas.microsoft.com/office/drawing/2014/main" id="{756D5205-A55C-54CF-8BCC-686A81EBBCA4}"/>
              </a:ext>
            </a:extLst>
          </p:cNvPr>
          <p:cNvSpPr/>
          <p:nvPr/>
        </p:nvSpPr>
        <p:spPr>
          <a:xfrm>
            <a:off x="8336442" y="3048495"/>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15" name="Table 12">
            <a:extLst>
              <a:ext uri="{FF2B5EF4-FFF2-40B4-BE49-F238E27FC236}">
                <a16:creationId xmlns:a16="http://schemas.microsoft.com/office/drawing/2014/main" id="{3F474EDC-27B5-98C7-FF38-FB1FBC911D5A}"/>
              </a:ext>
            </a:extLst>
          </p:cNvPr>
          <p:cNvGraphicFramePr>
            <a:graphicFrameLocks noGrp="1"/>
          </p:cNvGraphicFramePr>
          <p:nvPr>
            <p:extLst>
              <p:ext uri="{D42A27DB-BD31-4B8C-83A1-F6EECF244321}">
                <p14:modId xmlns:p14="http://schemas.microsoft.com/office/powerpoint/2010/main" val="1907401930"/>
              </p:ext>
            </p:extLst>
          </p:nvPr>
        </p:nvGraphicFramePr>
        <p:xfrm>
          <a:off x="10082348" y="297676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Aggregated Class</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6" name="Straight Arrow Connector 15">
            <a:extLst>
              <a:ext uri="{FF2B5EF4-FFF2-40B4-BE49-F238E27FC236}">
                <a16:creationId xmlns:a16="http://schemas.microsoft.com/office/drawing/2014/main" id="{128C048F-0CB3-6493-7D0E-36F830A35494}"/>
              </a:ext>
            </a:extLst>
          </p:cNvPr>
          <p:cNvCxnSpPr>
            <a:cxnSpLocks/>
            <a:stCxn id="14" idx="3"/>
            <a:endCxn id="15" idx="1"/>
          </p:cNvCxnSpPr>
          <p:nvPr/>
        </p:nvCxnSpPr>
        <p:spPr>
          <a:xfrm>
            <a:off x="8516442" y="3102495"/>
            <a:ext cx="156590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22" name="Table 12">
            <a:extLst>
              <a:ext uri="{FF2B5EF4-FFF2-40B4-BE49-F238E27FC236}">
                <a16:creationId xmlns:a16="http://schemas.microsoft.com/office/drawing/2014/main" id="{7C535CAC-9B23-ED83-466C-17B2513AA4DC}"/>
              </a:ext>
            </a:extLst>
          </p:cNvPr>
          <p:cNvGraphicFramePr>
            <a:graphicFrameLocks noGrp="1"/>
          </p:cNvGraphicFramePr>
          <p:nvPr>
            <p:extLst>
              <p:ext uri="{D42A27DB-BD31-4B8C-83A1-F6EECF244321}">
                <p14:modId xmlns:p14="http://schemas.microsoft.com/office/powerpoint/2010/main" val="2890438357"/>
              </p:ext>
            </p:extLst>
          </p:nvPr>
        </p:nvGraphicFramePr>
        <p:xfrm>
          <a:off x="10082348" y="245235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Associated Class</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23" name="Straight Arrow Connector 22">
            <a:extLst>
              <a:ext uri="{FF2B5EF4-FFF2-40B4-BE49-F238E27FC236}">
                <a16:creationId xmlns:a16="http://schemas.microsoft.com/office/drawing/2014/main" id="{29CBEFDF-6F96-DDE2-A228-6BC3A903316D}"/>
              </a:ext>
            </a:extLst>
          </p:cNvPr>
          <p:cNvCxnSpPr>
            <a:cxnSpLocks/>
            <a:endCxn id="22" idx="1"/>
          </p:cNvCxnSpPr>
          <p:nvPr/>
        </p:nvCxnSpPr>
        <p:spPr>
          <a:xfrm>
            <a:off x="8336442" y="2578088"/>
            <a:ext cx="174590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131C59F-49C7-B44F-CE00-7F1302AF0264}"/>
              </a:ext>
            </a:extLst>
          </p:cNvPr>
          <p:cNvSpPr txBox="1"/>
          <p:nvPr/>
        </p:nvSpPr>
        <p:spPr>
          <a:xfrm flipH="1">
            <a:off x="9368175" y="1735731"/>
            <a:ext cx="947846" cy="246221"/>
          </a:xfrm>
          <a:prstGeom prst="rect">
            <a:avLst/>
          </a:prstGeom>
          <a:noFill/>
          <a:ln>
            <a:noFill/>
          </a:ln>
        </p:spPr>
        <p:txBody>
          <a:bodyPr wrap="square" rtlCol="0">
            <a:spAutoFit/>
          </a:bodyPr>
          <a:lstStyle/>
          <a:p>
            <a:pPr algn="l"/>
            <a:r>
              <a:rPr lang="en-GB" sz="1000" noProof="0"/>
              <a:t>multiplicity</a:t>
            </a:r>
          </a:p>
        </p:txBody>
      </p:sp>
      <p:sp>
        <p:nvSpPr>
          <p:cNvPr id="34" name="TextBox 33">
            <a:extLst>
              <a:ext uri="{FF2B5EF4-FFF2-40B4-BE49-F238E27FC236}">
                <a16:creationId xmlns:a16="http://schemas.microsoft.com/office/drawing/2014/main" id="{CC31DD5D-9898-F232-EF8D-83D183B86F80}"/>
              </a:ext>
            </a:extLst>
          </p:cNvPr>
          <p:cNvSpPr txBox="1"/>
          <p:nvPr/>
        </p:nvSpPr>
        <p:spPr>
          <a:xfrm flipH="1">
            <a:off x="8764096" y="2336642"/>
            <a:ext cx="1551925" cy="246221"/>
          </a:xfrm>
          <a:prstGeom prst="rect">
            <a:avLst/>
          </a:prstGeom>
          <a:noFill/>
          <a:ln>
            <a:noFill/>
          </a:ln>
        </p:spPr>
        <p:txBody>
          <a:bodyPr wrap="square" rtlCol="0">
            <a:spAutoFit/>
          </a:bodyPr>
          <a:lstStyle/>
          <a:p>
            <a:pPr algn="l"/>
            <a:r>
              <a:rPr lang="en-GB" sz="1000" noProof="0"/>
              <a:t>endpoint name [0..*]</a:t>
            </a:r>
          </a:p>
        </p:txBody>
      </p:sp>
      <p:sp>
        <p:nvSpPr>
          <p:cNvPr id="35" name="TextBox 34">
            <a:extLst>
              <a:ext uri="{FF2B5EF4-FFF2-40B4-BE49-F238E27FC236}">
                <a16:creationId xmlns:a16="http://schemas.microsoft.com/office/drawing/2014/main" id="{809150FE-0D8A-1F3F-C0E4-8690F8E0F0BC}"/>
              </a:ext>
            </a:extLst>
          </p:cNvPr>
          <p:cNvSpPr txBox="1">
            <a:spLocks/>
          </p:cNvSpPr>
          <p:nvPr/>
        </p:nvSpPr>
        <p:spPr>
          <a:xfrm flipH="1">
            <a:off x="1101691" y="1989652"/>
            <a:ext cx="2995119" cy="1450654"/>
          </a:xfrm>
          <a:prstGeom prst="rect">
            <a:avLst/>
          </a:prstGeom>
          <a:ln/>
        </p:spPr>
        <p:style>
          <a:lnRef idx="2">
            <a:schemeClr val="dk1"/>
          </a:lnRef>
          <a:fillRef idx="1">
            <a:schemeClr val="lt1"/>
          </a:fillRef>
          <a:effectRef idx="0">
            <a:schemeClr val="dk1"/>
          </a:effectRef>
          <a:fontRef idx="minor">
            <a:schemeClr val="dk1"/>
          </a:fontRef>
        </p:style>
        <p:txBody>
          <a:bodyPr wrap="square" rtlCol="0" anchor="ctr">
            <a:spAutoFit/>
          </a:bodyPr>
          <a:lstStyle/>
          <a:p>
            <a:pPr>
              <a:lnSpc>
                <a:spcPct val="150000"/>
              </a:lnSpc>
            </a:pPr>
            <a:r>
              <a:rPr lang="en-GB" sz="1200" noProof="0">
                <a:solidFill>
                  <a:schemeClr val="tx1"/>
                </a:solidFill>
              </a:rPr>
              <a:t>Association</a:t>
            </a:r>
          </a:p>
          <a:p>
            <a:pPr>
              <a:lnSpc>
                <a:spcPct val="150000"/>
              </a:lnSpc>
            </a:pPr>
            <a:r>
              <a:rPr lang="en-GB" sz="1200" noProof="0">
                <a:solidFill>
                  <a:schemeClr val="tx1"/>
                </a:solidFill>
              </a:rPr>
              <a:t>Inheritance</a:t>
            </a:r>
          </a:p>
          <a:p>
            <a:pPr>
              <a:lnSpc>
                <a:spcPct val="150000"/>
              </a:lnSpc>
            </a:pPr>
            <a:r>
              <a:rPr lang="en-GB" sz="1200" noProof="0">
                <a:solidFill>
                  <a:schemeClr val="tx1"/>
                </a:solidFill>
              </a:rPr>
              <a:t>Aggregation</a:t>
            </a:r>
          </a:p>
          <a:p>
            <a:pPr>
              <a:lnSpc>
                <a:spcPct val="150000"/>
              </a:lnSpc>
            </a:pPr>
            <a:r>
              <a:rPr lang="en-GB" sz="1200" noProof="0">
                <a:solidFill>
                  <a:schemeClr val="tx1"/>
                </a:solidFill>
              </a:rPr>
              <a:t>Composition</a:t>
            </a:r>
          </a:p>
          <a:p>
            <a:pPr>
              <a:lnSpc>
                <a:spcPct val="150000"/>
              </a:lnSpc>
            </a:pPr>
            <a:r>
              <a:rPr lang="en-GB" sz="1200" noProof="0">
                <a:solidFill>
                  <a:schemeClr val="tx1"/>
                </a:solidFill>
              </a:rPr>
              <a:t>Note/Comment</a:t>
            </a:r>
          </a:p>
        </p:txBody>
      </p:sp>
      <p:sp>
        <p:nvSpPr>
          <p:cNvPr id="41" name="Arrow: Right 40">
            <a:extLst>
              <a:ext uri="{FF2B5EF4-FFF2-40B4-BE49-F238E27FC236}">
                <a16:creationId xmlns:a16="http://schemas.microsoft.com/office/drawing/2014/main" id="{D535E3A5-4113-A940-C8D0-7988E6516113}"/>
              </a:ext>
            </a:extLst>
          </p:cNvPr>
          <p:cNvSpPr/>
          <p:nvPr/>
        </p:nvSpPr>
        <p:spPr>
          <a:xfrm rot="5400000">
            <a:off x="9614377" y="2072139"/>
            <a:ext cx="399862" cy="203783"/>
          </a:xfrm>
          <a:prstGeom prst="rightArrow">
            <a:avLst>
              <a:gd name="adj1" fmla="val 23589"/>
              <a:gd name="adj2" fmla="val 483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TextBox 41">
            <a:extLst>
              <a:ext uri="{FF2B5EF4-FFF2-40B4-BE49-F238E27FC236}">
                <a16:creationId xmlns:a16="http://schemas.microsoft.com/office/drawing/2014/main" id="{30233956-851E-DC93-272D-90830ACB3304}"/>
              </a:ext>
            </a:extLst>
          </p:cNvPr>
          <p:cNvSpPr txBox="1"/>
          <p:nvPr/>
        </p:nvSpPr>
        <p:spPr>
          <a:xfrm flipH="1">
            <a:off x="459087" y="1484852"/>
            <a:ext cx="2645812" cy="369332"/>
          </a:xfrm>
          <a:prstGeom prst="rect">
            <a:avLst/>
          </a:prstGeom>
          <a:noFill/>
          <a:ln>
            <a:noFill/>
          </a:ln>
        </p:spPr>
        <p:txBody>
          <a:bodyPr wrap="square" rtlCol="0">
            <a:spAutoFit/>
          </a:bodyPr>
          <a:lstStyle/>
          <a:p>
            <a:pPr algn="l"/>
            <a:r>
              <a:rPr lang="en-GB" sz="1800" noProof="0"/>
              <a:t>UML notation</a:t>
            </a:r>
          </a:p>
        </p:txBody>
      </p:sp>
      <p:cxnSp>
        <p:nvCxnSpPr>
          <p:cNvPr id="43" name="Straight Arrow Connector 42">
            <a:extLst>
              <a:ext uri="{FF2B5EF4-FFF2-40B4-BE49-F238E27FC236}">
                <a16:creationId xmlns:a16="http://schemas.microsoft.com/office/drawing/2014/main" id="{0124A3D1-4EBF-2527-3FC6-7949017D62D4}"/>
              </a:ext>
            </a:extLst>
          </p:cNvPr>
          <p:cNvCxnSpPr>
            <a:cxnSpLocks/>
          </p:cNvCxnSpPr>
          <p:nvPr/>
        </p:nvCxnSpPr>
        <p:spPr>
          <a:xfrm>
            <a:off x="2414454" y="2217606"/>
            <a:ext cx="133363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5" name="Diamond 44">
            <a:extLst>
              <a:ext uri="{FF2B5EF4-FFF2-40B4-BE49-F238E27FC236}">
                <a16:creationId xmlns:a16="http://schemas.microsoft.com/office/drawing/2014/main" id="{DF8088FB-D27A-D4FB-B742-449A9A8EC9B8}"/>
              </a:ext>
            </a:extLst>
          </p:cNvPr>
          <p:cNvSpPr/>
          <p:nvPr/>
        </p:nvSpPr>
        <p:spPr>
          <a:xfrm>
            <a:off x="2446772" y="2671346"/>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46" name="Straight Arrow Connector 45">
            <a:extLst>
              <a:ext uri="{FF2B5EF4-FFF2-40B4-BE49-F238E27FC236}">
                <a16:creationId xmlns:a16="http://schemas.microsoft.com/office/drawing/2014/main" id="{31865306-8F7A-2B7B-A1E9-72B087F4AE96}"/>
              </a:ext>
            </a:extLst>
          </p:cNvPr>
          <p:cNvCxnSpPr>
            <a:cxnSpLocks/>
          </p:cNvCxnSpPr>
          <p:nvPr/>
        </p:nvCxnSpPr>
        <p:spPr>
          <a:xfrm>
            <a:off x="2626772" y="2721738"/>
            <a:ext cx="1137478"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8" name="Isosceles Triangle 47">
            <a:extLst>
              <a:ext uri="{FF2B5EF4-FFF2-40B4-BE49-F238E27FC236}">
                <a16:creationId xmlns:a16="http://schemas.microsoft.com/office/drawing/2014/main" id="{A62595C7-E427-52C5-F659-0BEEE2459C63}"/>
              </a:ext>
            </a:extLst>
          </p:cNvPr>
          <p:cNvSpPr/>
          <p:nvPr/>
        </p:nvSpPr>
        <p:spPr>
          <a:xfrm rot="5400000">
            <a:off x="3603017" y="2411293"/>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49" name="Straight Arrow Connector 48">
            <a:extLst>
              <a:ext uri="{FF2B5EF4-FFF2-40B4-BE49-F238E27FC236}">
                <a16:creationId xmlns:a16="http://schemas.microsoft.com/office/drawing/2014/main" id="{A5F6537E-7311-C949-6F75-BC5FC415D018}"/>
              </a:ext>
            </a:extLst>
          </p:cNvPr>
          <p:cNvCxnSpPr>
            <a:cxnSpLocks/>
          </p:cNvCxnSpPr>
          <p:nvPr/>
        </p:nvCxnSpPr>
        <p:spPr>
          <a:xfrm>
            <a:off x="2430613" y="2487669"/>
            <a:ext cx="1184347" cy="0"/>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244D67B-E8CD-1905-2BAC-20A0D323D6D1}"/>
              </a:ext>
            </a:extLst>
          </p:cNvPr>
          <p:cNvSpPr txBox="1"/>
          <p:nvPr/>
        </p:nvSpPr>
        <p:spPr>
          <a:xfrm flipH="1">
            <a:off x="5207264" y="1501973"/>
            <a:ext cx="2645812" cy="369332"/>
          </a:xfrm>
          <a:prstGeom prst="rect">
            <a:avLst/>
          </a:prstGeom>
          <a:noFill/>
          <a:ln>
            <a:noFill/>
          </a:ln>
        </p:spPr>
        <p:txBody>
          <a:bodyPr wrap="square" rtlCol="0">
            <a:spAutoFit/>
          </a:bodyPr>
          <a:lstStyle/>
          <a:p>
            <a:pPr algn="l"/>
            <a:r>
              <a:rPr lang="en-GB" sz="1800" noProof="0"/>
              <a:t>Class diagram template:</a:t>
            </a:r>
          </a:p>
        </p:txBody>
      </p:sp>
      <p:sp>
        <p:nvSpPr>
          <p:cNvPr id="58" name="TextBox 57">
            <a:extLst>
              <a:ext uri="{FF2B5EF4-FFF2-40B4-BE49-F238E27FC236}">
                <a16:creationId xmlns:a16="http://schemas.microsoft.com/office/drawing/2014/main" id="{B2DA3083-21D7-50F1-74CF-765132569F23}"/>
              </a:ext>
            </a:extLst>
          </p:cNvPr>
          <p:cNvSpPr txBox="1"/>
          <p:nvPr/>
        </p:nvSpPr>
        <p:spPr>
          <a:xfrm flipH="1">
            <a:off x="459087" y="3660014"/>
            <a:ext cx="2645812" cy="369332"/>
          </a:xfrm>
          <a:prstGeom prst="rect">
            <a:avLst/>
          </a:prstGeom>
          <a:noFill/>
          <a:ln>
            <a:noFill/>
          </a:ln>
        </p:spPr>
        <p:txBody>
          <a:bodyPr wrap="square" rtlCol="0">
            <a:spAutoFit/>
          </a:bodyPr>
          <a:lstStyle/>
          <a:p>
            <a:pPr algn="l"/>
            <a:r>
              <a:rPr lang="en-GB" sz="1800" noProof="0"/>
              <a:t>Data Types used:</a:t>
            </a:r>
          </a:p>
        </p:txBody>
      </p:sp>
      <p:graphicFrame>
        <p:nvGraphicFramePr>
          <p:cNvPr id="65" name="Table 65">
            <a:extLst>
              <a:ext uri="{FF2B5EF4-FFF2-40B4-BE49-F238E27FC236}">
                <a16:creationId xmlns:a16="http://schemas.microsoft.com/office/drawing/2014/main" id="{97E46455-1578-6387-1C14-651936CAFC1A}"/>
              </a:ext>
            </a:extLst>
          </p:cNvPr>
          <p:cNvGraphicFramePr>
            <a:graphicFrameLocks noGrp="1"/>
          </p:cNvGraphicFramePr>
          <p:nvPr>
            <p:extLst>
              <p:ext uri="{D42A27DB-BD31-4B8C-83A1-F6EECF244321}">
                <p14:modId xmlns:p14="http://schemas.microsoft.com/office/powerpoint/2010/main" val="976179110"/>
              </p:ext>
            </p:extLst>
          </p:nvPr>
        </p:nvGraphicFramePr>
        <p:xfrm>
          <a:off x="1101691" y="4216294"/>
          <a:ext cx="3717959" cy="2385048"/>
        </p:xfrm>
        <a:graphic>
          <a:graphicData uri="http://schemas.openxmlformats.org/drawingml/2006/table">
            <a:tbl>
              <a:tblPr firstRow="1" bandRow="1">
                <a:tableStyleId>{5940675A-B579-460E-94D1-54222C63F5DA}</a:tableStyleId>
              </a:tblPr>
              <a:tblGrid>
                <a:gridCol w="841409">
                  <a:extLst>
                    <a:ext uri="{9D8B030D-6E8A-4147-A177-3AD203B41FA5}">
                      <a16:colId xmlns:a16="http://schemas.microsoft.com/office/drawing/2014/main" val="1028715738"/>
                    </a:ext>
                  </a:extLst>
                </a:gridCol>
                <a:gridCol w="2876550">
                  <a:extLst>
                    <a:ext uri="{9D8B030D-6E8A-4147-A177-3AD203B41FA5}">
                      <a16:colId xmlns:a16="http://schemas.microsoft.com/office/drawing/2014/main" val="2523128486"/>
                    </a:ext>
                  </a:extLst>
                </a:gridCol>
              </a:tblGrid>
              <a:tr h="370840">
                <a:tc>
                  <a:txBody>
                    <a:bodyPr/>
                    <a:lstStyle/>
                    <a:p>
                      <a:r>
                        <a:rPr lang="en-GB" sz="1200" b="1" noProof="0"/>
                        <a:t>Data Type</a:t>
                      </a:r>
                    </a:p>
                  </a:txBody>
                  <a:tcPr/>
                </a:tc>
                <a:tc>
                  <a:txBody>
                    <a:bodyPr/>
                    <a:lstStyle/>
                    <a:p>
                      <a:r>
                        <a:rPr lang="en-GB" sz="1200" b="1" noProof="0"/>
                        <a:t>Short Description</a:t>
                      </a:r>
                    </a:p>
                  </a:txBody>
                  <a:tcPr/>
                </a:tc>
                <a:extLst>
                  <a:ext uri="{0D108BD9-81ED-4DB2-BD59-A6C34878D82A}">
                    <a16:rowId xmlns:a16="http://schemas.microsoft.com/office/drawing/2014/main" val="2296045190"/>
                  </a:ext>
                </a:extLst>
              </a:tr>
              <a:tr h="370840">
                <a:tc>
                  <a:txBody>
                    <a:bodyPr/>
                    <a:lstStyle/>
                    <a:p>
                      <a:r>
                        <a:rPr lang="en-GB" sz="1200" noProof="0"/>
                        <a:t>String</a:t>
                      </a:r>
                    </a:p>
                  </a:txBody>
                  <a:tcPr/>
                </a:tc>
                <a:tc>
                  <a:txBody>
                    <a:bodyPr/>
                    <a:lstStyle/>
                    <a:p>
                      <a:r>
                        <a:rPr lang="en-GB" sz="1200" noProof="0"/>
                        <a:t>Text</a:t>
                      </a:r>
                    </a:p>
                  </a:txBody>
                  <a:tcPr/>
                </a:tc>
                <a:extLst>
                  <a:ext uri="{0D108BD9-81ED-4DB2-BD59-A6C34878D82A}">
                    <a16:rowId xmlns:a16="http://schemas.microsoft.com/office/drawing/2014/main" val="2100784776"/>
                  </a:ext>
                </a:extLst>
              </a:tr>
              <a:tr h="370840">
                <a:tc>
                  <a:txBody>
                    <a:bodyPr/>
                    <a:lstStyle/>
                    <a:p>
                      <a:r>
                        <a:rPr lang="en-GB" sz="1200" noProof="0"/>
                        <a:t>Integer</a:t>
                      </a:r>
                    </a:p>
                  </a:txBody>
                  <a:tcPr/>
                </a:tc>
                <a:tc>
                  <a:txBody>
                    <a:bodyPr/>
                    <a:lstStyle/>
                    <a:p>
                      <a:r>
                        <a:rPr lang="en-GB" sz="1200" noProof="0"/>
                        <a:t>Whole number</a:t>
                      </a:r>
                    </a:p>
                  </a:txBody>
                  <a:tcPr/>
                </a:tc>
                <a:extLst>
                  <a:ext uri="{0D108BD9-81ED-4DB2-BD59-A6C34878D82A}">
                    <a16:rowId xmlns:a16="http://schemas.microsoft.com/office/drawing/2014/main" val="3662133024"/>
                  </a:ext>
                </a:extLst>
              </a:tr>
              <a:tr h="444488">
                <a:tc>
                  <a:txBody>
                    <a:bodyPr/>
                    <a:lstStyle/>
                    <a:p>
                      <a:r>
                        <a:rPr lang="en-GB" sz="1200" noProof="0"/>
                        <a:t>Float</a:t>
                      </a:r>
                    </a:p>
                  </a:txBody>
                  <a:tcPr/>
                </a:tc>
                <a:tc>
                  <a:txBody>
                    <a:bodyPr/>
                    <a:lstStyle/>
                    <a:p>
                      <a:r>
                        <a:rPr lang="en-GB" sz="1200" noProof="0"/>
                        <a:t>Number with decimal values</a:t>
                      </a:r>
                    </a:p>
                  </a:txBody>
                  <a:tcPr/>
                </a:tc>
                <a:extLst>
                  <a:ext uri="{0D108BD9-81ED-4DB2-BD59-A6C34878D82A}">
                    <a16:rowId xmlns:a16="http://schemas.microsoft.com/office/drawing/2014/main" val="4059361507"/>
                  </a:ext>
                </a:extLst>
              </a:tr>
              <a:tr h="370840">
                <a:tc>
                  <a:txBody>
                    <a:bodyPr/>
                    <a:lstStyle/>
                    <a:p>
                      <a:r>
                        <a:rPr lang="en-GB" sz="1200" noProof="0"/>
                        <a:t>Boolean</a:t>
                      </a:r>
                    </a:p>
                  </a:txBody>
                  <a:tcPr/>
                </a:tc>
                <a:tc>
                  <a:txBody>
                    <a:bodyPr/>
                    <a:lstStyle/>
                    <a:p>
                      <a:r>
                        <a:rPr lang="en-GB" sz="1200" noProof="0"/>
                        <a:t>True or false</a:t>
                      </a:r>
                    </a:p>
                  </a:txBody>
                  <a:tcPr/>
                </a:tc>
                <a:extLst>
                  <a:ext uri="{0D108BD9-81ED-4DB2-BD59-A6C34878D82A}">
                    <a16:rowId xmlns:a16="http://schemas.microsoft.com/office/drawing/2014/main" val="3896890558"/>
                  </a:ext>
                </a:extLst>
              </a:tr>
              <a:tr h="370840">
                <a:tc>
                  <a:txBody>
                    <a:bodyPr/>
                    <a:lstStyle/>
                    <a:p>
                      <a:r>
                        <a:rPr lang="en-GB" sz="1200" noProof="0"/>
                        <a:t>Datetime</a:t>
                      </a:r>
                    </a:p>
                  </a:txBody>
                  <a:tcPr/>
                </a:tc>
                <a:tc>
                  <a:txBody>
                    <a:bodyPr/>
                    <a:lstStyle/>
                    <a:p>
                      <a:r>
                        <a:rPr lang="en-GB" sz="1200" noProof="0"/>
                        <a:t>Date and time</a:t>
                      </a:r>
                    </a:p>
                  </a:txBody>
                  <a:tcPr/>
                </a:tc>
                <a:extLst>
                  <a:ext uri="{0D108BD9-81ED-4DB2-BD59-A6C34878D82A}">
                    <a16:rowId xmlns:a16="http://schemas.microsoft.com/office/drawing/2014/main" val="4099040041"/>
                  </a:ext>
                </a:extLst>
              </a:tr>
            </a:tbl>
          </a:graphicData>
        </a:graphic>
      </p:graphicFrame>
      <p:cxnSp>
        <p:nvCxnSpPr>
          <p:cNvPr id="18" name="Straight Connector 17">
            <a:extLst>
              <a:ext uri="{FF2B5EF4-FFF2-40B4-BE49-F238E27FC236}">
                <a16:creationId xmlns:a16="http://schemas.microsoft.com/office/drawing/2014/main" id="{78BF6714-9CE1-0CF8-D305-ECFAE604A071}"/>
              </a:ext>
            </a:extLst>
          </p:cNvPr>
          <p:cNvCxnSpPr>
            <a:cxnSpLocks/>
          </p:cNvCxnSpPr>
          <p:nvPr/>
        </p:nvCxnSpPr>
        <p:spPr>
          <a:xfrm>
            <a:off x="2540000" y="3304832"/>
            <a:ext cx="1208091" cy="0"/>
          </a:xfrm>
          <a:prstGeom prst="line">
            <a:avLst/>
          </a:prstGeom>
          <a:ln w="12700">
            <a:prstDash val="dash"/>
            <a:tailEnd type="none" w="lg" len="lg"/>
          </a:ln>
        </p:spPr>
        <p:style>
          <a:lnRef idx="1">
            <a:schemeClr val="dk1"/>
          </a:lnRef>
          <a:fillRef idx="0">
            <a:schemeClr val="dk1"/>
          </a:fillRef>
          <a:effectRef idx="0">
            <a:schemeClr val="dk1"/>
          </a:effectRef>
          <a:fontRef idx="minor">
            <a:schemeClr val="tx1"/>
          </a:fontRef>
        </p:style>
      </p:cxnSp>
      <p:sp>
        <p:nvSpPr>
          <p:cNvPr id="21" name="Speech Bubble: Rectangle 20">
            <a:extLst>
              <a:ext uri="{FF2B5EF4-FFF2-40B4-BE49-F238E27FC236}">
                <a16:creationId xmlns:a16="http://schemas.microsoft.com/office/drawing/2014/main" id="{A0E9CB17-FB99-5018-47C3-0A69B3550C76}"/>
              </a:ext>
            </a:extLst>
          </p:cNvPr>
          <p:cNvSpPr/>
          <p:nvPr/>
        </p:nvSpPr>
        <p:spPr>
          <a:xfrm>
            <a:off x="9995088" y="4168268"/>
            <a:ext cx="1397000" cy="431037"/>
          </a:xfrm>
          <a:prstGeom prst="wedgeRectCallout">
            <a:avLst>
              <a:gd name="adj1" fmla="val -40567"/>
              <a:gd name="adj2" fmla="val -760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900" i="1" noProof="0"/>
              <a:t>comments, notes, and constraints</a:t>
            </a:r>
          </a:p>
        </p:txBody>
      </p:sp>
      <p:cxnSp>
        <p:nvCxnSpPr>
          <p:cNvPr id="24" name="Straight Connector 23">
            <a:extLst>
              <a:ext uri="{FF2B5EF4-FFF2-40B4-BE49-F238E27FC236}">
                <a16:creationId xmlns:a16="http://schemas.microsoft.com/office/drawing/2014/main" id="{64429F12-CB63-520C-E255-679196824411}"/>
              </a:ext>
            </a:extLst>
          </p:cNvPr>
          <p:cNvCxnSpPr>
            <a:cxnSpLocks/>
            <a:endCxn id="21" idx="1"/>
          </p:cNvCxnSpPr>
          <p:nvPr/>
        </p:nvCxnSpPr>
        <p:spPr>
          <a:xfrm>
            <a:off x="9093387" y="4383787"/>
            <a:ext cx="901701" cy="0"/>
          </a:xfrm>
          <a:prstGeom prst="line">
            <a:avLst/>
          </a:prstGeom>
          <a:ln>
            <a:prstDash val="dash"/>
            <a:tailEnd type="none" w="lg" len="lg"/>
          </a:ln>
        </p:spPr>
        <p:style>
          <a:lnRef idx="1">
            <a:schemeClr val="dk1"/>
          </a:lnRef>
          <a:fillRef idx="0">
            <a:schemeClr val="dk1"/>
          </a:fillRef>
          <a:effectRef idx="0">
            <a:schemeClr val="dk1"/>
          </a:effectRef>
          <a:fontRef idx="minor">
            <a:schemeClr val="tx1"/>
          </a:fontRef>
        </p:style>
      </p:cxnSp>
      <p:sp>
        <p:nvSpPr>
          <p:cNvPr id="8" name="Diamond 7">
            <a:extLst>
              <a:ext uri="{FF2B5EF4-FFF2-40B4-BE49-F238E27FC236}">
                <a16:creationId xmlns:a16="http://schemas.microsoft.com/office/drawing/2014/main" id="{3D32EAC8-5025-2821-A899-BDC9CC4A0236}"/>
              </a:ext>
            </a:extLst>
          </p:cNvPr>
          <p:cNvSpPr/>
          <p:nvPr/>
        </p:nvSpPr>
        <p:spPr>
          <a:xfrm>
            <a:off x="2436712" y="2969822"/>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9" name="Straight Arrow Connector 8">
            <a:extLst>
              <a:ext uri="{FF2B5EF4-FFF2-40B4-BE49-F238E27FC236}">
                <a16:creationId xmlns:a16="http://schemas.microsoft.com/office/drawing/2014/main" id="{D26E51F2-75CF-0DA7-EB20-A1D59E42EED6}"/>
              </a:ext>
            </a:extLst>
          </p:cNvPr>
          <p:cNvCxnSpPr>
            <a:cxnSpLocks/>
          </p:cNvCxnSpPr>
          <p:nvPr/>
        </p:nvCxnSpPr>
        <p:spPr>
          <a:xfrm>
            <a:off x="2616712" y="3020214"/>
            <a:ext cx="1137478"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157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BEFA5215-8990-E81C-7452-BC7895F07854}"/>
              </a:ext>
            </a:extLst>
          </p:cNvPr>
          <p:cNvSpPr/>
          <p:nvPr/>
        </p:nvSpPr>
        <p:spPr>
          <a:xfrm>
            <a:off x="3761991" y="4621304"/>
            <a:ext cx="8158397" cy="1539551"/>
          </a:xfrm>
          <a:prstGeom prst="rect">
            <a:avLst/>
          </a:prstGeom>
          <a:solidFill>
            <a:srgbClr val="D7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prstClr val="white"/>
              </a:solidFill>
              <a:latin typeface="Calibri"/>
            </a:endParaRPr>
          </a:p>
        </p:txBody>
      </p:sp>
      <p:sp>
        <p:nvSpPr>
          <p:cNvPr id="84" name="Rectangle 83">
            <a:extLst>
              <a:ext uri="{FF2B5EF4-FFF2-40B4-BE49-F238E27FC236}">
                <a16:creationId xmlns:a16="http://schemas.microsoft.com/office/drawing/2014/main" id="{978D75B0-8353-49FB-6EAB-0753D7360DB0}"/>
              </a:ext>
            </a:extLst>
          </p:cNvPr>
          <p:cNvSpPr/>
          <p:nvPr/>
        </p:nvSpPr>
        <p:spPr>
          <a:xfrm>
            <a:off x="3761991" y="1297969"/>
            <a:ext cx="8158397" cy="12638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05C3D75-5C0A-4A98-B845-83A2AFEE594C}"/>
              </a:ext>
            </a:extLst>
          </p:cNvPr>
          <p:cNvSpPr>
            <a:spLocks noGrp="1"/>
          </p:cNvSpPr>
          <p:nvPr>
            <p:ph type="title"/>
          </p:nvPr>
        </p:nvSpPr>
        <p:spPr/>
        <p:txBody>
          <a:bodyPr/>
          <a:lstStyle/>
          <a:p>
            <a:r>
              <a:rPr lang="en-GB" noProof="0"/>
              <a:t>CJML simplified metamodel</a:t>
            </a:r>
          </a:p>
        </p:txBody>
      </p:sp>
      <p:sp>
        <p:nvSpPr>
          <p:cNvPr id="42" name="TextBox 41">
            <a:extLst>
              <a:ext uri="{FF2B5EF4-FFF2-40B4-BE49-F238E27FC236}">
                <a16:creationId xmlns:a16="http://schemas.microsoft.com/office/drawing/2014/main" id="{4D811AE7-F2B9-4CC6-9DCA-931A73BA77B1}"/>
              </a:ext>
            </a:extLst>
          </p:cNvPr>
          <p:cNvSpPr txBox="1">
            <a:spLocks/>
          </p:cNvSpPr>
          <p:nvPr/>
        </p:nvSpPr>
        <p:spPr>
          <a:xfrm flipH="1">
            <a:off x="2778601" y="3398472"/>
            <a:ext cx="12782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Customer Journey</a:t>
            </a:r>
          </a:p>
        </p:txBody>
      </p:sp>
      <p:sp>
        <p:nvSpPr>
          <p:cNvPr id="64" name="TextBox 63">
            <a:extLst>
              <a:ext uri="{FF2B5EF4-FFF2-40B4-BE49-F238E27FC236}">
                <a16:creationId xmlns:a16="http://schemas.microsoft.com/office/drawing/2014/main" id="{48D20334-A416-469E-8FC3-05961DE621B1}"/>
              </a:ext>
            </a:extLst>
          </p:cNvPr>
          <p:cNvSpPr txBox="1">
            <a:spLocks/>
          </p:cNvSpPr>
          <p:nvPr/>
        </p:nvSpPr>
        <p:spPr>
          <a:xfrm flipH="1">
            <a:off x="6619296" y="3402111"/>
            <a:ext cx="108057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Touchpoint</a:t>
            </a:r>
          </a:p>
        </p:txBody>
      </p:sp>
      <p:sp>
        <p:nvSpPr>
          <p:cNvPr id="28" name="TextBox 27">
            <a:extLst>
              <a:ext uri="{FF2B5EF4-FFF2-40B4-BE49-F238E27FC236}">
                <a16:creationId xmlns:a16="http://schemas.microsoft.com/office/drawing/2014/main" id="{D5045D7F-A4B8-4543-96E0-C2E505012DDB}"/>
              </a:ext>
            </a:extLst>
          </p:cNvPr>
          <p:cNvSpPr txBox="1">
            <a:spLocks/>
          </p:cNvSpPr>
          <p:nvPr/>
        </p:nvSpPr>
        <p:spPr>
          <a:xfrm flipH="1">
            <a:off x="9840430" y="2064394"/>
            <a:ext cx="1244379"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Planned Action</a:t>
            </a:r>
          </a:p>
        </p:txBody>
      </p:sp>
      <p:cxnSp>
        <p:nvCxnSpPr>
          <p:cNvPr id="29" name="Connector: Elbow 28">
            <a:extLst>
              <a:ext uri="{FF2B5EF4-FFF2-40B4-BE49-F238E27FC236}">
                <a16:creationId xmlns:a16="http://schemas.microsoft.com/office/drawing/2014/main" id="{750A3FF3-ABFC-406A-A586-79FE24E5E20F}"/>
              </a:ext>
            </a:extLst>
          </p:cNvPr>
          <p:cNvCxnSpPr>
            <a:cxnSpLocks/>
            <a:stCxn id="28" idx="3"/>
            <a:endCxn id="21" idx="3"/>
          </p:cNvCxnSpPr>
          <p:nvPr/>
        </p:nvCxnSpPr>
        <p:spPr>
          <a:xfrm rot="10800000">
            <a:off x="9197002" y="1989520"/>
            <a:ext cx="643428" cy="201833"/>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A056DF6-3C31-4BD7-ACC3-2D0A93AE2A95}"/>
              </a:ext>
            </a:extLst>
          </p:cNvPr>
          <p:cNvSpPr txBox="1">
            <a:spLocks/>
          </p:cNvSpPr>
          <p:nvPr/>
        </p:nvSpPr>
        <p:spPr>
          <a:xfrm flipH="1">
            <a:off x="9840430" y="1610022"/>
            <a:ext cx="18258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Planned Communication Point</a:t>
            </a:r>
          </a:p>
        </p:txBody>
      </p:sp>
      <p:cxnSp>
        <p:nvCxnSpPr>
          <p:cNvPr id="32" name="Connector: Elbow 31">
            <a:extLst>
              <a:ext uri="{FF2B5EF4-FFF2-40B4-BE49-F238E27FC236}">
                <a16:creationId xmlns:a16="http://schemas.microsoft.com/office/drawing/2014/main" id="{B6CB8403-4570-49E5-A801-CAEDE09DA5D3}"/>
              </a:ext>
            </a:extLst>
          </p:cNvPr>
          <p:cNvCxnSpPr>
            <a:cxnSpLocks/>
            <a:stCxn id="8" idx="3"/>
            <a:endCxn id="6" idx="3"/>
          </p:cNvCxnSpPr>
          <p:nvPr/>
        </p:nvCxnSpPr>
        <p:spPr>
          <a:xfrm rot="10800000" flipV="1">
            <a:off x="4223781" y="1989519"/>
            <a:ext cx="496193" cy="1539550"/>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6" name="Isosceles Triangle 5">
            <a:extLst>
              <a:ext uri="{FF2B5EF4-FFF2-40B4-BE49-F238E27FC236}">
                <a16:creationId xmlns:a16="http://schemas.microsoft.com/office/drawing/2014/main" id="{DC8F60E2-DF70-AC34-949F-5B6D6F119193}"/>
              </a:ext>
            </a:extLst>
          </p:cNvPr>
          <p:cNvSpPr/>
          <p:nvPr/>
        </p:nvSpPr>
        <p:spPr>
          <a:xfrm rot="16200000">
            <a:off x="4062547" y="345442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562DC132-BA5D-DB00-F6D7-6EC2BF16BF47}"/>
              </a:ext>
            </a:extLst>
          </p:cNvPr>
          <p:cNvSpPr txBox="1">
            <a:spLocks/>
          </p:cNvSpPr>
          <p:nvPr/>
        </p:nvSpPr>
        <p:spPr>
          <a:xfrm flipH="1">
            <a:off x="4719973" y="1862561"/>
            <a:ext cx="120153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Planned Journey</a:t>
            </a:r>
          </a:p>
        </p:txBody>
      </p:sp>
      <p:sp>
        <p:nvSpPr>
          <p:cNvPr id="11" name="TextBox 10">
            <a:extLst>
              <a:ext uri="{FF2B5EF4-FFF2-40B4-BE49-F238E27FC236}">
                <a16:creationId xmlns:a16="http://schemas.microsoft.com/office/drawing/2014/main" id="{96731419-E42C-01C3-EF25-22ADB2F33E58}"/>
              </a:ext>
            </a:extLst>
          </p:cNvPr>
          <p:cNvSpPr txBox="1">
            <a:spLocks/>
          </p:cNvSpPr>
          <p:nvPr/>
        </p:nvSpPr>
        <p:spPr>
          <a:xfrm flipH="1">
            <a:off x="4719973" y="5121515"/>
            <a:ext cx="120153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Actual Journey</a:t>
            </a:r>
          </a:p>
        </p:txBody>
      </p:sp>
      <p:cxnSp>
        <p:nvCxnSpPr>
          <p:cNvPr id="12" name="Connector: Elbow 11">
            <a:extLst>
              <a:ext uri="{FF2B5EF4-FFF2-40B4-BE49-F238E27FC236}">
                <a16:creationId xmlns:a16="http://schemas.microsoft.com/office/drawing/2014/main" id="{B0D1EF63-9827-07D3-5F97-5D5E541A9D80}"/>
              </a:ext>
            </a:extLst>
          </p:cNvPr>
          <p:cNvCxnSpPr>
            <a:cxnSpLocks/>
            <a:stCxn id="11" idx="3"/>
            <a:endCxn id="6" idx="3"/>
          </p:cNvCxnSpPr>
          <p:nvPr/>
        </p:nvCxnSpPr>
        <p:spPr>
          <a:xfrm rot="10800000">
            <a:off x="4223781" y="3529069"/>
            <a:ext cx="496193" cy="171940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26A53923-853E-48FB-1A7C-C60DCB74D613}"/>
              </a:ext>
            </a:extLst>
          </p:cNvPr>
          <p:cNvCxnSpPr>
            <a:cxnSpLocks/>
            <a:stCxn id="17" idx="2"/>
            <a:endCxn id="16" idx="3"/>
          </p:cNvCxnSpPr>
          <p:nvPr/>
        </p:nvCxnSpPr>
        <p:spPr>
          <a:xfrm rot="5400000">
            <a:off x="7384402" y="2603144"/>
            <a:ext cx="1415231" cy="441896"/>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FCF81A29-D3ED-8A42-29A8-009767027402}"/>
              </a:ext>
            </a:extLst>
          </p:cNvPr>
          <p:cNvSpPr/>
          <p:nvPr/>
        </p:nvSpPr>
        <p:spPr>
          <a:xfrm rot="16200000">
            <a:off x="7709836" y="3457063"/>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9953D1E1-DA40-E343-1A71-9F2707F09755}"/>
              </a:ext>
            </a:extLst>
          </p:cNvPr>
          <p:cNvSpPr txBox="1">
            <a:spLocks/>
          </p:cNvSpPr>
          <p:nvPr/>
        </p:nvSpPr>
        <p:spPr>
          <a:xfrm flipH="1">
            <a:off x="7584569" y="1862561"/>
            <a:ext cx="145679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Planned Touchpoint</a:t>
            </a:r>
          </a:p>
        </p:txBody>
      </p:sp>
      <p:sp>
        <p:nvSpPr>
          <p:cNvPr id="18" name="TextBox 17">
            <a:extLst>
              <a:ext uri="{FF2B5EF4-FFF2-40B4-BE49-F238E27FC236}">
                <a16:creationId xmlns:a16="http://schemas.microsoft.com/office/drawing/2014/main" id="{C3AF0A2A-565A-D5AE-CCFE-2AEC2406748A}"/>
              </a:ext>
            </a:extLst>
          </p:cNvPr>
          <p:cNvSpPr txBox="1">
            <a:spLocks/>
          </p:cNvSpPr>
          <p:nvPr/>
        </p:nvSpPr>
        <p:spPr>
          <a:xfrm flipH="1">
            <a:off x="7584569" y="5121515"/>
            <a:ext cx="145679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Actual Touchpoint</a:t>
            </a:r>
          </a:p>
        </p:txBody>
      </p:sp>
      <p:cxnSp>
        <p:nvCxnSpPr>
          <p:cNvPr id="19" name="Connector: Elbow 18">
            <a:extLst>
              <a:ext uri="{FF2B5EF4-FFF2-40B4-BE49-F238E27FC236}">
                <a16:creationId xmlns:a16="http://schemas.microsoft.com/office/drawing/2014/main" id="{2D58A1B2-9433-5D58-DE28-A7BB1C50D511}"/>
              </a:ext>
            </a:extLst>
          </p:cNvPr>
          <p:cNvCxnSpPr>
            <a:cxnSpLocks/>
            <a:stCxn id="18" idx="0"/>
            <a:endCxn id="16" idx="3"/>
          </p:cNvCxnSpPr>
          <p:nvPr/>
        </p:nvCxnSpPr>
        <p:spPr>
          <a:xfrm rot="16200000" flipV="1">
            <a:off x="7297114" y="4105664"/>
            <a:ext cx="1589807" cy="441896"/>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A8ED1503-2465-CD03-0F4D-EF80569B51AF}"/>
              </a:ext>
            </a:extLst>
          </p:cNvPr>
          <p:cNvSpPr/>
          <p:nvPr/>
        </p:nvSpPr>
        <p:spPr>
          <a:xfrm rot="16200000">
            <a:off x="9035769" y="191487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22" name="Isosceles Triangle 21">
            <a:extLst>
              <a:ext uri="{FF2B5EF4-FFF2-40B4-BE49-F238E27FC236}">
                <a16:creationId xmlns:a16="http://schemas.microsoft.com/office/drawing/2014/main" id="{B25711BD-5515-7480-9732-2403E1D11016}"/>
              </a:ext>
            </a:extLst>
          </p:cNvPr>
          <p:cNvSpPr/>
          <p:nvPr/>
        </p:nvSpPr>
        <p:spPr>
          <a:xfrm rot="16041511">
            <a:off x="9030764" y="517382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cxnSp>
        <p:nvCxnSpPr>
          <p:cNvPr id="224" name="Connector: Elbow 223">
            <a:extLst>
              <a:ext uri="{FF2B5EF4-FFF2-40B4-BE49-F238E27FC236}">
                <a16:creationId xmlns:a16="http://schemas.microsoft.com/office/drawing/2014/main" id="{E53EFB6A-9594-522D-82CD-C5A028EE75C5}"/>
              </a:ext>
            </a:extLst>
          </p:cNvPr>
          <p:cNvCxnSpPr>
            <a:cxnSpLocks/>
            <a:stCxn id="31" idx="3"/>
            <a:endCxn id="21" idx="3"/>
          </p:cNvCxnSpPr>
          <p:nvPr/>
        </p:nvCxnSpPr>
        <p:spPr>
          <a:xfrm rot="10800000" flipV="1">
            <a:off x="9197002" y="1736979"/>
            <a:ext cx="643428" cy="25253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9B2006B3-9409-E9FC-1F50-728648AA0CA4}"/>
              </a:ext>
            </a:extLst>
          </p:cNvPr>
          <p:cNvSpPr txBox="1">
            <a:spLocks/>
          </p:cNvSpPr>
          <p:nvPr/>
        </p:nvSpPr>
        <p:spPr>
          <a:xfrm flipH="1">
            <a:off x="9840430" y="5304530"/>
            <a:ext cx="1244379"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Actual Action</a:t>
            </a:r>
          </a:p>
        </p:txBody>
      </p:sp>
      <p:cxnSp>
        <p:nvCxnSpPr>
          <p:cNvPr id="228" name="Connector: Elbow 227">
            <a:extLst>
              <a:ext uri="{FF2B5EF4-FFF2-40B4-BE49-F238E27FC236}">
                <a16:creationId xmlns:a16="http://schemas.microsoft.com/office/drawing/2014/main" id="{5864F380-B70C-BCC5-BB48-9398AD2568F2}"/>
              </a:ext>
            </a:extLst>
          </p:cNvPr>
          <p:cNvCxnSpPr>
            <a:cxnSpLocks/>
            <a:stCxn id="227" idx="3"/>
            <a:endCxn id="22" idx="3"/>
          </p:cNvCxnSpPr>
          <p:nvPr/>
        </p:nvCxnSpPr>
        <p:spPr>
          <a:xfrm rot="10800000">
            <a:off x="9191918" y="5245034"/>
            <a:ext cx="648512" cy="186455"/>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9" name="TextBox 228">
            <a:extLst>
              <a:ext uri="{FF2B5EF4-FFF2-40B4-BE49-F238E27FC236}">
                <a16:creationId xmlns:a16="http://schemas.microsoft.com/office/drawing/2014/main" id="{0151A0C4-EC46-41B4-25B2-117CD8EE5A0A}"/>
              </a:ext>
            </a:extLst>
          </p:cNvPr>
          <p:cNvSpPr txBox="1">
            <a:spLocks/>
          </p:cNvSpPr>
          <p:nvPr/>
        </p:nvSpPr>
        <p:spPr>
          <a:xfrm flipH="1">
            <a:off x="9840430" y="4881224"/>
            <a:ext cx="18258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Actual Communication Point</a:t>
            </a:r>
          </a:p>
        </p:txBody>
      </p:sp>
      <p:cxnSp>
        <p:nvCxnSpPr>
          <p:cNvPr id="231" name="Connector: Elbow 230">
            <a:extLst>
              <a:ext uri="{FF2B5EF4-FFF2-40B4-BE49-F238E27FC236}">
                <a16:creationId xmlns:a16="http://schemas.microsoft.com/office/drawing/2014/main" id="{5D7BC4E8-7F8F-9EDF-673E-D17C6000B81C}"/>
              </a:ext>
            </a:extLst>
          </p:cNvPr>
          <p:cNvCxnSpPr>
            <a:cxnSpLocks/>
            <a:stCxn id="229" idx="3"/>
            <a:endCxn id="22" idx="3"/>
          </p:cNvCxnSpPr>
          <p:nvPr/>
        </p:nvCxnSpPr>
        <p:spPr>
          <a:xfrm rot="10800000" flipV="1">
            <a:off x="9191918" y="5008181"/>
            <a:ext cx="648512" cy="236851"/>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44" name="TextBox 243">
            <a:extLst>
              <a:ext uri="{FF2B5EF4-FFF2-40B4-BE49-F238E27FC236}">
                <a16:creationId xmlns:a16="http://schemas.microsoft.com/office/drawing/2014/main" id="{CE5FDFDD-D7E5-5523-4BBF-72FD5F7A6EF2}"/>
              </a:ext>
            </a:extLst>
          </p:cNvPr>
          <p:cNvSpPr txBox="1"/>
          <p:nvPr/>
        </p:nvSpPr>
        <p:spPr>
          <a:xfrm flipH="1">
            <a:off x="6077442" y="5008182"/>
            <a:ext cx="1551925"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prstClr val="black"/>
                </a:solidFill>
                <a:effectLst/>
                <a:uLnTx/>
                <a:uFillTx/>
                <a:latin typeface="Calibri"/>
                <a:ea typeface="+mn-ea"/>
                <a:cs typeface="+mn-cs"/>
              </a:rPr>
              <a:t>actualTouchpoints</a:t>
            </a:r>
            <a:r>
              <a:rPr kumimoji="0" lang="en-GB" sz="1000" b="0" i="0" u="none" strike="noStrike" kern="1200" cap="none" spc="0" normalizeH="0" baseline="0" noProof="0">
                <a:ln>
                  <a:noFill/>
                </a:ln>
                <a:solidFill>
                  <a:prstClr val="black"/>
                </a:solidFill>
                <a:effectLst/>
                <a:uLnTx/>
                <a:uFillTx/>
                <a:latin typeface="Calibri"/>
                <a:ea typeface="+mn-ea"/>
                <a:cs typeface="+mn-cs"/>
              </a:rPr>
              <a:t> [2..*]</a:t>
            </a:r>
          </a:p>
        </p:txBody>
      </p:sp>
      <p:sp>
        <p:nvSpPr>
          <p:cNvPr id="255" name="Diamond 254">
            <a:extLst>
              <a:ext uri="{FF2B5EF4-FFF2-40B4-BE49-F238E27FC236}">
                <a16:creationId xmlns:a16="http://schemas.microsoft.com/office/drawing/2014/main" id="{C00A3D26-23D0-5366-6037-8F807CE8ED6F}"/>
              </a:ext>
            </a:extLst>
          </p:cNvPr>
          <p:cNvSpPr/>
          <p:nvPr/>
        </p:nvSpPr>
        <p:spPr>
          <a:xfrm>
            <a:off x="5934210" y="1935519"/>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D601D67C-C14A-DA8F-9EB7-1363402FF19F}"/>
              </a:ext>
            </a:extLst>
          </p:cNvPr>
          <p:cNvSpPr txBox="1"/>
          <p:nvPr/>
        </p:nvSpPr>
        <p:spPr>
          <a:xfrm flipH="1">
            <a:off x="6032461" y="1750308"/>
            <a:ext cx="1551925"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prstClr val="black"/>
                </a:solidFill>
                <a:effectLst/>
                <a:uLnTx/>
                <a:uFillTx/>
                <a:latin typeface="Calibri"/>
                <a:ea typeface="+mn-ea"/>
                <a:cs typeface="+mn-cs"/>
              </a:rPr>
              <a:t>plannedTouchpoints</a:t>
            </a:r>
            <a:r>
              <a:rPr kumimoji="0" lang="en-GB" sz="1000" b="0" i="0" u="none" strike="noStrike" kern="1200" cap="none" spc="0" normalizeH="0" baseline="0" noProof="0">
                <a:ln>
                  <a:noFill/>
                </a:ln>
                <a:solidFill>
                  <a:prstClr val="black"/>
                </a:solidFill>
                <a:effectLst/>
                <a:uLnTx/>
                <a:uFillTx/>
                <a:latin typeface="Calibri"/>
                <a:ea typeface="+mn-ea"/>
                <a:cs typeface="+mn-cs"/>
              </a:rPr>
              <a:t> [2..*]</a:t>
            </a:r>
          </a:p>
        </p:txBody>
      </p:sp>
      <p:cxnSp>
        <p:nvCxnSpPr>
          <p:cNvPr id="59" name="Straight Arrow Connector 58">
            <a:extLst>
              <a:ext uri="{FF2B5EF4-FFF2-40B4-BE49-F238E27FC236}">
                <a16:creationId xmlns:a16="http://schemas.microsoft.com/office/drawing/2014/main" id="{41376D1B-A2FB-B967-3C2D-A6575E9932E3}"/>
              </a:ext>
            </a:extLst>
          </p:cNvPr>
          <p:cNvCxnSpPr>
            <a:cxnSpLocks/>
            <a:stCxn id="255" idx="3"/>
            <a:endCxn id="17" idx="3"/>
          </p:cNvCxnSpPr>
          <p:nvPr/>
        </p:nvCxnSpPr>
        <p:spPr>
          <a:xfrm>
            <a:off x="6114210" y="1989519"/>
            <a:ext cx="1470359"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Diamond 62">
            <a:extLst>
              <a:ext uri="{FF2B5EF4-FFF2-40B4-BE49-F238E27FC236}">
                <a16:creationId xmlns:a16="http://schemas.microsoft.com/office/drawing/2014/main" id="{25448CD3-BB0C-5F0A-9F0F-B194B45E3D74}"/>
              </a:ext>
            </a:extLst>
          </p:cNvPr>
          <p:cNvSpPr/>
          <p:nvPr/>
        </p:nvSpPr>
        <p:spPr>
          <a:xfrm>
            <a:off x="5930500" y="5173179"/>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66" name="Straight Arrow Connector 65">
            <a:extLst>
              <a:ext uri="{FF2B5EF4-FFF2-40B4-BE49-F238E27FC236}">
                <a16:creationId xmlns:a16="http://schemas.microsoft.com/office/drawing/2014/main" id="{82C347AE-D16C-815D-1817-553155FC5D6B}"/>
              </a:ext>
            </a:extLst>
          </p:cNvPr>
          <p:cNvCxnSpPr>
            <a:cxnSpLocks/>
            <a:stCxn id="63" idx="3"/>
          </p:cNvCxnSpPr>
          <p:nvPr/>
        </p:nvCxnSpPr>
        <p:spPr>
          <a:xfrm>
            <a:off x="6110500" y="5227179"/>
            <a:ext cx="1470359"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C7159804-0054-A01F-D8BE-BF6D62A11A75}"/>
              </a:ext>
            </a:extLst>
          </p:cNvPr>
          <p:cNvSpPr txBox="1">
            <a:spLocks/>
          </p:cNvSpPr>
          <p:nvPr/>
        </p:nvSpPr>
        <p:spPr>
          <a:xfrm flipH="1">
            <a:off x="616358" y="4196477"/>
            <a:ext cx="94142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Actor</a:t>
            </a:r>
          </a:p>
        </p:txBody>
      </p:sp>
      <p:sp>
        <p:nvSpPr>
          <p:cNvPr id="632" name="Isosceles Triangle 631">
            <a:extLst>
              <a:ext uri="{FF2B5EF4-FFF2-40B4-BE49-F238E27FC236}">
                <a16:creationId xmlns:a16="http://schemas.microsoft.com/office/drawing/2014/main" id="{AC38A1E3-4671-A08A-0DF5-6025AD990529}"/>
              </a:ext>
            </a:extLst>
          </p:cNvPr>
          <p:cNvSpPr/>
          <p:nvPr/>
        </p:nvSpPr>
        <p:spPr>
          <a:xfrm>
            <a:off x="1020141" y="445039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635" name="TextBox 634">
            <a:extLst>
              <a:ext uri="{FF2B5EF4-FFF2-40B4-BE49-F238E27FC236}">
                <a16:creationId xmlns:a16="http://schemas.microsoft.com/office/drawing/2014/main" id="{22E99820-D046-6BEA-E9B9-7B108442BB62}"/>
              </a:ext>
            </a:extLst>
          </p:cNvPr>
          <p:cNvSpPr txBox="1">
            <a:spLocks/>
          </p:cNvSpPr>
          <p:nvPr/>
        </p:nvSpPr>
        <p:spPr>
          <a:xfrm flipH="1">
            <a:off x="1926241" y="4979058"/>
            <a:ext cx="1173475"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Service Provider</a:t>
            </a:r>
          </a:p>
        </p:txBody>
      </p:sp>
      <p:sp>
        <p:nvSpPr>
          <p:cNvPr id="636" name="TextBox 635">
            <a:extLst>
              <a:ext uri="{FF2B5EF4-FFF2-40B4-BE49-F238E27FC236}">
                <a16:creationId xmlns:a16="http://schemas.microsoft.com/office/drawing/2014/main" id="{A9697C57-5F62-87D3-56C2-84E9A729CB51}"/>
              </a:ext>
            </a:extLst>
          </p:cNvPr>
          <p:cNvSpPr txBox="1">
            <a:spLocks/>
          </p:cNvSpPr>
          <p:nvPr/>
        </p:nvSpPr>
        <p:spPr>
          <a:xfrm flipH="1">
            <a:off x="1944970" y="4637006"/>
            <a:ext cx="117347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End User</a:t>
            </a:r>
          </a:p>
        </p:txBody>
      </p:sp>
      <p:cxnSp>
        <p:nvCxnSpPr>
          <p:cNvPr id="637" name="Connector: Elbow 636">
            <a:extLst>
              <a:ext uri="{FF2B5EF4-FFF2-40B4-BE49-F238E27FC236}">
                <a16:creationId xmlns:a16="http://schemas.microsoft.com/office/drawing/2014/main" id="{0BF1C042-96C3-373B-9A80-3677BB75D27E}"/>
              </a:ext>
            </a:extLst>
          </p:cNvPr>
          <p:cNvCxnSpPr>
            <a:cxnSpLocks/>
            <a:stCxn id="632" idx="3"/>
            <a:endCxn id="636" idx="3"/>
          </p:cNvCxnSpPr>
          <p:nvPr/>
        </p:nvCxnSpPr>
        <p:spPr>
          <a:xfrm rot="16200000" flipH="1">
            <a:off x="1443709" y="4262703"/>
            <a:ext cx="164280" cy="838241"/>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47" name="Connector: Elbow 646">
            <a:extLst>
              <a:ext uri="{FF2B5EF4-FFF2-40B4-BE49-F238E27FC236}">
                <a16:creationId xmlns:a16="http://schemas.microsoft.com/office/drawing/2014/main" id="{0C6AE49F-5022-C4FE-CA12-58B3C06B4D99}"/>
              </a:ext>
            </a:extLst>
          </p:cNvPr>
          <p:cNvCxnSpPr>
            <a:cxnSpLocks/>
            <a:stCxn id="632" idx="3"/>
            <a:endCxn id="635" idx="3"/>
          </p:cNvCxnSpPr>
          <p:nvPr/>
        </p:nvCxnSpPr>
        <p:spPr>
          <a:xfrm rot="16200000" flipH="1">
            <a:off x="1263319" y="4443094"/>
            <a:ext cx="506332" cy="819512"/>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63" name="Connector: Elbow 662">
            <a:extLst>
              <a:ext uri="{FF2B5EF4-FFF2-40B4-BE49-F238E27FC236}">
                <a16:creationId xmlns:a16="http://schemas.microsoft.com/office/drawing/2014/main" id="{1815BA4A-34CC-3A34-4AF0-1D70A4D6E891}"/>
              </a:ext>
            </a:extLst>
          </p:cNvPr>
          <p:cNvCxnSpPr>
            <a:cxnSpLocks/>
            <a:stCxn id="42" idx="2"/>
            <a:endCxn id="635" idx="1"/>
          </p:cNvCxnSpPr>
          <p:nvPr/>
        </p:nvCxnSpPr>
        <p:spPr>
          <a:xfrm rot="5400000">
            <a:off x="2531899" y="4220205"/>
            <a:ext cx="1453628" cy="31799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666" name="Connector: Elbow 665">
            <a:extLst>
              <a:ext uri="{FF2B5EF4-FFF2-40B4-BE49-F238E27FC236}">
                <a16:creationId xmlns:a16="http://schemas.microsoft.com/office/drawing/2014/main" id="{D0CD0BB2-FB96-9947-D1CA-B9324CBA84D3}"/>
              </a:ext>
            </a:extLst>
          </p:cNvPr>
          <p:cNvCxnSpPr>
            <a:cxnSpLocks/>
            <a:stCxn id="42" idx="2"/>
            <a:endCxn id="636" idx="1"/>
          </p:cNvCxnSpPr>
          <p:nvPr/>
        </p:nvCxnSpPr>
        <p:spPr>
          <a:xfrm rot="5400000">
            <a:off x="2712291" y="4058545"/>
            <a:ext cx="1111576" cy="29926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14" name="TextBox 713">
            <a:extLst>
              <a:ext uri="{FF2B5EF4-FFF2-40B4-BE49-F238E27FC236}">
                <a16:creationId xmlns:a16="http://schemas.microsoft.com/office/drawing/2014/main" id="{4B4B20EA-9A82-B984-93AF-06C170361469}"/>
              </a:ext>
            </a:extLst>
          </p:cNvPr>
          <p:cNvSpPr txBox="1"/>
          <p:nvPr/>
        </p:nvSpPr>
        <p:spPr>
          <a:xfrm flipH="1">
            <a:off x="2466292" y="4355583"/>
            <a:ext cx="1009556"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prstClr val="black"/>
                </a:solidFill>
                <a:effectLst/>
                <a:uLnTx/>
                <a:uFillTx/>
                <a:latin typeface="Calibri"/>
                <a:ea typeface="+mn-ea"/>
                <a:cs typeface="+mn-cs"/>
              </a:rPr>
              <a:t>endUsers</a:t>
            </a:r>
            <a:r>
              <a:rPr kumimoji="0" lang="en-GB" sz="1000" b="0" i="0" u="none" strike="noStrike" kern="1200" cap="none" spc="0" normalizeH="0" baseline="0" noProof="0">
                <a:ln>
                  <a:noFill/>
                </a:ln>
                <a:solidFill>
                  <a:prstClr val="black"/>
                </a:solidFill>
                <a:effectLst/>
                <a:uLnTx/>
                <a:uFillTx/>
                <a:latin typeface="Calibri"/>
                <a:ea typeface="+mn-ea"/>
                <a:cs typeface="+mn-cs"/>
              </a:rPr>
              <a:t> [1..*]</a:t>
            </a:r>
          </a:p>
        </p:txBody>
      </p:sp>
      <p:sp>
        <p:nvSpPr>
          <p:cNvPr id="715" name="TextBox 714">
            <a:extLst>
              <a:ext uri="{FF2B5EF4-FFF2-40B4-BE49-F238E27FC236}">
                <a16:creationId xmlns:a16="http://schemas.microsoft.com/office/drawing/2014/main" id="{E61F08A4-547B-4D4B-2E7C-55CBE6ECAC57}"/>
              </a:ext>
            </a:extLst>
          </p:cNvPr>
          <p:cNvSpPr txBox="1"/>
          <p:nvPr/>
        </p:nvSpPr>
        <p:spPr>
          <a:xfrm flipH="1">
            <a:off x="2318780" y="5235011"/>
            <a:ext cx="1544330"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prstClr val="black"/>
                </a:solidFill>
                <a:effectLst/>
                <a:uLnTx/>
                <a:uFillTx/>
                <a:latin typeface="Calibri"/>
                <a:ea typeface="+mn-ea"/>
                <a:cs typeface="+mn-cs"/>
              </a:rPr>
              <a:t>serviceProviders</a:t>
            </a:r>
            <a:r>
              <a:rPr kumimoji="0" lang="en-GB" sz="1000" b="0" i="0" u="none" strike="noStrike" kern="1200" cap="none" spc="0" normalizeH="0" baseline="0" noProof="0">
                <a:ln>
                  <a:noFill/>
                </a:ln>
                <a:solidFill>
                  <a:prstClr val="black"/>
                </a:solidFill>
                <a:effectLst/>
                <a:uLnTx/>
                <a:uFillTx/>
                <a:latin typeface="Calibri"/>
                <a:ea typeface="+mn-ea"/>
                <a:cs typeface="+mn-cs"/>
              </a:rPr>
              <a:t> [1..*]</a:t>
            </a:r>
          </a:p>
        </p:txBody>
      </p:sp>
      <p:sp>
        <p:nvSpPr>
          <p:cNvPr id="716" name="TextBox 715">
            <a:extLst>
              <a:ext uri="{FF2B5EF4-FFF2-40B4-BE49-F238E27FC236}">
                <a16:creationId xmlns:a16="http://schemas.microsoft.com/office/drawing/2014/main" id="{0A3CE49C-D664-E0DF-2022-7B0F636F809C}"/>
              </a:ext>
            </a:extLst>
          </p:cNvPr>
          <p:cNvSpPr txBox="1"/>
          <p:nvPr/>
        </p:nvSpPr>
        <p:spPr>
          <a:xfrm>
            <a:off x="3973479" y="1325232"/>
            <a:ext cx="841449" cy="36920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a:ea typeface="+mn-ea"/>
                <a:cs typeface="+mn-cs"/>
              </a:rPr>
              <a:t>Theory</a:t>
            </a:r>
          </a:p>
        </p:txBody>
      </p:sp>
      <p:sp>
        <p:nvSpPr>
          <p:cNvPr id="717" name="TextBox 716">
            <a:extLst>
              <a:ext uri="{FF2B5EF4-FFF2-40B4-BE49-F238E27FC236}">
                <a16:creationId xmlns:a16="http://schemas.microsoft.com/office/drawing/2014/main" id="{A8412D25-8DD2-A69F-6BD0-5274CAD30EF4}"/>
              </a:ext>
            </a:extLst>
          </p:cNvPr>
          <p:cNvSpPr txBox="1"/>
          <p:nvPr/>
        </p:nvSpPr>
        <p:spPr>
          <a:xfrm>
            <a:off x="4008458" y="5491314"/>
            <a:ext cx="1194814" cy="36920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a:ea typeface="+mn-ea"/>
                <a:cs typeface="+mn-cs"/>
              </a:rPr>
              <a:t>Real-world</a:t>
            </a:r>
          </a:p>
        </p:txBody>
      </p:sp>
    </p:spTree>
    <p:extLst>
      <p:ext uri="{BB962C8B-B14F-4D97-AF65-F5344CB8AC3E}">
        <p14:creationId xmlns:p14="http://schemas.microsoft.com/office/powerpoint/2010/main" val="1218619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How to read the terminology</a:t>
            </a:r>
          </a:p>
        </p:txBody>
      </p:sp>
      <p:sp>
        <p:nvSpPr>
          <p:cNvPr id="3" name="Content Placeholder 2"/>
          <p:cNvSpPr>
            <a:spLocks noGrp="1"/>
          </p:cNvSpPr>
          <p:nvPr>
            <p:ph idx="1"/>
          </p:nvPr>
        </p:nvSpPr>
        <p:spPr>
          <a:xfrm>
            <a:off x="696913" y="1482725"/>
            <a:ext cx="6425781" cy="4413250"/>
          </a:xfrm>
        </p:spPr>
        <p:txBody>
          <a:bodyPr/>
          <a:lstStyle/>
          <a:p>
            <a:r>
              <a:rPr lang="en-GB" noProof="0"/>
              <a:t>Each term is described using:</a:t>
            </a:r>
          </a:p>
          <a:p>
            <a:pPr lvl="1"/>
            <a:r>
              <a:rPr lang="en-GB"/>
              <a:t>A table that defines and provides additional information about the term.</a:t>
            </a:r>
          </a:p>
          <a:p>
            <a:pPr lvl="1"/>
            <a:r>
              <a:rPr lang="en-GB"/>
              <a:t>A relevant subset of the metamodel, represented as a UML class diagram.</a:t>
            </a:r>
          </a:p>
          <a:p>
            <a:r>
              <a:rPr lang="en-GB"/>
              <a:t>The table provides the following information:</a:t>
            </a:r>
          </a:p>
          <a:p>
            <a:pPr lvl="1"/>
            <a:r>
              <a:rPr lang="en-GB"/>
              <a:t>Definition, source, notes, and synonyms from the literature.</a:t>
            </a:r>
          </a:p>
          <a:p>
            <a:pPr lvl="1"/>
            <a:r>
              <a:rPr lang="en-GB"/>
              <a:t>Attributes of the class, including attributes inherited from parent classes.</a:t>
            </a:r>
          </a:p>
          <a:p>
            <a:pPr lvl="1"/>
            <a:r>
              <a:rPr lang="en-GB"/>
              <a:t>Relationships to other terms using UML class diagram notation, such as child/parent terms, associated terms, composition/aggregation, and constraints described in simple text.</a:t>
            </a:r>
          </a:p>
          <a:p>
            <a:endParaRPr lang="en-GB"/>
          </a:p>
          <a:p>
            <a:endParaRPr lang="en-GB" noProof="0"/>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11</a:t>
            </a:fld>
            <a:endParaRPr lang="en-GB" noProof="0"/>
          </a:p>
        </p:txBody>
      </p:sp>
      <p:pic>
        <p:nvPicPr>
          <p:cNvPr id="6" name="Picture 5">
            <a:extLst>
              <a:ext uri="{FF2B5EF4-FFF2-40B4-BE49-F238E27FC236}">
                <a16:creationId xmlns:a16="http://schemas.microsoft.com/office/drawing/2014/main" id="{ABA3CAF1-7A21-CF7E-7485-BAE0E761BC99}"/>
              </a:ext>
            </a:extLst>
          </p:cNvPr>
          <p:cNvPicPr>
            <a:picLocks noChangeAspect="1"/>
          </p:cNvPicPr>
          <p:nvPr/>
        </p:nvPicPr>
        <p:blipFill>
          <a:blip r:embed="rId3"/>
          <a:stretch>
            <a:fillRect/>
          </a:stretch>
        </p:blipFill>
        <p:spPr>
          <a:xfrm>
            <a:off x="7615452" y="1836611"/>
            <a:ext cx="4244976" cy="1301208"/>
          </a:xfrm>
          <a:prstGeom prst="rect">
            <a:avLst/>
          </a:prstGeom>
        </p:spPr>
      </p:pic>
      <p:pic>
        <p:nvPicPr>
          <p:cNvPr id="8" name="Picture 7">
            <a:extLst>
              <a:ext uri="{FF2B5EF4-FFF2-40B4-BE49-F238E27FC236}">
                <a16:creationId xmlns:a16="http://schemas.microsoft.com/office/drawing/2014/main" id="{A2B3E931-5089-9B6B-EAED-8D4296C81850}"/>
              </a:ext>
            </a:extLst>
          </p:cNvPr>
          <p:cNvPicPr>
            <a:picLocks noChangeAspect="1"/>
          </p:cNvPicPr>
          <p:nvPr/>
        </p:nvPicPr>
        <p:blipFill>
          <a:blip r:embed="rId4"/>
          <a:stretch>
            <a:fillRect/>
          </a:stretch>
        </p:blipFill>
        <p:spPr>
          <a:xfrm>
            <a:off x="7186995" y="3720181"/>
            <a:ext cx="4590835" cy="1832394"/>
          </a:xfrm>
          <a:prstGeom prst="rect">
            <a:avLst/>
          </a:prstGeom>
        </p:spPr>
      </p:pic>
    </p:spTree>
    <p:extLst>
      <p:ext uri="{BB962C8B-B14F-4D97-AF65-F5344CB8AC3E}">
        <p14:creationId xmlns:p14="http://schemas.microsoft.com/office/powerpoint/2010/main" val="3172976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9EAFB"/>
        </a:solidFill>
        <a:effectLst/>
      </p:bgPr>
    </p:bg>
    <p:spTree>
      <p:nvGrpSpPr>
        <p:cNvPr id="1" name="">
          <a:extLst>
            <a:ext uri="{FF2B5EF4-FFF2-40B4-BE49-F238E27FC236}">
              <a16:creationId xmlns:a16="http://schemas.microsoft.com/office/drawing/2014/main" id="{3B11F966-05B8-FBE6-ACDE-21C0A3F8DD31}"/>
            </a:ext>
          </a:extLst>
        </p:cNvPr>
        <p:cNvGrpSpPr/>
        <p:nvPr/>
      </p:nvGrpSpPr>
      <p:grpSpPr>
        <a:xfrm>
          <a:off x="0" y="0"/>
          <a:ext cx="0" cy="0"/>
          <a:chOff x="0" y="0"/>
          <a:chExt cx="0" cy="0"/>
        </a:xfrm>
      </p:grpSpPr>
      <p:pic>
        <p:nvPicPr>
          <p:cNvPr id="5" name="Picture Placeholder 4" descr="Sea of white umbrellas with one blue one in the crowd">
            <a:extLst>
              <a:ext uri="{FF2B5EF4-FFF2-40B4-BE49-F238E27FC236}">
                <a16:creationId xmlns:a16="http://schemas.microsoft.com/office/drawing/2014/main" id="{C5A29E18-6F52-9FC9-368E-2BD9141055F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8719" r="18719"/>
          <a:stretch/>
        </p:blipFill>
        <p:spPr/>
      </p:pic>
      <p:sp>
        <p:nvSpPr>
          <p:cNvPr id="3" name="Title 2">
            <a:extLst>
              <a:ext uri="{FF2B5EF4-FFF2-40B4-BE49-F238E27FC236}">
                <a16:creationId xmlns:a16="http://schemas.microsoft.com/office/drawing/2014/main" id="{362F05B7-029D-192F-50B8-70142A5C12BC}"/>
              </a:ext>
            </a:extLst>
          </p:cNvPr>
          <p:cNvSpPr>
            <a:spLocks noGrp="1"/>
          </p:cNvSpPr>
          <p:nvPr>
            <p:ph type="title"/>
          </p:nvPr>
        </p:nvSpPr>
        <p:spPr/>
        <p:txBody>
          <a:bodyPr/>
          <a:lstStyle/>
          <a:p>
            <a:r>
              <a:rPr lang="en-GB"/>
              <a:t>Terminology</a:t>
            </a:r>
          </a:p>
          <a:p>
            <a:endParaRPr lang="en-GB"/>
          </a:p>
        </p:txBody>
      </p:sp>
      <p:sp>
        <p:nvSpPr>
          <p:cNvPr id="4" name="Content Placeholder 3">
            <a:extLst>
              <a:ext uri="{FF2B5EF4-FFF2-40B4-BE49-F238E27FC236}">
                <a16:creationId xmlns:a16="http://schemas.microsoft.com/office/drawing/2014/main" id="{BF635747-FA72-8559-4ED5-8DF28E6555A8}"/>
              </a:ext>
            </a:extLst>
          </p:cNvPr>
          <p:cNvSpPr>
            <a:spLocks noGrp="1"/>
          </p:cNvSpPr>
          <p:nvPr>
            <p:ph idx="1"/>
          </p:nvPr>
        </p:nvSpPr>
        <p:spPr>
          <a:xfrm>
            <a:off x="6158794" y="1485900"/>
            <a:ext cx="3316817" cy="4691700"/>
          </a:xfrm>
        </p:spPr>
        <p:txBody>
          <a:bodyPr vert="horz" lIns="0" tIns="0" rIns="0" bIns="0" rtlCol="0" anchor="t">
            <a:noAutofit/>
          </a:bodyPr>
          <a:lstStyle/>
          <a:p>
            <a:pPr marL="0" indent="0">
              <a:buNone/>
            </a:pPr>
            <a:r>
              <a:rPr lang="en-GB"/>
              <a:t>Customer journey</a:t>
            </a:r>
          </a:p>
          <a:p>
            <a:pPr marL="0" indent="0">
              <a:buNone/>
            </a:pPr>
            <a:r>
              <a:rPr lang="en-GB"/>
              <a:t>Planned journey</a:t>
            </a:r>
          </a:p>
          <a:p>
            <a:pPr marL="0" indent="0">
              <a:buNone/>
            </a:pPr>
            <a:r>
              <a:rPr lang="en-GB"/>
              <a:t>Actual journey</a:t>
            </a:r>
          </a:p>
          <a:p>
            <a:pPr marL="0" indent="0">
              <a:buNone/>
            </a:pPr>
            <a:r>
              <a:rPr lang="en-GB"/>
              <a:t>Touchpoint</a:t>
            </a:r>
          </a:p>
          <a:p>
            <a:pPr marL="0" indent="0">
              <a:buNone/>
            </a:pPr>
            <a:r>
              <a:rPr lang="en-GB"/>
              <a:t>Planned touchpoint</a:t>
            </a:r>
          </a:p>
          <a:p>
            <a:pPr marL="0" indent="0">
              <a:buNone/>
            </a:pPr>
            <a:r>
              <a:rPr lang="en-GB"/>
              <a:t>Actual touchpoint</a:t>
            </a:r>
          </a:p>
          <a:p>
            <a:pPr marL="0" indent="0">
              <a:buNone/>
            </a:pPr>
            <a:r>
              <a:rPr lang="en-GB"/>
              <a:t>Planned communication point</a:t>
            </a:r>
          </a:p>
          <a:p>
            <a:pPr marL="0" indent="0">
              <a:buNone/>
            </a:pPr>
            <a:r>
              <a:rPr lang="en-GB"/>
              <a:t>Actual communication point</a:t>
            </a:r>
          </a:p>
          <a:p>
            <a:pPr marL="0" indent="0">
              <a:buNone/>
            </a:pPr>
            <a:r>
              <a:rPr lang="en-GB"/>
              <a:t>Planned action</a:t>
            </a:r>
          </a:p>
          <a:p>
            <a:pPr marL="0" indent="0">
              <a:buNone/>
            </a:pPr>
            <a:r>
              <a:rPr lang="en-GB"/>
              <a:t>Actual action</a:t>
            </a:r>
          </a:p>
          <a:p>
            <a:pPr marL="0" indent="0">
              <a:buNone/>
            </a:pPr>
            <a:r>
              <a:rPr lang="en-GB"/>
              <a:t>Initiator</a:t>
            </a:r>
          </a:p>
          <a:p>
            <a:pPr marL="0" indent="0">
              <a:buNone/>
            </a:pPr>
            <a:r>
              <a:rPr lang="en-GB"/>
              <a:t>Receiver</a:t>
            </a:r>
          </a:p>
          <a:p>
            <a:pPr marL="0" indent="0">
              <a:buNone/>
            </a:pPr>
            <a:r>
              <a:rPr lang="en-GB"/>
              <a:t>Channel</a:t>
            </a:r>
          </a:p>
          <a:p>
            <a:pPr marL="0" indent="0">
              <a:lnSpc>
                <a:spcPct val="100000"/>
              </a:lnSpc>
              <a:spcBef>
                <a:spcPts val="200"/>
              </a:spcBef>
              <a:spcAft>
                <a:spcPts val="0"/>
              </a:spcAft>
              <a:buNone/>
            </a:pPr>
            <a:endParaRPr lang="en-GB"/>
          </a:p>
          <a:p>
            <a:pPr marL="0" indent="0">
              <a:buNone/>
            </a:pPr>
            <a:endParaRPr lang="en-GB"/>
          </a:p>
        </p:txBody>
      </p:sp>
      <p:sp>
        <p:nvSpPr>
          <p:cNvPr id="6" name="TextBox 5">
            <a:extLst>
              <a:ext uri="{FF2B5EF4-FFF2-40B4-BE49-F238E27FC236}">
                <a16:creationId xmlns:a16="http://schemas.microsoft.com/office/drawing/2014/main" id="{52663373-1F20-3852-EF10-6056E6645087}"/>
              </a:ext>
            </a:extLst>
          </p:cNvPr>
          <p:cNvSpPr txBox="1"/>
          <p:nvPr/>
        </p:nvSpPr>
        <p:spPr>
          <a:xfrm>
            <a:off x="9701685" y="1485900"/>
            <a:ext cx="2681111" cy="455509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90000"/>
              </a:lnSpc>
              <a:spcAft>
                <a:spcPts val="600"/>
              </a:spcAft>
              <a:buClr>
                <a:schemeClr val="accent2"/>
              </a:buClr>
            </a:pPr>
            <a:r>
              <a:rPr lang="en-GB" sz="2000">
                <a:solidFill>
                  <a:schemeClr val="tx2"/>
                </a:solidFill>
              </a:rPr>
              <a:t>Message</a:t>
            </a:r>
          </a:p>
          <a:p>
            <a:pPr>
              <a:lnSpc>
                <a:spcPct val="90000"/>
              </a:lnSpc>
              <a:spcAft>
                <a:spcPts val="600"/>
              </a:spcAft>
              <a:buClr>
                <a:schemeClr val="accent2"/>
              </a:buClr>
            </a:pPr>
            <a:r>
              <a:rPr lang="en-GB" sz="2000">
                <a:solidFill>
                  <a:schemeClr val="tx2"/>
                </a:solidFill>
              </a:rPr>
              <a:t>Back-end system</a:t>
            </a:r>
          </a:p>
          <a:p>
            <a:pPr>
              <a:lnSpc>
                <a:spcPct val="90000"/>
              </a:lnSpc>
              <a:spcAft>
                <a:spcPts val="600"/>
              </a:spcAft>
              <a:buClr>
                <a:schemeClr val="accent2"/>
              </a:buClr>
            </a:pPr>
            <a:r>
              <a:rPr lang="en-GB" sz="2000">
                <a:solidFill>
                  <a:schemeClr val="tx2"/>
                </a:solidFill>
              </a:rPr>
              <a:t>Object</a:t>
            </a:r>
          </a:p>
          <a:p>
            <a:pPr>
              <a:lnSpc>
                <a:spcPct val="90000"/>
              </a:lnSpc>
              <a:spcAft>
                <a:spcPts val="600"/>
              </a:spcAft>
              <a:buClr>
                <a:schemeClr val="accent2"/>
              </a:buClr>
            </a:pPr>
            <a:r>
              <a:rPr lang="en-GB" sz="2000">
                <a:solidFill>
                  <a:schemeClr val="tx2"/>
                </a:solidFill>
              </a:rPr>
              <a:t>End-user experience</a:t>
            </a:r>
          </a:p>
          <a:p>
            <a:pPr>
              <a:lnSpc>
                <a:spcPct val="90000"/>
              </a:lnSpc>
              <a:spcAft>
                <a:spcPts val="600"/>
              </a:spcAft>
              <a:buClr>
                <a:schemeClr val="accent2"/>
              </a:buClr>
            </a:pPr>
            <a:r>
              <a:rPr lang="en-GB" sz="2000">
                <a:solidFill>
                  <a:schemeClr val="tx2"/>
                </a:solidFill>
              </a:rPr>
              <a:t>Journey phase</a:t>
            </a:r>
          </a:p>
          <a:p>
            <a:pPr>
              <a:lnSpc>
                <a:spcPct val="90000"/>
              </a:lnSpc>
              <a:spcAft>
                <a:spcPts val="600"/>
              </a:spcAft>
              <a:buClr>
                <a:schemeClr val="accent2"/>
              </a:buClr>
            </a:pPr>
            <a:r>
              <a:rPr lang="en-GB" sz="2000">
                <a:solidFill>
                  <a:schemeClr val="tx2"/>
                </a:solidFill>
              </a:rPr>
              <a:t>Journey operator</a:t>
            </a:r>
          </a:p>
          <a:p>
            <a:pPr>
              <a:lnSpc>
                <a:spcPct val="90000"/>
              </a:lnSpc>
              <a:spcAft>
                <a:spcPts val="600"/>
              </a:spcAft>
              <a:buClr>
                <a:schemeClr val="accent2"/>
              </a:buClr>
            </a:pPr>
            <a:r>
              <a:rPr lang="en-GB" sz="2000">
                <a:solidFill>
                  <a:schemeClr val="tx2"/>
                </a:solidFill>
              </a:rPr>
              <a:t>Concurrency</a:t>
            </a:r>
          </a:p>
          <a:p>
            <a:pPr>
              <a:lnSpc>
                <a:spcPct val="90000"/>
              </a:lnSpc>
              <a:spcAft>
                <a:spcPts val="600"/>
              </a:spcAft>
              <a:buClr>
                <a:schemeClr val="accent2"/>
              </a:buClr>
            </a:pPr>
            <a:r>
              <a:rPr lang="en-GB" sz="2000">
                <a:solidFill>
                  <a:schemeClr val="tx2"/>
                </a:solidFill>
              </a:rPr>
              <a:t>Decision</a:t>
            </a:r>
          </a:p>
          <a:p>
            <a:pPr>
              <a:lnSpc>
                <a:spcPct val="90000"/>
              </a:lnSpc>
              <a:spcAft>
                <a:spcPts val="600"/>
              </a:spcAft>
              <a:buClr>
                <a:schemeClr val="accent2"/>
              </a:buClr>
            </a:pPr>
            <a:r>
              <a:rPr lang="en-GB" sz="2000">
                <a:solidFill>
                  <a:schemeClr val="tx2"/>
                </a:solidFill>
              </a:rPr>
              <a:t>Actor</a:t>
            </a:r>
          </a:p>
          <a:p>
            <a:pPr>
              <a:lnSpc>
                <a:spcPct val="90000"/>
              </a:lnSpc>
              <a:spcAft>
                <a:spcPts val="600"/>
              </a:spcAft>
              <a:buClr>
                <a:schemeClr val="accent2"/>
              </a:buClr>
            </a:pPr>
            <a:r>
              <a:rPr lang="en-GB" sz="2000">
                <a:solidFill>
                  <a:schemeClr val="tx2"/>
                </a:solidFill>
              </a:rPr>
              <a:t>Service provider</a:t>
            </a:r>
          </a:p>
          <a:p>
            <a:pPr>
              <a:lnSpc>
                <a:spcPct val="90000"/>
              </a:lnSpc>
              <a:spcAft>
                <a:spcPts val="600"/>
              </a:spcAft>
              <a:buClr>
                <a:schemeClr val="accent2"/>
              </a:buClr>
            </a:pPr>
            <a:r>
              <a:rPr lang="en-GB" sz="2000">
                <a:solidFill>
                  <a:schemeClr val="tx2"/>
                </a:solidFill>
              </a:rPr>
              <a:t>End-user</a:t>
            </a:r>
          </a:p>
          <a:p>
            <a:pPr>
              <a:lnSpc>
                <a:spcPct val="90000"/>
              </a:lnSpc>
              <a:spcAft>
                <a:spcPts val="600"/>
              </a:spcAft>
              <a:buClr>
                <a:schemeClr val="accent2"/>
              </a:buClr>
            </a:pPr>
            <a:r>
              <a:rPr lang="en-GB" sz="2000">
                <a:solidFill>
                  <a:schemeClr val="tx2"/>
                </a:solidFill>
              </a:rPr>
              <a:t>External</a:t>
            </a:r>
          </a:p>
          <a:p>
            <a:endParaRPr lang="en-GB" sz="2000">
              <a:solidFill>
                <a:schemeClr val="tx2"/>
              </a:solidFill>
            </a:endParaRPr>
          </a:p>
        </p:txBody>
      </p:sp>
    </p:spTree>
    <p:extLst>
      <p:ext uri="{BB962C8B-B14F-4D97-AF65-F5344CB8AC3E}">
        <p14:creationId xmlns:p14="http://schemas.microsoft.com/office/powerpoint/2010/main" val="4002579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Customer Journey</a:t>
            </a:r>
          </a:p>
        </p:txBody>
      </p:sp>
      <p:graphicFrame>
        <p:nvGraphicFramePr>
          <p:cNvPr id="5" name="Group 16">
            <a:extLst>
              <a:ext uri="{FF2B5EF4-FFF2-40B4-BE49-F238E27FC236}">
                <a16:creationId xmlns:a16="http://schemas.microsoft.com/office/drawing/2014/main" id="{4EB734D4-AB3F-4FD0-A5B8-137397112DFB}"/>
              </a:ext>
            </a:extLst>
          </p:cNvPr>
          <p:cNvGraphicFramePr>
            <a:graphicFrameLocks noGrp="1"/>
          </p:cNvGraphicFramePr>
          <p:nvPr>
            <p:extLst>
              <p:ext uri="{D42A27DB-BD31-4B8C-83A1-F6EECF244321}">
                <p14:modId xmlns:p14="http://schemas.microsoft.com/office/powerpoint/2010/main" val="3712618665"/>
              </p:ext>
            </p:extLst>
          </p:nvPr>
        </p:nvGraphicFramePr>
        <p:xfrm>
          <a:off x="954181" y="1405127"/>
          <a:ext cx="10209119" cy="301752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401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 sequence or constellation of touchpoints  involved for a customer to achieve a specific goal</a:t>
                      </a:r>
                      <a:r>
                        <a:rPr lang="en-GB" sz="1200" kern="1200" baseline="0" noProof="0"/>
                        <a:t> or a desired outcome in the context of a service process</a:t>
                      </a:r>
                      <a:endParaRPr lang="en-GB" sz="1200" kern="1200" noProof="0"/>
                    </a:p>
                  </a:txBody>
                  <a:tcPr horzOverflow="overflow"/>
                </a:tc>
                <a:extLst>
                  <a:ext uri="{0D108BD9-81ED-4DB2-BD59-A6C34878D82A}">
                    <a16:rowId xmlns:a16="http://schemas.microsoft.com/office/drawing/2014/main" val="10000"/>
                  </a:ext>
                </a:extLst>
              </a:tr>
              <a:tr h="2640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Note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The term is</a:t>
                      </a:r>
                      <a:r>
                        <a:rPr lang="en-GB" sz="1200" kern="1200" baseline="0" noProof="0"/>
                        <a:t> generally used to examine a service system from the customer’s perspective; </a:t>
                      </a:r>
                      <a:r>
                        <a:rPr lang="en-GB" sz="1200" kern="1200" noProof="0"/>
                        <a:t>"a walk in the customer’s shoes" (Holmlid &amp; Evensson, 2008). As the journey concept has been taken up in non-commercial service contexts, practitioners and academics have expanded the role of the end-user to users, consumers, patients, and citizens.</a:t>
                      </a:r>
                    </a:p>
                  </a:txBody>
                  <a:tcPr horzOverflow="overflow"/>
                </a:tc>
                <a:extLst>
                  <a:ext uri="{0D108BD9-81ED-4DB2-BD59-A6C34878D82A}">
                    <a16:rowId xmlns:a16="http://schemas.microsoft.com/office/drawing/2014/main" val="10001"/>
                  </a:ext>
                </a:extLst>
              </a:tr>
              <a:tr h="2640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customer path, service encounter, service process</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79225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journeyID</a:t>
                      </a:r>
                      <a:r>
                        <a:rPr lang="en-GB" sz="1200" noProof="0"/>
                        <a:t> </a:t>
                      </a:r>
                      <a:r>
                        <a:rPr kumimoji="0" lang="en-GB" sz="1200" u="none" strike="noStrike" kern="1200" cap="none" normalizeH="0" baseline="0" noProof="0">
                          <a:ln>
                            <a:noFill/>
                          </a:ln>
                          <a:solidFill>
                            <a:schemeClr val="dk1"/>
                          </a:solidFill>
                          <a:effectLst/>
                          <a:latin typeface="+mn-lt"/>
                          <a:ea typeface="+mn-ea"/>
                          <a:cs typeface="+mn-cs"/>
                        </a:rPr>
                        <a:t>– </a:t>
                      </a:r>
                      <a:r>
                        <a:rPr lang="en-GB" sz="1200" noProof="0"/>
                        <a:t>the system identifier of a particular journey</a:t>
                      </a:r>
                    </a:p>
                    <a:p>
                      <a:pPr algn="l"/>
                      <a:r>
                        <a:rPr lang="en-GB" sz="1200" noProof="0" err="1"/>
                        <a:t>journeyTitle</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short journey title</a:t>
                      </a:r>
                    </a:p>
                    <a:p>
                      <a:pPr algn="l"/>
                      <a:r>
                        <a:rPr lang="en-GB" sz="1200" noProof="0" err="1"/>
                        <a:t>journeyShortSummary</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short summary of what the journey is about</a:t>
                      </a:r>
                    </a:p>
                    <a:p>
                      <a:pPr algn="l"/>
                      <a:r>
                        <a:rPr lang="en-GB" sz="1200" noProof="0" err="1"/>
                        <a:t>journeyLongSummary</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long summary of what the journey is about</a:t>
                      </a:r>
                    </a:p>
                    <a:p>
                      <a:pPr algn="l"/>
                      <a:r>
                        <a:rPr lang="en-GB" sz="1200" noProof="0"/>
                        <a:t>comment -  comments that can be stated for a specific journey</a:t>
                      </a:r>
                    </a:p>
                  </a:txBody>
                  <a:tcPr horzOverflow="overflow"/>
                </a:tc>
                <a:extLst>
                  <a:ext uri="{0D108BD9-81ED-4DB2-BD59-A6C34878D82A}">
                    <a16:rowId xmlns:a16="http://schemas.microsoft.com/office/drawing/2014/main" val="10003"/>
                  </a:ext>
                </a:extLst>
              </a:tr>
              <a:tr h="30032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latin typeface="+mn-lt"/>
                          <a:ea typeface="+mn-ea"/>
                          <a:cs typeface="+mn-cs"/>
                        </a:rPr>
                        <a:t>Relationship(s)</a:t>
                      </a:r>
                    </a:p>
                  </a:txBody>
                  <a:tcPr horzOverflow="overflow"/>
                </a:tc>
                <a:tc>
                  <a:txBody>
                    <a:bodyPr/>
                    <a:lstStyle/>
                    <a:p>
                      <a:pPr algn="l"/>
                      <a:r>
                        <a:rPr lang="en-GB" sz="1200" noProof="0"/>
                        <a:t>Involves at least one end-user, and one service provider. It can have multiple expected actors (end users and service providers) and external actors as well. It can have journey phases and journey operators if they are present. A customer journey can be either planned or actual.</a:t>
                      </a:r>
                    </a:p>
                  </a:txBody>
                  <a:tcPr horzOverflow="overflow"/>
                </a:tc>
                <a:extLst>
                  <a:ext uri="{0D108BD9-81ED-4DB2-BD59-A6C34878D82A}">
                    <a16:rowId xmlns:a16="http://schemas.microsoft.com/office/drawing/2014/main" val="2755011361"/>
                  </a:ext>
                </a:extLst>
              </a:tr>
            </a:tbl>
          </a:graphicData>
        </a:graphic>
      </p:graphicFrame>
      <p:graphicFrame>
        <p:nvGraphicFramePr>
          <p:cNvPr id="6" name="Table 12">
            <a:extLst>
              <a:ext uri="{FF2B5EF4-FFF2-40B4-BE49-F238E27FC236}">
                <a16:creationId xmlns:a16="http://schemas.microsoft.com/office/drawing/2014/main" id="{982C8514-5671-463B-93DA-865F28B1C013}"/>
              </a:ext>
            </a:extLst>
          </p:cNvPr>
          <p:cNvGraphicFramePr>
            <a:graphicFrameLocks noGrp="1"/>
          </p:cNvGraphicFramePr>
          <p:nvPr>
            <p:extLst>
              <p:ext uri="{D42A27DB-BD31-4B8C-83A1-F6EECF244321}">
                <p14:modId xmlns:p14="http://schemas.microsoft.com/office/powerpoint/2010/main" val="3819938231"/>
              </p:ext>
            </p:extLst>
          </p:nvPr>
        </p:nvGraphicFramePr>
        <p:xfrm>
          <a:off x="4977377" y="4592782"/>
          <a:ext cx="2149265" cy="1143000"/>
        </p:xfrm>
        <a:graphic>
          <a:graphicData uri="http://schemas.openxmlformats.org/drawingml/2006/table">
            <a:tbl>
              <a:tblPr firstRow="1" bandRow="1">
                <a:tableStyleId>{2D5ABB26-0587-4C30-8999-92F81FD0307C}</a:tableStyleId>
              </a:tblPr>
              <a:tblGrid>
                <a:gridCol w="2149265">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Customer Journey</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t>journeyID</a:t>
                      </a:r>
                      <a:r>
                        <a:rPr lang="en-GB" sz="1050" noProof="0"/>
                        <a:t>: String</a:t>
                      </a:r>
                    </a:p>
                    <a:p>
                      <a:pPr algn="l"/>
                      <a:r>
                        <a:rPr lang="en-GB" sz="1050" noProof="0" err="1"/>
                        <a:t>journeyTitle</a:t>
                      </a:r>
                      <a:r>
                        <a:rPr lang="en-GB" sz="1050" noProof="0"/>
                        <a:t>: String</a:t>
                      </a:r>
                    </a:p>
                    <a:p>
                      <a:pPr algn="l"/>
                      <a:r>
                        <a:rPr lang="en-GB" sz="1050" noProof="0" err="1"/>
                        <a:t>journeyShortSummary</a:t>
                      </a:r>
                      <a:r>
                        <a:rPr lang="en-GB" sz="1050" noProof="0"/>
                        <a:t>: String</a:t>
                      </a:r>
                    </a:p>
                    <a:p>
                      <a:pPr algn="l"/>
                      <a:r>
                        <a:rPr lang="en-GB" sz="1050" noProof="0" err="1"/>
                        <a:t>journeyLongSummary</a:t>
                      </a:r>
                      <a:r>
                        <a:rPr lang="en-GB" sz="1050" noProof="0"/>
                        <a:t>: String</a:t>
                      </a:r>
                    </a:p>
                    <a:p>
                      <a:pPr algn="l"/>
                      <a:r>
                        <a:rPr lang="en-GB" sz="1050" noProof="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8" name="Table 12">
            <a:extLst>
              <a:ext uri="{FF2B5EF4-FFF2-40B4-BE49-F238E27FC236}">
                <a16:creationId xmlns:a16="http://schemas.microsoft.com/office/drawing/2014/main" id="{147E4B0B-D76B-4AD0-8B46-F796C03CFAFD}"/>
              </a:ext>
            </a:extLst>
          </p:cNvPr>
          <p:cNvGraphicFramePr>
            <a:graphicFrameLocks noGrp="1"/>
          </p:cNvGraphicFramePr>
          <p:nvPr>
            <p:extLst>
              <p:ext uri="{D42A27DB-BD31-4B8C-83A1-F6EECF244321}">
                <p14:modId xmlns:p14="http://schemas.microsoft.com/office/powerpoint/2010/main" val="2985922606"/>
              </p:ext>
            </p:extLst>
          </p:nvPr>
        </p:nvGraphicFramePr>
        <p:xfrm>
          <a:off x="3467858" y="6524026"/>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Planned Journey</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AC219674-C2D7-411A-82AA-D9860FAA86EC}"/>
              </a:ext>
            </a:extLst>
          </p:cNvPr>
          <p:cNvGraphicFramePr>
            <a:graphicFrameLocks noGrp="1"/>
          </p:cNvGraphicFramePr>
          <p:nvPr>
            <p:extLst>
              <p:ext uri="{D42A27DB-BD31-4B8C-83A1-F6EECF244321}">
                <p14:modId xmlns:p14="http://schemas.microsoft.com/office/powerpoint/2010/main" val="3101738750"/>
              </p:ext>
            </p:extLst>
          </p:nvPr>
        </p:nvGraphicFramePr>
        <p:xfrm>
          <a:off x="6795019" y="6524026"/>
          <a:ext cx="1562486" cy="251460"/>
        </p:xfrm>
        <a:graphic>
          <a:graphicData uri="http://schemas.openxmlformats.org/drawingml/2006/table">
            <a:tbl>
              <a:tblPr firstRow="1" bandRow="1">
                <a:tableStyleId>{2D5ABB26-0587-4C30-8999-92F81FD0307C}</a:tableStyleId>
              </a:tblPr>
              <a:tblGrid>
                <a:gridCol w="1562486">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Journey</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6C994A40-CEC5-4BAF-AA09-CA8F7AAEB4B2}"/>
              </a:ext>
            </a:extLst>
          </p:cNvPr>
          <p:cNvCxnSpPr>
            <a:cxnSpLocks/>
            <a:stCxn id="11" idx="3"/>
            <a:endCxn id="8" idx="0"/>
          </p:cNvCxnSpPr>
          <p:nvPr/>
        </p:nvCxnSpPr>
        <p:spPr>
          <a:xfrm rot="5400000">
            <a:off x="4819165" y="5287282"/>
            <a:ext cx="624560" cy="1848929"/>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C2E1BB08-17B1-4E42-99B7-5E52008C7942}"/>
              </a:ext>
            </a:extLst>
          </p:cNvPr>
          <p:cNvSpPr/>
          <p:nvPr/>
        </p:nvSpPr>
        <p:spPr>
          <a:xfrm>
            <a:off x="5969323" y="5750176"/>
            <a:ext cx="173176" cy="149290"/>
          </a:xfrm>
          <a:prstGeom prst="triangle">
            <a:avLst>
              <a:gd name="adj" fmla="val 4999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2" name="Connector: Elbow 11">
            <a:extLst>
              <a:ext uri="{FF2B5EF4-FFF2-40B4-BE49-F238E27FC236}">
                <a16:creationId xmlns:a16="http://schemas.microsoft.com/office/drawing/2014/main" id="{8117CFC4-F0C2-4B82-A7A3-13E3AC4EF0A9}"/>
              </a:ext>
            </a:extLst>
          </p:cNvPr>
          <p:cNvCxnSpPr>
            <a:cxnSpLocks/>
            <a:stCxn id="9" idx="0"/>
            <a:endCxn id="11" idx="3"/>
          </p:cNvCxnSpPr>
          <p:nvPr/>
        </p:nvCxnSpPr>
        <p:spPr>
          <a:xfrm rot="16200000" flipV="1">
            <a:off x="6503806" y="5451569"/>
            <a:ext cx="624560" cy="152035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29494463-0DD5-278A-E205-C5778F0827F2}"/>
              </a:ext>
            </a:extLst>
          </p:cNvPr>
          <p:cNvSpPr txBox="1"/>
          <p:nvPr/>
        </p:nvSpPr>
        <p:spPr>
          <a:xfrm flipH="1">
            <a:off x="7222673" y="4593055"/>
            <a:ext cx="1551925" cy="246221"/>
          </a:xfrm>
          <a:prstGeom prst="rect">
            <a:avLst/>
          </a:prstGeom>
          <a:noFill/>
          <a:ln>
            <a:noFill/>
          </a:ln>
        </p:spPr>
        <p:txBody>
          <a:bodyPr wrap="square" rtlCol="0">
            <a:spAutoFit/>
          </a:bodyPr>
          <a:lstStyle/>
          <a:p>
            <a:pPr algn="l"/>
            <a:r>
              <a:rPr lang="en-GB" sz="1000" noProof="0" err="1"/>
              <a:t>journeyPhases</a:t>
            </a:r>
            <a:r>
              <a:rPr lang="en-GB" sz="1000" noProof="0"/>
              <a:t> [0..*]</a:t>
            </a:r>
          </a:p>
        </p:txBody>
      </p:sp>
      <p:sp>
        <p:nvSpPr>
          <p:cNvPr id="40" name="Diamond 39">
            <a:extLst>
              <a:ext uri="{FF2B5EF4-FFF2-40B4-BE49-F238E27FC236}">
                <a16:creationId xmlns:a16="http://schemas.microsoft.com/office/drawing/2014/main" id="{65D4A952-A45C-B475-35CC-13CE60F6C726}"/>
              </a:ext>
            </a:extLst>
          </p:cNvPr>
          <p:cNvSpPr/>
          <p:nvPr/>
        </p:nvSpPr>
        <p:spPr>
          <a:xfrm>
            <a:off x="7134397" y="4772195"/>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41" name="Table 12">
            <a:extLst>
              <a:ext uri="{FF2B5EF4-FFF2-40B4-BE49-F238E27FC236}">
                <a16:creationId xmlns:a16="http://schemas.microsoft.com/office/drawing/2014/main" id="{50CB07E1-E072-128B-F6FA-CD271788EBE3}"/>
              </a:ext>
            </a:extLst>
          </p:cNvPr>
          <p:cNvGraphicFramePr>
            <a:graphicFrameLocks noGrp="1"/>
          </p:cNvGraphicFramePr>
          <p:nvPr>
            <p:extLst>
              <p:ext uri="{D42A27DB-BD31-4B8C-83A1-F6EECF244321}">
                <p14:modId xmlns:p14="http://schemas.microsoft.com/office/powerpoint/2010/main" val="2010623254"/>
              </p:ext>
            </p:extLst>
          </p:nvPr>
        </p:nvGraphicFramePr>
        <p:xfrm>
          <a:off x="8540925" y="4713272"/>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Journey Phase</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2" name="Straight Arrow Connector 41">
            <a:extLst>
              <a:ext uri="{FF2B5EF4-FFF2-40B4-BE49-F238E27FC236}">
                <a16:creationId xmlns:a16="http://schemas.microsoft.com/office/drawing/2014/main" id="{BDD88690-CC38-D552-3DAC-B31E460C88F9}"/>
              </a:ext>
            </a:extLst>
          </p:cNvPr>
          <p:cNvCxnSpPr>
            <a:cxnSpLocks/>
            <a:stCxn id="40" idx="3"/>
            <a:endCxn id="41" idx="1"/>
          </p:cNvCxnSpPr>
          <p:nvPr/>
        </p:nvCxnSpPr>
        <p:spPr>
          <a:xfrm>
            <a:off x="7314397" y="4826195"/>
            <a:ext cx="1226528" cy="12807"/>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7862C17-2596-E312-F36D-7BE057C63268}"/>
              </a:ext>
            </a:extLst>
          </p:cNvPr>
          <p:cNvSpPr txBox="1"/>
          <p:nvPr/>
        </p:nvSpPr>
        <p:spPr>
          <a:xfrm flipH="1">
            <a:off x="7052196" y="4972865"/>
            <a:ext cx="1551925" cy="246221"/>
          </a:xfrm>
          <a:prstGeom prst="rect">
            <a:avLst/>
          </a:prstGeom>
          <a:noFill/>
          <a:ln>
            <a:noFill/>
          </a:ln>
        </p:spPr>
        <p:txBody>
          <a:bodyPr wrap="square" rtlCol="0">
            <a:spAutoFit/>
          </a:bodyPr>
          <a:lstStyle/>
          <a:p>
            <a:pPr algn="l"/>
            <a:r>
              <a:rPr lang="en-GB" sz="1000" noProof="0" err="1"/>
              <a:t>journeyOperators</a:t>
            </a:r>
            <a:r>
              <a:rPr lang="en-GB" sz="1000" noProof="0"/>
              <a:t> [0..*]</a:t>
            </a:r>
          </a:p>
        </p:txBody>
      </p:sp>
      <p:sp>
        <p:nvSpPr>
          <p:cNvPr id="44" name="Diamond 43">
            <a:extLst>
              <a:ext uri="{FF2B5EF4-FFF2-40B4-BE49-F238E27FC236}">
                <a16:creationId xmlns:a16="http://schemas.microsoft.com/office/drawing/2014/main" id="{42F5D12C-6823-AF87-BBD1-034FA2DE3DAC}"/>
              </a:ext>
            </a:extLst>
          </p:cNvPr>
          <p:cNvSpPr/>
          <p:nvPr/>
        </p:nvSpPr>
        <p:spPr>
          <a:xfrm>
            <a:off x="7134397" y="5162466"/>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45" name="Table 12">
            <a:extLst>
              <a:ext uri="{FF2B5EF4-FFF2-40B4-BE49-F238E27FC236}">
                <a16:creationId xmlns:a16="http://schemas.microsoft.com/office/drawing/2014/main" id="{A676820B-B67D-81EB-639C-6A16ADB26DF0}"/>
              </a:ext>
            </a:extLst>
          </p:cNvPr>
          <p:cNvGraphicFramePr>
            <a:graphicFrameLocks noGrp="1"/>
          </p:cNvGraphicFramePr>
          <p:nvPr>
            <p:extLst>
              <p:ext uri="{D42A27DB-BD31-4B8C-83A1-F6EECF244321}">
                <p14:modId xmlns:p14="http://schemas.microsoft.com/office/powerpoint/2010/main" val="1378033661"/>
              </p:ext>
            </p:extLst>
          </p:nvPr>
        </p:nvGraphicFramePr>
        <p:xfrm>
          <a:off x="8540925" y="5090736"/>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Journey Operator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6" name="Straight Arrow Connector 45">
            <a:extLst>
              <a:ext uri="{FF2B5EF4-FFF2-40B4-BE49-F238E27FC236}">
                <a16:creationId xmlns:a16="http://schemas.microsoft.com/office/drawing/2014/main" id="{1E3464E1-409B-0E7C-B0DE-100734973D5F}"/>
              </a:ext>
            </a:extLst>
          </p:cNvPr>
          <p:cNvCxnSpPr>
            <a:cxnSpLocks/>
            <a:stCxn id="44" idx="3"/>
            <a:endCxn id="45" idx="1"/>
          </p:cNvCxnSpPr>
          <p:nvPr/>
        </p:nvCxnSpPr>
        <p:spPr>
          <a:xfrm>
            <a:off x="7314397" y="5216466"/>
            <a:ext cx="1226528"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773CD416-8077-4E6D-A9F4-DC9354CED61D}"/>
              </a:ext>
            </a:extLst>
          </p:cNvPr>
          <p:cNvSpPr txBox="1"/>
          <p:nvPr/>
        </p:nvSpPr>
        <p:spPr>
          <a:xfrm flipH="1">
            <a:off x="3533145" y="4548828"/>
            <a:ext cx="1551925" cy="246221"/>
          </a:xfrm>
          <a:prstGeom prst="rect">
            <a:avLst/>
          </a:prstGeom>
          <a:noFill/>
          <a:ln>
            <a:noFill/>
          </a:ln>
        </p:spPr>
        <p:txBody>
          <a:bodyPr wrap="square" rtlCol="0">
            <a:spAutoFit/>
          </a:bodyPr>
          <a:lstStyle/>
          <a:p>
            <a:pPr algn="l"/>
            <a:r>
              <a:rPr lang="en-GB" sz="1000" noProof="0"/>
              <a:t>[1..*] </a:t>
            </a:r>
            <a:r>
              <a:rPr lang="en-GB" sz="1000" noProof="0" err="1"/>
              <a:t>endUsers</a:t>
            </a:r>
            <a:endParaRPr lang="en-GB" sz="1000" noProof="0"/>
          </a:p>
        </p:txBody>
      </p:sp>
      <p:graphicFrame>
        <p:nvGraphicFramePr>
          <p:cNvPr id="49" name="Table 12">
            <a:extLst>
              <a:ext uri="{FF2B5EF4-FFF2-40B4-BE49-F238E27FC236}">
                <a16:creationId xmlns:a16="http://schemas.microsoft.com/office/drawing/2014/main" id="{43794B58-D05B-7135-415B-9CD30F99CAB5}"/>
              </a:ext>
            </a:extLst>
          </p:cNvPr>
          <p:cNvGraphicFramePr>
            <a:graphicFrameLocks noGrp="1"/>
          </p:cNvGraphicFramePr>
          <p:nvPr>
            <p:extLst>
              <p:ext uri="{D42A27DB-BD31-4B8C-83A1-F6EECF244321}">
                <p14:modId xmlns:p14="http://schemas.microsoft.com/office/powerpoint/2010/main" val="776510740"/>
              </p:ext>
            </p:extLst>
          </p:nvPr>
        </p:nvGraphicFramePr>
        <p:xfrm>
          <a:off x="2356704" y="4675564"/>
          <a:ext cx="1149089" cy="251460"/>
        </p:xfrm>
        <a:graphic>
          <a:graphicData uri="http://schemas.openxmlformats.org/drawingml/2006/table">
            <a:tbl>
              <a:tblPr firstRow="1" bandRow="1">
                <a:tableStyleId>{2D5ABB26-0587-4C30-8999-92F81FD0307C}</a:tableStyleId>
              </a:tblPr>
              <a:tblGrid>
                <a:gridCol w="1149089">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End User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50" name="Straight Arrow Connector 49">
            <a:extLst>
              <a:ext uri="{FF2B5EF4-FFF2-40B4-BE49-F238E27FC236}">
                <a16:creationId xmlns:a16="http://schemas.microsoft.com/office/drawing/2014/main" id="{7BA8C910-5D9C-36FF-7F39-1A5A60971E06}"/>
              </a:ext>
            </a:extLst>
          </p:cNvPr>
          <p:cNvCxnSpPr>
            <a:cxnSpLocks/>
            <a:endCxn id="49" idx="3"/>
          </p:cNvCxnSpPr>
          <p:nvPr/>
        </p:nvCxnSpPr>
        <p:spPr>
          <a:xfrm flipH="1">
            <a:off x="3505793" y="4801294"/>
            <a:ext cx="145668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3B898900-5F56-562C-E31C-4C615A6D2D24}"/>
              </a:ext>
            </a:extLst>
          </p:cNvPr>
          <p:cNvSpPr txBox="1"/>
          <p:nvPr/>
        </p:nvSpPr>
        <p:spPr>
          <a:xfrm flipH="1">
            <a:off x="3545042" y="4919329"/>
            <a:ext cx="1551925" cy="246221"/>
          </a:xfrm>
          <a:prstGeom prst="rect">
            <a:avLst/>
          </a:prstGeom>
          <a:noFill/>
          <a:ln>
            <a:noFill/>
          </a:ln>
        </p:spPr>
        <p:txBody>
          <a:bodyPr wrap="square" rtlCol="0">
            <a:spAutoFit/>
          </a:bodyPr>
          <a:lstStyle/>
          <a:p>
            <a:pPr algn="l"/>
            <a:r>
              <a:rPr lang="en-GB" sz="1000" noProof="0"/>
              <a:t>[1..*] </a:t>
            </a:r>
            <a:r>
              <a:rPr lang="en-GB" sz="1000" noProof="0" err="1"/>
              <a:t>serviceProviders</a:t>
            </a:r>
            <a:endParaRPr lang="en-GB" sz="1000" noProof="0"/>
          </a:p>
        </p:txBody>
      </p:sp>
      <p:graphicFrame>
        <p:nvGraphicFramePr>
          <p:cNvPr id="65" name="Table 12">
            <a:extLst>
              <a:ext uri="{FF2B5EF4-FFF2-40B4-BE49-F238E27FC236}">
                <a16:creationId xmlns:a16="http://schemas.microsoft.com/office/drawing/2014/main" id="{0D95EC74-4B3D-19E5-70DF-4097828BCBF1}"/>
              </a:ext>
            </a:extLst>
          </p:cNvPr>
          <p:cNvGraphicFramePr>
            <a:graphicFrameLocks noGrp="1"/>
          </p:cNvGraphicFramePr>
          <p:nvPr>
            <p:extLst>
              <p:ext uri="{D42A27DB-BD31-4B8C-83A1-F6EECF244321}">
                <p14:modId xmlns:p14="http://schemas.microsoft.com/office/powerpoint/2010/main" val="69994883"/>
              </p:ext>
            </p:extLst>
          </p:nvPr>
        </p:nvGraphicFramePr>
        <p:xfrm>
          <a:off x="2368601" y="5046065"/>
          <a:ext cx="1149089" cy="251460"/>
        </p:xfrm>
        <a:graphic>
          <a:graphicData uri="http://schemas.openxmlformats.org/drawingml/2006/table">
            <a:tbl>
              <a:tblPr firstRow="1" bandRow="1">
                <a:tableStyleId>{2D5ABB26-0587-4C30-8999-92F81FD0307C}</a:tableStyleId>
              </a:tblPr>
              <a:tblGrid>
                <a:gridCol w="1149089">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Service Provider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66" name="Straight Arrow Connector 65">
            <a:extLst>
              <a:ext uri="{FF2B5EF4-FFF2-40B4-BE49-F238E27FC236}">
                <a16:creationId xmlns:a16="http://schemas.microsoft.com/office/drawing/2014/main" id="{6B7CD8BA-0BAD-888C-871B-6D5867DB3838}"/>
              </a:ext>
            </a:extLst>
          </p:cNvPr>
          <p:cNvCxnSpPr>
            <a:cxnSpLocks/>
            <a:endCxn id="65" idx="3"/>
          </p:cNvCxnSpPr>
          <p:nvPr/>
        </p:nvCxnSpPr>
        <p:spPr>
          <a:xfrm flipH="1">
            <a:off x="3517690" y="5171795"/>
            <a:ext cx="145668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8601A81E-0CCA-C164-72CB-C2191DDAA297}"/>
              </a:ext>
            </a:extLst>
          </p:cNvPr>
          <p:cNvSpPr txBox="1"/>
          <p:nvPr/>
        </p:nvSpPr>
        <p:spPr>
          <a:xfrm flipH="1">
            <a:off x="3540053" y="5249770"/>
            <a:ext cx="1551925" cy="246221"/>
          </a:xfrm>
          <a:prstGeom prst="rect">
            <a:avLst/>
          </a:prstGeom>
          <a:noFill/>
          <a:ln>
            <a:noFill/>
          </a:ln>
        </p:spPr>
        <p:txBody>
          <a:bodyPr wrap="square" rtlCol="0">
            <a:spAutoFit/>
          </a:bodyPr>
          <a:lstStyle/>
          <a:p>
            <a:pPr algn="l"/>
            <a:r>
              <a:rPr lang="en-GB" sz="1000" noProof="0"/>
              <a:t>[0..*] externals</a:t>
            </a:r>
          </a:p>
        </p:txBody>
      </p:sp>
      <p:graphicFrame>
        <p:nvGraphicFramePr>
          <p:cNvPr id="69" name="Table 12">
            <a:extLst>
              <a:ext uri="{FF2B5EF4-FFF2-40B4-BE49-F238E27FC236}">
                <a16:creationId xmlns:a16="http://schemas.microsoft.com/office/drawing/2014/main" id="{F5CEC290-BA25-2B43-F084-D7464B11958C}"/>
              </a:ext>
            </a:extLst>
          </p:cNvPr>
          <p:cNvGraphicFramePr>
            <a:graphicFrameLocks noGrp="1"/>
          </p:cNvGraphicFramePr>
          <p:nvPr>
            <p:extLst>
              <p:ext uri="{D42A27DB-BD31-4B8C-83A1-F6EECF244321}">
                <p14:modId xmlns:p14="http://schemas.microsoft.com/office/powerpoint/2010/main" val="3422787095"/>
              </p:ext>
            </p:extLst>
          </p:nvPr>
        </p:nvGraphicFramePr>
        <p:xfrm>
          <a:off x="2363612" y="5376506"/>
          <a:ext cx="1149089" cy="251460"/>
        </p:xfrm>
        <a:graphic>
          <a:graphicData uri="http://schemas.openxmlformats.org/drawingml/2006/table">
            <a:tbl>
              <a:tblPr firstRow="1" bandRow="1">
                <a:tableStyleId>{2D5ABB26-0587-4C30-8999-92F81FD0307C}</a:tableStyleId>
              </a:tblPr>
              <a:tblGrid>
                <a:gridCol w="1149089">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External</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0" name="Straight Arrow Connector 69">
            <a:extLst>
              <a:ext uri="{FF2B5EF4-FFF2-40B4-BE49-F238E27FC236}">
                <a16:creationId xmlns:a16="http://schemas.microsoft.com/office/drawing/2014/main" id="{6C892242-0419-30A2-D0F4-F64436DB424C}"/>
              </a:ext>
            </a:extLst>
          </p:cNvPr>
          <p:cNvCxnSpPr>
            <a:cxnSpLocks/>
            <a:endCxn id="69" idx="3"/>
          </p:cNvCxnSpPr>
          <p:nvPr/>
        </p:nvCxnSpPr>
        <p:spPr>
          <a:xfrm flipH="1">
            <a:off x="3512701" y="5502236"/>
            <a:ext cx="145668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491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Planned Journey</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14</a:t>
            </a:fld>
            <a:endParaRPr lang="en-GB" noProof="0"/>
          </a:p>
        </p:txBody>
      </p:sp>
      <p:graphicFrame>
        <p:nvGraphicFramePr>
          <p:cNvPr id="24" name="Table 12">
            <a:extLst>
              <a:ext uri="{FF2B5EF4-FFF2-40B4-BE49-F238E27FC236}">
                <a16:creationId xmlns:a16="http://schemas.microsoft.com/office/drawing/2014/main" id="{F2D01333-F9EC-4CBE-A9AE-67EEEE054959}"/>
              </a:ext>
            </a:extLst>
          </p:cNvPr>
          <p:cNvGraphicFramePr>
            <a:graphicFrameLocks noGrp="1"/>
          </p:cNvGraphicFramePr>
          <p:nvPr>
            <p:extLst>
              <p:ext uri="{D42A27DB-BD31-4B8C-83A1-F6EECF244321}">
                <p14:modId xmlns:p14="http://schemas.microsoft.com/office/powerpoint/2010/main" val="546652773"/>
              </p:ext>
            </p:extLst>
          </p:nvPr>
        </p:nvGraphicFramePr>
        <p:xfrm>
          <a:off x="3484740" y="4522248"/>
          <a:ext cx="2130866" cy="1143000"/>
        </p:xfrm>
        <a:graphic>
          <a:graphicData uri="http://schemas.openxmlformats.org/drawingml/2006/table">
            <a:tbl>
              <a:tblPr firstRow="1" bandRow="1">
                <a:tableStyleId>{2D5ABB26-0587-4C30-8999-92F81FD0307C}</a:tableStyleId>
              </a:tblPr>
              <a:tblGrid>
                <a:gridCol w="2130866">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Planned Journey</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0">
                <a:tc>
                  <a:txBody>
                    <a:bodyPr/>
                    <a:lstStyle/>
                    <a:p>
                      <a:pPr algn="l"/>
                      <a:r>
                        <a:rPr lang="en-GB" sz="1050" noProof="0" err="1">
                          <a:solidFill>
                            <a:schemeClr val="bg1">
                              <a:lumMod val="76000"/>
                            </a:schemeClr>
                          </a:solidFill>
                        </a:rPr>
                        <a:t>journeyID</a:t>
                      </a:r>
                      <a:r>
                        <a:rPr lang="en-GB" sz="1050" noProof="0">
                          <a:solidFill>
                            <a:schemeClr val="bg1">
                              <a:lumMod val="76000"/>
                            </a:schemeClr>
                          </a:solidFill>
                        </a:rPr>
                        <a:t>: String</a:t>
                      </a:r>
                    </a:p>
                    <a:p>
                      <a:pPr algn="l"/>
                      <a:r>
                        <a:rPr lang="en-GB" sz="1050" noProof="0" err="1">
                          <a:solidFill>
                            <a:schemeClr val="bg1">
                              <a:lumMod val="76000"/>
                            </a:schemeClr>
                          </a:solidFill>
                        </a:rPr>
                        <a:t>journeyTitle</a:t>
                      </a:r>
                      <a:r>
                        <a:rPr lang="en-GB" sz="1050" noProof="0">
                          <a:solidFill>
                            <a:schemeClr val="bg1">
                              <a:lumMod val="76000"/>
                            </a:schemeClr>
                          </a:solidFill>
                        </a:rPr>
                        <a:t>: String</a:t>
                      </a:r>
                    </a:p>
                    <a:p>
                      <a:pPr algn="l"/>
                      <a:r>
                        <a:rPr lang="en-GB" sz="1050" noProof="0" err="1">
                          <a:solidFill>
                            <a:schemeClr val="bg1">
                              <a:lumMod val="76000"/>
                            </a:schemeClr>
                          </a:solidFill>
                        </a:rPr>
                        <a:t>journeyShortSummary</a:t>
                      </a:r>
                      <a:r>
                        <a:rPr lang="en-GB" sz="1050" noProof="0">
                          <a:solidFill>
                            <a:schemeClr val="bg1">
                              <a:lumMod val="76000"/>
                            </a:schemeClr>
                          </a:solidFill>
                        </a:rPr>
                        <a:t>: String</a:t>
                      </a:r>
                    </a:p>
                    <a:p>
                      <a:pPr algn="l"/>
                      <a:r>
                        <a:rPr lang="en-GB" sz="1050" noProof="0" err="1">
                          <a:solidFill>
                            <a:schemeClr val="bg1">
                              <a:lumMod val="76000"/>
                            </a:schemeClr>
                          </a:solidFill>
                        </a:rPr>
                        <a:t>journeyLongSummary</a:t>
                      </a:r>
                      <a:r>
                        <a:rPr lang="en-GB" sz="1050" noProof="0">
                          <a:solidFill>
                            <a:schemeClr val="bg1">
                              <a:lumMod val="76000"/>
                            </a:schemeClr>
                          </a:solidFill>
                        </a:rPr>
                        <a:t>: String</a:t>
                      </a:r>
                    </a:p>
                    <a:p>
                      <a:pPr algn="l"/>
                      <a:r>
                        <a:rPr lang="en-GB" sz="1050" noProof="0">
                          <a:solidFill>
                            <a:schemeClr val="bg1">
                              <a:lumMod val="76000"/>
                            </a:schemeClr>
                          </a:solidFill>
                        </a:rPr>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26" name="TextBox 25">
            <a:extLst>
              <a:ext uri="{FF2B5EF4-FFF2-40B4-BE49-F238E27FC236}">
                <a16:creationId xmlns:a16="http://schemas.microsoft.com/office/drawing/2014/main" id="{9B2BB3CD-3E06-4F04-B892-B55431BB5AFF}"/>
              </a:ext>
            </a:extLst>
          </p:cNvPr>
          <p:cNvSpPr txBox="1"/>
          <p:nvPr/>
        </p:nvSpPr>
        <p:spPr>
          <a:xfrm flipH="1">
            <a:off x="5810644" y="4645160"/>
            <a:ext cx="1956085" cy="246221"/>
          </a:xfrm>
          <a:prstGeom prst="rect">
            <a:avLst/>
          </a:prstGeom>
          <a:noFill/>
          <a:ln>
            <a:noFill/>
          </a:ln>
        </p:spPr>
        <p:txBody>
          <a:bodyPr wrap="square" rtlCol="0">
            <a:spAutoFit/>
          </a:bodyPr>
          <a:lstStyle/>
          <a:p>
            <a:pPr algn="l"/>
            <a:r>
              <a:rPr lang="en-GB" sz="1000" noProof="0" err="1"/>
              <a:t>plannedTouchpoints</a:t>
            </a:r>
            <a:r>
              <a:rPr lang="en-GB" sz="1000" noProof="0"/>
              <a:t> [2..*]</a:t>
            </a:r>
          </a:p>
        </p:txBody>
      </p:sp>
      <p:sp>
        <p:nvSpPr>
          <p:cNvPr id="28" name="Diamond 27">
            <a:extLst>
              <a:ext uri="{FF2B5EF4-FFF2-40B4-BE49-F238E27FC236}">
                <a16:creationId xmlns:a16="http://schemas.microsoft.com/office/drawing/2014/main" id="{836C748C-1E94-45AB-B49B-4F4B31B5DA70}"/>
              </a:ext>
            </a:extLst>
          </p:cNvPr>
          <p:cNvSpPr/>
          <p:nvPr/>
        </p:nvSpPr>
        <p:spPr>
          <a:xfrm>
            <a:off x="5630644" y="4900246"/>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30" name="Table 12">
            <a:extLst>
              <a:ext uri="{FF2B5EF4-FFF2-40B4-BE49-F238E27FC236}">
                <a16:creationId xmlns:a16="http://schemas.microsoft.com/office/drawing/2014/main" id="{2BB71451-E608-4C7C-9D02-BEDABA71634D}"/>
              </a:ext>
            </a:extLst>
          </p:cNvPr>
          <p:cNvGraphicFramePr>
            <a:graphicFrameLocks noGrp="1"/>
          </p:cNvGraphicFramePr>
          <p:nvPr>
            <p:extLst>
              <p:ext uri="{D42A27DB-BD31-4B8C-83A1-F6EECF244321}">
                <p14:modId xmlns:p14="http://schemas.microsoft.com/office/powerpoint/2010/main" val="2747338753"/>
              </p:ext>
            </p:extLst>
          </p:nvPr>
        </p:nvGraphicFramePr>
        <p:xfrm>
          <a:off x="7565090" y="4828516"/>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Planned Touchpoint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38" name="Straight Arrow Connector 37">
            <a:extLst>
              <a:ext uri="{FF2B5EF4-FFF2-40B4-BE49-F238E27FC236}">
                <a16:creationId xmlns:a16="http://schemas.microsoft.com/office/drawing/2014/main" id="{97ECA1B5-9DF2-4D3F-AC36-27FBAD2CD014}"/>
              </a:ext>
            </a:extLst>
          </p:cNvPr>
          <p:cNvCxnSpPr>
            <a:cxnSpLocks/>
            <a:stCxn id="28" idx="3"/>
            <a:endCxn id="30" idx="1"/>
          </p:cNvCxnSpPr>
          <p:nvPr/>
        </p:nvCxnSpPr>
        <p:spPr>
          <a:xfrm>
            <a:off x="5810644" y="4954246"/>
            <a:ext cx="175444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Group 16">
            <a:extLst>
              <a:ext uri="{FF2B5EF4-FFF2-40B4-BE49-F238E27FC236}">
                <a16:creationId xmlns:a16="http://schemas.microsoft.com/office/drawing/2014/main" id="{C8FB3F9F-2207-46FB-AFE2-28DD81776350}"/>
              </a:ext>
            </a:extLst>
          </p:cNvPr>
          <p:cNvGraphicFramePr>
            <a:graphicFrameLocks noGrp="1"/>
          </p:cNvGraphicFramePr>
          <p:nvPr>
            <p:extLst>
              <p:ext uri="{D42A27DB-BD31-4B8C-83A1-F6EECF244321}">
                <p14:modId xmlns:p14="http://schemas.microsoft.com/office/powerpoint/2010/main" val="2782170278"/>
              </p:ext>
            </p:extLst>
          </p:nvPr>
        </p:nvGraphicFramePr>
        <p:xfrm>
          <a:off x="954181" y="1405127"/>
          <a:ext cx="10209119" cy="253217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08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noProof="0">
                          <a:ln>
                            <a:noFill/>
                          </a:ln>
                          <a:effectLst/>
                        </a:rPr>
                        <a:t>The end-user journey as prescribed by the service provider(s) involved (deliberately or not).</a:t>
                      </a:r>
                      <a:endParaRPr lang="en-GB" sz="1200" kern="1200" noProof="0"/>
                    </a:p>
                  </a:txBody>
                  <a:tcPr horzOverflow="overflow"/>
                </a:tc>
                <a:extLst>
                  <a:ext uri="{0D108BD9-81ED-4DB2-BD59-A6C34878D82A}">
                    <a16:rowId xmlns:a16="http://schemas.microsoft.com/office/drawing/2014/main" val="10000"/>
                  </a:ext>
                </a:extLst>
              </a:tr>
              <a:tr h="2508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Note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CJML distinguishes between the hypothetical, planned journey and the dynamic, actual journey that unfolds during the execution of a service.. Planned journeys correspond to the potential state of </a:t>
                      </a:r>
                      <a:r>
                        <a:rPr kumimoji="0" lang="en-GB" sz="1200" u="none" strike="noStrike" kern="1200" cap="none" normalizeH="0" baseline="0" noProof="0" err="1">
                          <a:ln>
                            <a:noFill/>
                          </a:ln>
                          <a:effectLst/>
                        </a:rPr>
                        <a:t>Shostack's</a:t>
                      </a:r>
                      <a:r>
                        <a:rPr kumimoji="0" lang="en-GB" sz="1200" u="none" strike="noStrike" kern="1200" cap="none" normalizeH="0" baseline="0" noProof="0">
                          <a:ln>
                            <a:noFill/>
                          </a:ln>
                          <a:effectLst/>
                        </a:rPr>
                        <a:t> model (1982)</a:t>
                      </a:r>
                    </a:p>
                  </a:txBody>
                  <a:tcPr horzOverflow="overflow"/>
                </a:tc>
                <a:extLst>
                  <a:ext uri="{0D108BD9-81ED-4DB2-BD59-A6C34878D82A}">
                    <a16:rowId xmlns:a16="http://schemas.microsoft.com/office/drawing/2014/main" val="10001"/>
                  </a:ext>
                </a:extLst>
              </a:tr>
              <a:tr h="2508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planned customer path, customer-facing service process, planned service process, intended journey, “happy path”.</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104301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journeyID</a:t>
                      </a:r>
                      <a:r>
                        <a:rPr lang="en-GB" sz="1200" noProof="0"/>
                        <a:t> </a:t>
                      </a:r>
                      <a:r>
                        <a:rPr kumimoji="0" lang="en-GB" sz="1200" u="none" strike="noStrike" kern="1200" cap="none" normalizeH="0" baseline="0" noProof="0">
                          <a:ln>
                            <a:noFill/>
                          </a:ln>
                          <a:solidFill>
                            <a:schemeClr val="dk1"/>
                          </a:solidFill>
                          <a:effectLst/>
                          <a:latin typeface="+mn-lt"/>
                          <a:ea typeface="+mn-ea"/>
                          <a:cs typeface="+mn-cs"/>
                        </a:rPr>
                        <a:t>– </a:t>
                      </a:r>
                      <a:r>
                        <a:rPr lang="en-GB" sz="1200" noProof="0"/>
                        <a:t>the system identifier of a particular journey</a:t>
                      </a:r>
                    </a:p>
                    <a:p>
                      <a:pPr algn="l"/>
                      <a:r>
                        <a:rPr lang="en-GB" sz="1200" noProof="0" err="1"/>
                        <a:t>journeyTitle</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short journey title</a:t>
                      </a:r>
                    </a:p>
                    <a:p>
                      <a:pPr algn="l"/>
                      <a:r>
                        <a:rPr lang="en-GB" sz="1200" noProof="0" err="1"/>
                        <a:t>journeyShortSummary</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short summary of what the journey concerns</a:t>
                      </a:r>
                    </a:p>
                    <a:p>
                      <a:pPr algn="l"/>
                      <a:r>
                        <a:rPr lang="en-GB" sz="1200" noProof="0" err="1"/>
                        <a:t>journeyLongSummary</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long summary of what the journey is about</a:t>
                      </a:r>
                    </a:p>
                    <a:p>
                      <a:pPr algn="l"/>
                      <a:r>
                        <a:rPr lang="en-GB" sz="1200" noProof="0"/>
                        <a:t>comment -  comments that can be stated for a specific journey</a:t>
                      </a:r>
                    </a:p>
                  </a:txBody>
                  <a:tcPr horzOverflow="overflow"/>
                </a:tc>
                <a:extLst>
                  <a:ext uri="{0D108BD9-81ED-4DB2-BD59-A6C34878D82A}">
                    <a16:rowId xmlns:a16="http://schemas.microsoft.com/office/drawing/2014/main" val="10003"/>
                  </a:ext>
                </a:extLst>
              </a:tr>
              <a:tr h="30044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latin typeface="+mn-lt"/>
                          <a:ea typeface="+mn-ea"/>
                          <a:cs typeface="+mn-cs"/>
                        </a:rPr>
                        <a:t>Relationship(s)</a:t>
                      </a:r>
                    </a:p>
                  </a:txBody>
                  <a:tcPr horzOverflow="overflow"/>
                </a:tc>
                <a:tc>
                  <a:txBody>
                    <a:bodyPr/>
                    <a:lstStyle/>
                    <a:p>
                      <a:pPr algn="l"/>
                      <a:r>
                        <a:rPr lang="en-GB" sz="1200" noProof="0"/>
                        <a:t>Contains at least 2 or more planned touchpoints</a:t>
                      </a:r>
                    </a:p>
                  </a:txBody>
                  <a:tcPr horzOverflow="overflow"/>
                </a:tc>
                <a:extLst>
                  <a:ext uri="{0D108BD9-81ED-4DB2-BD59-A6C34878D82A}">
                    <a16:rowId xmlns:a16="http://schemas.microsoft.com/office/drawing/2014/main" val="1377697601"/>
                  </a:ext>
                </a:extLst>
              </a:tr>
            </a:tbl>
          </a:graphicData>
        </a:graphic>
      </p:graphicFrame>
    </p:spTree>
    <p:extLst>
      <p:ext uri="{BB962C8B-B14F-4D97-AF65-F5344CB8AC3E}">
        <p14:creationId xmlns:p14="http://schemas.microsoft.com/office/powerpoint/2010/main" val="1886686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Actual Journey</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15</a:t>
            </a:fld>
            <a:endParaRPr lang="en-GB" noProof="0"/>
          </a:p>
        </p:txBody>
      </p:sp>
      <p:graphicFrame>
        <p:nvGraphicFramePr>
          <p:cNvPr id="13" name="Table 12">
            <a:extLst>
              <a:ext uri="{FF2B5EF4-FFF2-40B4-BE49-F238E27FC236}">
                <a16:creationId xmlns:a16="http://schemas.microsoft.com/office/drawing/2014/main" id="{56D7E649-FED2-4FB8-92B3-82DA6BB5820C}"/>
              </a:ext>
            </a:extLst>
          </p:cNvPr>
          <p:cNvGraphicFramePr>
            <a:graphicFrameLocks noGrp="1"/>
          </p:cNvGraphicFramePr>
          <p:nvPr>
            <p:extLst>
              <p:ext uri="{D42A27DB-BD31-4B8C-83A1-F6EECF244321}">
                <p14:modId xmlns:p14="http://schemas.microsoft.com/office/powerpoint/2010/main" val="1676763659"/>
              </p:ext>
            </p:extLst>
          </p:nvPr>
        </p:nvGraphicFramePr>
        <p:xfrm>
          <a:off x="4958770" y="4757835"/>
          <a:ext cx="2130866" cy="1943100"/>
        </p:xfrm>
        <a:graphic>
          <a:graphicData uri="http://schemas.openxmlformats.org/drawingml/2006/table">
            <a:tbl>
              <a:tblPr firstRow="1" bandRow="1">
                <a:tableStyleId>{2D5ABB26-0587-4C30-8999-92F81FD0307C}</a:tableStyleId>
              </a:tblPr>
              <a:tblGrid>
                <a:gridCol w="2130866">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Actual Journey</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0">
                <a:tc>
                  <a:txBody>
                    <a:bodyPr/>
                    <a:lstStyle/>
                    <a:p>
                      <a:pPr algn="l"/>
                      <a:r>
                        <a:rPr lang="en-GB" sz="1050" noProof="0" err="1">
                          <a:solidFill>
                            <a:schemeClr val="bg1">
                              <a:lumMod val="76000"/>
                            </a:schemeClr>
                          </a:solidFill>
                        </a:rPr>
                        <a:t>journeyID</a:t>
                      </a:r>
                      <a:r>
                        <a:rPr lang="en-GB" sz="1050" noProof="0">
                          <a:solidFill>
                            <a:schemeClr val="bg1">
                              <a:lumMod val="76000"/>
                            </a:schemeClr>
                          </a:solidFill>
                        </a:rPr>
                        <a:t>: String</a:t>
                      </a:r>
                    </a:p>
                    <a:p>
                      <a:pPr algn="l"/>
                      <a:r>
                        <a:rPr lang="en-GB" sz="1050" noProof="0" err="1">
                          <a:solidFill>
                            <a:schemeClr val="bg1">
                              <a:lumMod val="76000"/>
                            </a:schemeClr>
                          </a:solidFill>
                        </a:rPr>
                        <a:t>journeyTitle</a:t>
                      </a:r>
                      <a:r>
                        <a:rPr lang="en-GB" sz="1050" noProof="0">
                          <a:solidFill>
                            <a:schemeClr val="bg1">
                              <a:lumMod val="76000"/>
                            </a:schemeClr>
                          </a:solidFill>
                        </a:rPr>
                        <a:t>: String</a:t>
                      </a:r>
                    </a:p>
                    <a:p>
                      <a:pPr algn="l"/>
                      <a:r>
                        <a:rPr lang="en-GB" sz="1050" noProof="0" err="1">
                          <a:solidFill>
                            <a:schemeClr val="bg1">
                              <a:lumMod val="76000"/>
                            </a:schemeClr>
                          </a:solidFill>
                        </a:rPr>
                        <a:t>journeyShortSummary</a:t>
                      </a:r>
                      <a:r>
                        <a:rPr lang="en-GB" sz="1050" noProof="0">
                          <a:solidFill>
                            <a:schemeClr val="bg1">
                              <a:lumMod val="76000"/>
                            </a:schemeClr>
                          </a:solidFill>
                        </a:rPr>
                        <a:t>: String</a:t>
                      </a:r>
                    </a:p>
                    <a:p>
                      <a:pPr algn="l"/>
                      <a:r>
                        <a:rPr lang="en-GB" sz="1050" noProof="0" err="1">
                          <a:solidFill>
                            <a:schemeClr val="bg1">
                              <a:lumMod val="76000"/>
                            </a:schemeClr>
                          </a:solidFill>
                        </a:rPr>
                        <a:t>journeyLongSummary</a:t>
                      </a:r>
                      <a:r>
                        <a:rPr lang="en-GB" sz="1050" noProof="0">
                          <a:solidFill>
                            <a:schemeClr val="bg1">
                              <a:lumMod val="76000"/>
                            </a:schemeClr>
                          </a:solidFill>
                        </a:rPr>
                        <a:t>: String</a:t>
                      </a:r>
                    </a:p>
                    <a:p>
                      <a:pPr algn="l"/>
                      <a:r>
                        <a:rPr lang="en-GB" sz="1050" noProof="0" err="1"/>
                        <a:t>journeyStatus</a:t>
                      </a:r>
                      <a:r>
                        <a:rPr lang="en-GB" sz="1050" noProof="0"/>
                        <a:t>: status</a:t>
                      </a:r>
                    </a:p>
                    <a:p>
                      <a:pPr algn="l"/>
                      <a:r>
                        <a:rPr lang="en-GB" sz="1050" noProof="0" err="1"/>
                        <a:t>plannedReference</a:t>
                      </a:r>
                      <a:r>
                        <a:rPr lang="en-GB" sz="1050" noProof="0"/>
                        <a:t>: String</a:t>
                      </a:r>
                    </a:p>
                    <a:p>
                      <a:pPr algn="l"/>
                      <a:r>
                        <a:rPr lang="en-GB" sz="1050" noProof="0" err="1"/>
                        <a:t>contentCompliance</a:t>
                      </a:r>
                      <a:r>
                        <a:rPr lang="en-GB" sz="1050" noProof="0"/>
                        <a:t>: Boolean</a:t>
                      </a:r>
                    </a:p>
                    <a:p>
                      <a:pPr algn="l"/>
                      <a:r>
                        <a:rPr lang="en-GB" sz="1050" noProof="0" err="1"/>
                        <a:t>sequenceCompliance</a:t>
                      </a:r>
                      <a:r>
                        <a:rPr lang="en-GB" sz="1050" noProof="0"/>
                        <a:t>: Boolean</a:t>
                      </a:r>
                    </a:p>
                    <a:p>
                      <a:pPr algn="l"/>
                      <a:r>
                        <a:rPr lang="en-GB" sz="1050" noProof="0" err="1"/>
                        <a:t>timingCompliance</a:t>
                      </a:r>
                      <a:r>
                        <a:rPr lang="en-GB" sz="1050" noProof="0"/>
                        <a:t>: Boolean</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Table 12">
            <a:extLst>
              <a:ext uri="{FF2B5EF4-FFF2-40B4-BE49-F238E27FC236}">
                <a16:creationId xmlns:a16="http://schemas.microsoft.com/office/drawing/2014/main" id="{FB06FFC6-B8DE-4110-9F57-BC0F5BEA4268}"/>
              </a:ext>
            </a:extLst>
          </p:cNvPr>
          <p:cNvGraphicFramePr>
            <a:graphicFrameLocks noGrp="1"/>
          </p:cNvGraphicFramePr>
          <p:nvPr>
            <p:extLst>
              <p:ext uri="{D42A27DB-BD31-4B8C-83A1-F6EECF244321}">
                <p14:modId xmlns:p14="http://schemas.microsoft.com/office/powerpoint/2010/main" val="1769283950"/>
              </p:ext>
            </p:extLst>
          </p:nvPr>
        </p:nvGraphicFramePr>
        <p:xfrm>
          <a:off x="8773439" y="4911404"/>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Touchpoint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9" name="Straight Arrow Connector 18">
            <a:extLst>
              <a:ext uri="{FF2B5EF4-FFF2-40B4-BE49-F238E27FC236}">
                <a16:creationId xmlns:a16="http://schemas.microsoft.com/office/drawing/2014/main" id="{30C18F61-2048-418B-A715-139F7D4ED924}"/>
              </a:ext>
            </a:extLst>
          </p:cNvPr>
          <p:cNvCxnSpPr>
            <a:cxnSpLocks/>
            <a:stCxn id="20" idx="3"/>
            <a:endCxn id="18" idx="1"/>
          </p:cNvCxnSpPr>
          <p:nvPr/>
        </p:nvCxnSpPr>
        <p:spPr>
          <a:xfrm>
            <a:off x="7269636" y="5031524"/>
            <a:ext cx="1503803" cy="561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20" name="Diamond 19">
            <a:extLst>
              <a:ext uri="{FF2B5EF4-FFF2-40B4-BE49-F238E27FC236}">
                <a16:creationId xmlns:a16="http://schemas.microsoft.com/office/drawing/2014/main" id="{C102A744-367C-44A1-8502-57564FBB16A9}"/>
              </a:ext>
            </a:extLst>
          </p:cNvPr>
          <p:cNvSpPr/>
          <p:nvPr/>
        </p:nvSpPr>
        <p:spPr>
          <a:xfrm>
            <a:off x="7089636" y="4977524"/>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39" name="Table 12">
            <a:extLst>
              <a:ext uri="{FF2B5EF4-FFF2-40B4-BE49-F238E27FC236}">
                <a16:creationId xmlns:a16="http://schemas.microsoft.com/office/drawing/2014/main" id="{349B9C2D-6727-46E9-BF57-7C8E5CF626B0}"/>
              </a:ext>
            </a:extLst>
          </p:cNvPr>
          <p:cNvGraphicFramePr>
            <a:graphicFrameLocks noGrp="1"/>
          </p:cNvGraphicFramePr>
          <p:nvPr>
            <p:extLst>
              <p:ext uri="{D42A27DB-BD31-4B8C-83A1-F6EECF244321}">
                <p14:modId xmlns:p14="http://schemas.microsoft.com/office/powerpoint/2010/main" val="4004811871"/>
              </p:ext>
            </p:extLst>
          </p:nvPr>
        </p:nvGraphicFramePr>
        <p:xfrm>
          <a:off x="3136987" y="5562193"/>
          <a:ext cx="1351902" cy="98298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status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inProgress</a:t>
                      </a:r>
                      <a:endParaRPr lang="en-GB" sz="1050" b="0" i="0" u="none" strike="noStrike" noProof="0">
                        <a:solidFill>
                          <a:srgbClr val="000000"/>
                        </a:solidFill>
                        <a:effectLst/>
                        <a:latin typeface="+mn-lt"/>
                      </a:endParaRPr>
                    </a:p>
                    <a:p>
                      <a:pPr algn="l" fontAlgn="b"/>
                      <a:r>
                        <a:rPr lang="en-GB" sz="1050" b="0" i="0" u="none" strike="noStrike" noProof="0">
                          <a:solidFill>
                            <a:srgbClr val="000000"/>
                          </a:solidFill>
                          <a:effectLst/>
                          <a:latin typeface="+mn-lt"/>
                        </a:rPr>
                        <a:t>completed</a:t>
                      </a:r>
                    </a:p>
                    <a:p>
                      <a:pPr algn="l" fontAlgn="b"/>
                      <a:r>
                        <a:rPr lang="en-GB" sz="1050" b="0" i="0" u="none" strike="noStrike" noProof="0">
                          <a:solidFill>
                            <a:srgbClr val="000000"/>
                          </a:solidFill>
                          <a:effectLst/>
                          <a:latin typeface="+mn-lt"/>
                        </a:rPr>
                        <a:t>aborted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2" name="Group 16">
            <a:extLst>
              <a:ext uri="{FF2B5EF4-FFF2-40B4-BE49-F238E27FC236}">
                <a16:creationId xmlns:a16="http://schemas.microsoft.com/office/drawing/2014/main" id="{BA022F7D-17F8-4868-B140-1EEDB0F01AF5}"/>
              </a:ext>
            </a:extLst>
          </p:cNvPr>
          <p:cNvGraphicFramePr>
            <a:graphicFrameLocks noGrp="1"/>
          </p:cNvGraphicFramePr>
          <p:nvPr>
            <p:extLst>
              <p:ext uri="{D42A27DB-BD31-4B8C-83A1-F6EECF244321}">
                <p14:modId xmlns:p14="http://schemas.microsoft.com/office/powerpoint/2010/main" val="3416934694"/>
              </p:ext>
            </p:extLst>
          </p:nvPr>
        </p:nvGraphicFramePr>
        <p:xfrm>
          <a:off x="919643" y="1089421"/>
          <a:ext cx="10209119" cy="356616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45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noProof="0">
                          <a:ln>
                            <a:noFill/>
                          </a:ln>
                          <a:effectLst/>
                        </a:rPr>
                        <a:t>The real journey as experienced by an end-user</a:t>
                      </a:r>
                      <a:endParaRPr lang="en-GB" sz="1200" kern="1200" noProof="0"/>
                    </a:p>
                  </a:txBody>
                  <a:tcPr horzOverflow="overflow"/>
                </a:tc>
                <a:extLst>
                  <a:ext uri="{0D108BD9-81ED-4DB2-BD59-A6C34878D82A}">
                    <a16:rowId xmlns:a16="http://schemas.microsoft.com/office/drawing/2014/main" val="10000"/>
                  </a:ext>
                </a:extLst>
              </a:tr>
              <a:tr h="245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Note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noProof="0">
                          <a:ln>
                            <a:noFill/>
                          </a:ln>
                          <a:effectLst/>
                        </a:rPr>
                        <a:t>Actual journeys correspond to the kinetic state of </a:t>
                      </a:r>
                      <a:r>
                        <a:rPr kumimoji="0" lang="en-GB" sz="1200" u="none" strike="noStrike" kern="1200" cap="none" normalizeH="0" baseline="0" noProof="0" err="1">
                          <a:ln>
                            <a:noFill/>
                          </a:ln>
                          <a:effectLst/>
                        </a:rPr>
                        <a:t>Shostack's</a:t>
                      </a:r>
                      <a:r>
                        <a:rPr kumimoji="0" lang="en-GB" sz="1200" u="none" strike="noStrike" kern="1200" cap="none" normalizeH="0" baseline="0" noProof="0">
                          <a:ln>
                            <a:noFill/>
                          </a:ln>
                          <a:effectLst/>
                        </a:rPr>
                        <a:t> model (1982)</a:t>
                      </a:r>
                      <a:endParaRPr lang="en-GB" sz="1200" kern="1200" noProof="0"/>
                    </a:p>
                  </a:txBody>
                  <a:tcPr horzOverflow="overflow"/>
                </a:tc>
                <a:extLst>
                  <a:ext uri="{0D108BD9-81ED-4DB2-BD59-A6C34878D82A}">
                    <a16:rowId xmlns:a16="http://schemas.microsoft.com/office/drawing/2014/main" val="10001"/>
                  </a:ext>
                </a:extLst>
              </a:tr>
              <a:tr h="245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Actual service encounter, actual service process, actual customer path </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139028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journeyID</a:t>
                      </a:r>
                      <a:r>
                        <a:rPr lang="en-GB" sz="1200" noProof="0"/>
                        <a:t> </a:t>
                      </a:r>
                      <a:r>
                        <a:rPr kumimoji="0" lang="en-GB" sz="1200" u="none" strike="noStrike" kern="1200" cap="none" normalizeH="0" baseline="0" noProof="0">
                          <a:ln>
                            <a:noFill/>
                          </a:ln>
                          <a:solidFill>
                            <a:schemeClr val="dk1"/>
                          </a:solidFill>
                          <a:effectLst/>
                          <a:latin typeface="+mn-lt"/>
                          <a:ea typeface="+mn-ea"/>
                          <a:cs typeface="+mn-cs"/>
                        </a:rPr>
                        <a:t>– </a:t>
                      </a:r>
                      <a:r>
                        <a:rPr lang="en-GB" sz="1200" noProof="0"/>
                        <a:t>the system identifier of a particular journey</a:t>
                      </a:r>
                    </a:p>
                    <a:p>
                      <a:pPr algn="l"/>
                      <a:r>
                        <a:rPr lang="en-GB" sz="1200" noProof="0" err="1"/>
                        <a:t>journeyTitle</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short journey title</a:t>
                      </a:r>
                    </a:p>
                    <a:p>
                      <a:pPr algn="l"/>
                      <a:r>
                        <a:rPr lang="en-GB" sz="1200" noProof="0" err="1"/>
                        <a:t>journeyShortSummary</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short summary of what the journey is about  (OPTIONAL)</a:t>
                      </a:r>
                    </a:p>
                    <a:p>
                      <a:pPr algn="l"/>
                      <a:r>
                        <a:rPr lang="en-GB" sz="1200" noProof="0" err="1"/>
                        <a:t>journeyLongSummary</a:t>
                      </a:r>
                      <a:r>
                        <a:rPr lang="en-GB" sz="1200" noProof="0"/>
                        <a:t> </a:t>
                      </a:r>
                      <a:r>
                        <a:rPr kumimoji="0" lang="en-GB" sz="1200" u="none" strike="noStrike" kern="1200" cap="none" normalizeH="0" baseline="0" noProof="0">
                          <a:ln>
                            <a:noFill/>
                          </a:ln>
                          <a:solidFill>
                            <a:schemeClr val="dk1"/>
                          </a:solidFill>
                          <a:effectLst/>
                          <a:latin typeface="+mn-lt"/>
                          <a:ea typeface="+mn-ea"/>
                          <a:cs typeface="+mn-cs"/>
                        </a:rPr>
                        <a:t>–</a:t>
                      </a:r>
                      <a:r>
                        <a:rPr lang="en-GB" sz="1200" noProof="0"/>
                        <a:t> a long summary of what the journey is about  (OPTIONAL)</a:t>
                      </a:r>
                    </a:p>
                    <a:p>
                      <a:pPr algn="l"/>
                      <a:r>
                        <a:rPr lang="en-GB" sz="1200" noProof="0" err="1"/>
                        <a:t>journeyStatus</a:t>
                      </a:r>
                      <a:r>
                        <a:rPr lang="en-GB" sz="1200" noProof="0"/>
                        <a:t> – current status of the journey, whether it is in-progress, completed, or aborted with respect to the planned journey</a:t>
                      </a:r>
                    </a:p>
                    <a:p>
                      <a:pPr algn="l"/>
                      <a:r>
                        <a:rPr lang="en-GB" sz="1200" noProof="0" err="1"/>
                        <a:t>contentCompliance</a:t>
                      </a:r>
                      <a:r>
                        <a:rPr lang="en-GB" sz="1200" noProof="0"/>
                        <a:t> – returns TRUE if all the actual touchpoints correspond with the planned touchpoints</a:t>
                      </a:r>
                    </a:p>
                    <a:p>
                      <a:pPr algn="l"/>
                      <a:r>
                        <a:rPr lang="en-GB" sz="1200" noProof="0" err="1"/>
                        <a:t>sequenceCompliance</a:t>
                      </a:r>
                      <a:r>
                        <a:rPr lang="en-GB" sz="1200" noProof="0"/>
                        <a:t> – returns TRUE if the sequence of actual touchpoints correspond with the sequence of the planned touchpoints</a:t>
                      </a:r>
                    </a:p>
                    <a:p>
                      <a:pPr algn="l"/>
                      <a:r>
                        <a:rPr lang="en-GB" sz="1200" noProof="0" err="1"/>
                        <a:t>timingCompliance</a:t>
                      </a:r>
                      <a:r>
                        <a:rPr lang="en-GB" sz="1200" noProof="0"/>
                        <a:t> – returns TRUE if all the start times of each actual touchpoints falls within the "allowed" times declared in the planned touchpoints</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txBody>
                  <a:tcPr horzOverflow="overflow"/>
                </a:tc>
                <a:extLst>
                  <a:ext uri="{0D108BD9-81ED-4DB2-BD59-A6C34878D82A}">
                    <a16:rowId xmlns:a16="http://schemas.microsoft.com/office/drawing/2014/main" val="10003"/>
                  </a:ext>
                </a:extLst>
              </a:tr>
              <a:tr h="26796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latin typeface="+mn-lt"/>
                          <a:ea typeface="+mn-ea"/>
                          <a:cs typeface="+mn-cs"/>
                        </a:rPr>
                        <a:t>Relationship(s)</a:t>
                      </a:r>
                    </a:p>
                  </a:txBody>
                  <a:tcPr horzOverflow="overflow"/>
                </a:tc>
                <a:tc>
                  <a:txBody>
                    <a:bodyPr/>
                    <a:lstStyle/>
                    <a:p>
                      <a:pPr algn="l"/>
                      <a:r>
                        <a:rPr lang="en-GB" sz="1200" noProof="0"/>
                        <a:t>Contains (at least) 2 or more actual touchpoints, a journey-level experience, and is associated to a planned journey for its compliance</a:t>
                      </a:r>
                    </a:p>
                  </a:txBody>
                  <a:tcPr horzOverflow="overflow"/>
                </a:tc>
                <a:extLst>
                  <a:ext uri="{0D108BD9-81ED-4DB2-BD59-A6C34878D82A}">
                    <a16:rowId xmlns:a16="http://schemas.microsoft.com/office/drawing/2014/main" val="1919764998"/>
                  </a:ext>
                </a:extLst>
              </a:tr>
            </a:tbl>
          </a:graphicData>
        </a:graphic>
      </p:graphicFrame>
      <p:cxnSp>
        <p:nvCxnSpPr>
          <p:cNvPr id="3" name="Straight Arrow Connector 2">
            <a:extLst>
              <a:ext uri="{FF2B5EF4-FFF2-40B4-BE49-F238E27FC236}">
                <a16:creationId xmlns:a16="http://schemas.microsoft.com/office/drawing/2014/main" id="{4C0FB533-4AC3-6ABF-806B-2E42AD83616E}"/>
              </a:ext>
            </a:extLst>
          </p:cNvPr>
          <p:cNvCxnSpPr>
            <a:cxnSpLocks/>
            <a:endCxn id="6" idx="3"/>
          </p:cNvCxnSpPr>
          <p:nvPr/>
        </p:nvCxnSpPr>
        <p:spPr>
          <a:xfrm flipH="1">
            <a:off x="3351025" y="5166058"/>
            <a:ext cx="1607745"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6C1812D-3B87-2728-4D0F-8E2345DB4E14}"/>
              </a:ext>
            </a:extLst>
          </p:cNvPr>
          <p:cNvSpPr txBox="1"/>
          <p:nvPr/>
        </p:nvSpPr>
        <p:spPr>
          <a:xfrm flipH="1">
            <a:off x="3485035" y="4911404"/>
            <a:ext cx="1607744" cy="246221"/>
          </a:xfrm>
          <a:prstGeom prst="rect">
            <a:avLst/>
          </a:prstGeom>
          <a:noFill/>
          <a:ln>
            <a:noFill/>
          </a:ln>
        </p:spPr>
        <p:txBody>
          <a:bodyPr wrap="square" rtlCol="0">
            <a:spAutoFit/>
          </a:bodyPr>
          <a:lstStyle/>
          <a:p>
            <a:pPr algn="l"/>
            <a:r>
              <a:rPr lang="en-GB" sz="1000" noProof="0" err="1"/>
              <a:t>journeyCompliance</a:t>
            </a:r>
            <a:r>
              <a:rPr lang="en-GB" sz="1000" noProof="0"/>
              <a:t> [0..1]</a:t>
            </a:r>
          </a:p>
        </p:txBody>
      </p:sp>
      <p:graphicFrame>
        <p:nvGraphicFramePr>
          <p:cNvPr id="6" name="Table 12">
            <a:extLst>
              <a:ext uri="{FF2B5EF4-FFF2-40B4-BE49-F238E27FC236}">
                <a16:creationId xmlns:a16="http://schemas.microsoft.com/office/drawing/2014/main" id="{C24AFCED-59B3-0218-7F4A-70A4EB84DDD7}"/>
              </a:ext>
            </a:extLst>
          </p:cNvPr>
          <p:cNvGraphicFramePr>
            <a:graphicFrameLocks noGrp="1"/>
          </p:cNvGraphicFramePr>
          <p:nvPr>
            <p:extLst>
              <p:ext uri="{D42A27DB-BD31-4B8C-83A1-F6EECF244321}">
                <p14:modId xmlns:p14="http://schemas.microsoft.com/office/powerpoint/2010/main" val="3920383093"/>
              </p:ext>
            </p:extLst>
          </p:nvPr>
        </p:nvGraphicFramePr>
        <p:xfrm>
          <a:off x="1872781" y="504032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Planned Journey</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7" name="TextBox 6">
            <a:extLst>
              <a:ext uri="{FF2B5EF4-FFF2-40B4-BE49-F238E27FC236}">
                <a16:creationId xmlns:a16="http://schemas.microsoft.com/office/drawing/2014/main" id="{AA7CADA4-1964-AB5B-1D00-C7A823AF1132}"/>
              </a:ext>
            </a:extLst>
          </p:cNvPr>
          <p:cNvSpPr txBox="1"/>
          <p:nvPr/>
        </p:nvSpPr>
        <p:spPr>
          <a:xfrm flipH="1">
            <a:off x="7287538" y="4781311"/>
            <a:ext cx="1551925" cy="246221"/>
          </a:xfrm>
          <a:prstGeom prst="rect">
            <a:avLst/>
          </a:prstGeom>
          <a:noFill/>
          <a:ln>
            <a:noFill/>
          </a:ln>
        </p:spPr>
        <p:txBody>
          <a:bodyPr wrap="square" rtlCol="0">
            <a:spAutoFit/>
          </a:bodyPr>
          <a:lstStyle/>
          <a:p>
            <a:pPr algn="l"/>
            <a:r>
              <a:rPr lang="en-GB" sz="1000" noProof="0" err="1"/>
              <a:t>actualTouchpoints</a:t>
            </a:r>
            <a:r>
              <a:rPr lang="en-GB" sz="1000" noProof="0"/>
              <a:t> [2..*]</a:t>
            </a:r>
          </a:p>
        </p:txBody>
      </p:sp>
      <p:graphicFrame>
        <p:nvGraphicFramePr>
          <p:cNvPr id="9" name="Table 12">
            <a:extLst>
              <a:ext uri="{FF2B5EF4-FFF2-40B4-BE49-F238E27FC236}">
                <a16:creationId xmlns:a16="http://schemas.microsoft.com/office/drawing/2014/main" id="{A931FE24-7A40-6DE6-9674-0D80E3B954FB}"/>
              </a:ext>
            </a:extLst>
          </p:cNvPr>
          <p:cNvGraphicFramePr>
            <a:graphicFrameLocks noGrp="1"/>
          </p:cNvGraphicFramePr>
          <p:nvPr>
            <p:extLst>
              <p:ext uri="{D42A27DB-BD31-4B8C-83A1-F6EECF244321}">
                <p14:modId xmlns:p14="http://schemas.microsoft.com/office/powerpoint/2010/main" val="1173833657"/>
              </p:ext>
            </p:extLst>
          </p:nvPr>
        </p:nvGraphicFramePr>
        <p:xfrm>
          <a:off x="8773439" y="54498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End User Experience</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Straight Arrow Connector 9">
            <a:extLst>
              <a:ext uri="{FF2B5EF4-FFF2-40B4-BE49-F238E27FC236}">
                <a16:creationId xmlns:a16="http://schemas.microsoft.com/office/drawing/2014/main" id="{89CD9871-8341-0B3E-5EF0-3FC71335AA43}"/>
              </a:ext>
            </a:extLst>
          </p:cNvPr>
          <p:cNvCxnSpPr>
            <a:cxnSpLocks/>
            <a:stCxn id="11" idx="3"/>
            <a:endCxn id="9" idx="1"/>
          </p:cNvCxnSpPr>
          <p:nvPr/>
        </p:nvCxnSpPr>
        <p:spPr>
          <a:xfrm>
            <a:off x="7269636" y="5569983"/>
            <a:ext cx="1503803" cy="561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1" name="Diamond 10">
            <a:extLst>
              <a:ext uri="{FF2B5EF4-FFF2-40B4-BE49-F238E27FC236}">
                <a16:creationId xmlns:a16="http://schemas.microsoft.com/office/drawing/2014/main" id="{DF020739-B9F0-EFE4-D5F7-EA9EA9511C5B}"/>
              </a:ext>
            </a:extLst>
          </p:cNvPr>
          <p:cNvSpPr/>
          <p:nvPr/>
        </p:nvSpPr>
        <p:spPr>
          <a:xfrm>
            <a:off x="7089636" y="5515983"/>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TextBox 22">
            <a:extLst>
              <a:ext uri="{FF2B5EF4-FFF2-40B4-BE49-F238E27FC236}">
                <a16:creationId xmlns:a16="http://schemas.microsoft.com/office/drawing/2014/main" id="{58FF21BB-97BD-0A80-609F-FF2C595C9D52}"/>
              </a:ext>
            </a:extLst>
          </p:cNvPr>
          <p:cNvSpPr txBox="1"/>
          <p:nvPr/>
        </p:nvSpPr>
        <p:spPr>
          <a:xfrm flipH="1">
            <a:off x="7287538" y="5314770"/>
            <a:ext cx="1551925" cy="246221"/>
          </a:xfrm>
          <a:prstGeom prst="rect">
            <a:avLst/>
          </a:prstGeom>
          <a:noFill/>
          <a:ln>
            <a:noFill/>
          </a:ln>
        </p:spPr>
        <p:txBody>
          <a:bodyPr wrap="square" rtlCol="0">
            <a:spAutoFit/>
          </a:bodyPr>
          <a:lstStyle/>
          <a:p>
            <a:pPr algn="l"/>
            <a:r>
              <a:rPr lang="en-GB" sz="1000" noProof="0" err="1"/>
              <a:t>journeyExperience</a:t>
            </a:r>
            <a:r>
              <a:rPr lang="en-GB" sz="1000" noProof="0"/>
              <a:t> [0..1]</a:t>
            </a:r>
          </a:p>
        </p:txBody>
      </p:sp>
    </p:spTree>
    <p:extLst>
      <p:ext uri="{BB962C8B-B14F-4D97-AF65-F5344CB8AC3E}">
        <p14:creationId xmlns:p14="http://schemas.microsoft.com/office/powerpoint/2010/main" val="1215829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Touchpoint</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16</a:t>
            </a:fld>
            <a:endParaRPr lang="en-GB" noProof="0"/>
          </a:p>
        </p:txBody>
      </p:sp>
      <p:graphicFrame>
        <p:nvGraphicFramePr>
          <p:cNvPr id="5" name="Group 16">
            <a:extLst>
              <a:ext uri="{FF2B5EF4-FFF2-40B4-BE49-F238E27FC236}">
                <a16:creationId xmlns:a16="http://schemas.microsoft.com/office/drawing/2014/main" id="{638C81E6-BE32-4EFF-923E-71712D18D6B4}"/>
              </a:ext>
            </a:extLst>
          </p:cNvPr>
          <p:cNvGraphicFramePr>
            <a:graphicFrameLocks noGrp="1"/>
          </p:cNvGraphicFramePr>
          <p:nvPr>
            <p:extLst>
              <p:ext uri="{D42A27DB-BD31-4B8C-83A1-F6EECF244321}">
                <p14:modId xmlns:p14="http://schemas.microsoft.com/office/powerpoint/2010/main" val="3436736505"/>
              </p:ext>
            </p:extLst>
          </p:nvPr>
        </p:nvGraphicFramePr>
        <p:xfrm>
          <a:off x="954181" y="1398554"/>
          <a:ext cx="10209119" cy="248304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51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 step in a customer journey</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2351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Touchpoints are the main components of CJML and can be seen as the “atoms” of CJML.</a:t>
                      </a:r>
                    </a:p>
                  </a:txBody>
                  <a:tcPr horzOverflow="overflow"/>
                </a:tc>
                <a:extLst>
                  <a:ext uri="{0D108BD9-81ED-4DB2-BD59-A6C34878D82A}">
                    <a16:rowId xmlns:a16="http://schemas.microsoft.com/office/drawing/2014/main" val="1295900215"/>
                  </a:ext>
                </a:extLst>
              </a:tr>
              <a:tr h="2351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Contact point, episode, incident, service encounter, interaction point, moment of  truth, service touchpoint, service contact</a:t>
                      </a:r>
                    </a:p>
                  </a:txBody>
                  <a:tcPr horzOverflow="overflow"/>
                </a:tc>
                <a:extLst>
                  <a:ext uri="{0D108BD9-81ED-4DB2-BD59-A6C34878D82A}">
                    <a16:rowId xmlns:a16="http://schemas.microsoft.com/office/drawing/2014/main" val="10001"/>
                  </a:ext>
                </a:extLst>
              </a:tr>
              <a:tr h="54867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touchpointID</a:t>
                      </a:r>
                      <a:r>
                        <a:rPr lang="en-GB" sz="1200" noProof="0"/>
                        <a:t> – an alphanumeric ID specific to touchpoints; starts at T</a:t>
                      </a:r>
                      <a:r>
                        <a:rPr lang="en-GB" sz="1200" baseline="-25000" noProof="0"/>
                        <a:t>1</a:t>
                      </a:r>
                      <a:r>
                        <a:rPr lang="en-GB" sz="1200" noProof="0"/>
                        <a:t> to T</a:t>
                      </a:r>
                      <a:r>
                        <a:rPr lang="en-GB" sz="1200" baseline="-25000" noProof="0"/>
                        <a:t>n </a:t>
                      </a:r>
                      <a:r>
                        <a:rPr lang="en-GB" sz="1200" noProof="0"/>
                        <a:t>where </a:t>
                      </a:r>
                      <a:r>
                        <a:rPr lang="en-GB" sz="1200" i="1" noProof="0"/>
                        <a:t>n </a:t>
                      </a:r>
                      <a:r>
                        <a:rPr lang="en-GB" sz="1200" i="0" noProof="0"/>
                        <a:t>is the total number of touchpoints in a single journey</a:t>
                      </a:r>
                    </a:p>
                    <a:p>
                      <a:pPr algn="l"/>
                      <a:r>
                        <a:rPr lang="en-GB" sz="1200" i="0" noProof="0"/>
                        <a:t>uncertainty – a touchpoint feature that captures uncertainty</a:t>
                      </a:r>
                      <a:r>
                        <a:rPr lang="en-GB" sz="1200" noProof="0"/>
                        <a:t>; can have multiple values of uncertainty (up to 4, the number of possible values)</a:t>
                      </a:r>
                      <a:endParaRPr lang="en-GB" sz="12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touchpointCategory</a:t>
                      </a:r>
                      <a:r>
                        <a:rPr lang="en-GB" sz="1200" noProof="0"/>
                        <a:t> – a classification label that defines the nature of a touchpoint (see next slide)</a:t>
                      </a:r>
                    </a:p>
                  </a:txBody>
                  <a:tcPr horzOverflow="overflow"/>
                </a:tc>
                <a:extLst>
                  <a:ext uri="{0D108BD9-81ED-4DB2-BD59-A6C34878D82A}">
                    <a16:rowId xmlns:a16="http://schemas.microsoft.com/office/drawing/2014/main" val="10002"/>
                  </a:ext>
                </a:extLst>
              </a:tr>
              <a:tr h="28848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latin typeface="+mn-lt"/>
                          <a:ea typeface="+mn-ea"/>
                          <a:cs typeface="+mn-cs"/>
                        </a:rPr>
                        <a:t>Relationship(s)</a:t>
                      </a:r>
                    </a:p>
                  </a:txBody>
                  <a:tcPr horzOverflow="overflow"/>
                </a:tc>
                <a:tc>
                  <a:txBody>
                    <a:bodyPr/>
                    <a:lstStyle/>
                    <a:p>
                      <a:pPr algn="l"/>
                      <a:r>
                        <a:rPr lang="en-GB" sz="1200" noProof="0"/>
                        <a:t>A Touchpoint can be associated to Objects, Systems, and may belong to a specific Journey Phase.</a:t>
                      </a:r>
                    </a:p>
                  </a:txBody>
                  <a:tcPr horzOverflow="overflow"/>
                </a:tc>
                <a:extLst>
                  <a:ext uri="{0D108BD9-81ED-4DB2-BD59-A6C34878D82A}">
                    <a16:rowId xmlns:a16="http://schemas.microsoft.com/office/drawing/2014/main" val="509496284"/>
                  </a:ext>
                </a:extLst>
              </a:tr>
            </a:tbl>
          </a:graphicData>
        </a:graphic>
      </p:graphicFrame>
      <p:graphicFrame>
        <p:nvGraphicFramePr>
          <p:cNvPr id="7" name="Table 12">
            <a:extLst>
              <a:ext uri="{FF2B5EF4-FFF2-40B4-BE49-F238E27FC236}">
                <a16:creationId xmlns:a16="http://schemas.microsoft.com/office/drawing/2014/main" id="{1B806EC4-F9F8-4D08-89BC-536CAED8AEF3}"/>
              </a:ext>
            </a:extLst>
          </p:cNvPr>
          <p:cNvGraphicFramePr>
            <a:graphicFrameLocks noGrp="1"/>
          </p:cNvGraphicFramePr>
          <p:nvPr>
            <p:extLst>
              <p:ext uri="{D42A27DB-BD31-4B8C-83A1-F6EECF244321}">
                <p14:modId xmlns:p14="http://schemas.microsoft.com/office/powerpoint/2010/main" val="1219707489"/>
              </p:ext>
            </p:extLst>
          </p:nvPr>
        </p:nvGraphicFramePr>
        <p:xfrm>
          <a:off x="3262409" y="4056033"/>
          <a:ext cx="2339877" cy="982980"/>
        </p:xfrm>
        <a:graphic>
          <a:graphicData uri="http://schemas.openxmlformats.org/drawingml/2006/table">
            <a:tbl>
              <a:tblPr firstRow="1" bandRow="1">
                <a:tableStyleId>{2D5ABB26-0587-4C30-8999-92F81FD0307C}</a:tableStyleId>
              </a:tblPr>
              <a:tblGrid>
                <a:gridCol w="2339877">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Touchpoint</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0" err="1"/>
                        <a:t>touchpointID</a:t>
                      </a:r>
                      <a:r>
                        <a:rPr lang="en-GB" sz="1050" noProof="0"/>
                        <a:t>: String</a:t>
                      </a:r>
                    </a:p>
                    <a:p>
                      <a:pPr algn="l"/>
                      <a:r>
                        <a:rPr lang="en-GB" sz="1050" noProof="0"/>
                        <a:t>uncertainty: </a:t>
                      </a:r>
                      <a:r>
                        <a:rPr lang="en-GB" sz="1050" noProof="0" err="1"/>
                        <a:t>uncertaintyValues</a:t>
                      </a:r>
                      <a:r>
                        <a:rPr lang="en-GB" sz="1050" noProof="0"/>
                        <a:t> </a:t>
                      </a:r>
                      <a:r>
                        <a:rPr lang="en-GB" sz="1050" i="0" noProof="0"/>
                        <a:t>[0..4]</a:t>
                      </a:r>
                      <a:endParaRPr lang="en-GB" sz="1050" noProof="0"/>
                    </a:p>
                    <a:p>
                      <a:pPr algn="l"/>
                      <a:r>
                        <a:rPr lang="en-GB" sz="1050" noProof="0"/>
                        <a:t>comment: String</a:t>
                      </a:r>
                    </a:p>
                    <a:p>
                      <a:pPr algn="l"/>
                      <a:r>
                        <a:rPr lang="en-GB" sz="1050" noProof="0" err="1"/>
                        <a:t>touchpointCategory</a:t>
                      </a:r>
                      <a:r>
                        <a:rPr lang="en-GB" sz="1050" noProof="0"/>
                        <a:t>: 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8" name="Table 12">
            <a:extLst>
              <a:ext uri="{FF2B5EF4-FFF2-40B4-BE49-F238E27FC236}">
                <a16:creationId xmlns:a16="http://schemas.microsoft.com/office/drawing/2014/main" id="{8B68FAD4-1580-4582-8B9F-91CD466D6C83}"/>
              </a:ext>
            </a:extLst>
          </p:cNvPr>
          <p:cNvGraphicFramePr>
            <a:graphicFrameLocks noGrp="1"/>
          </p:cNvGraphicFramePr>
          <p:nvPr>
            <p:extLst>
              <p:ext uri="{D42A27DB-BD31-4B8C-83A1-F6EECF244321}">
                <p14:modId xmlns:p14="http://schemas.microsoft.com/office/powerpoint/2010/main" val="141694806"/>
              </p:ext>
            </p:extLst>
          </p:nvPr>
        </p:nvGraphicFramePr>
        <p:xfrm>
          <a:off x="2599212" y="556832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Planned Touchpoint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8DA192BB-4386-4094-B852-09B63F18060F}"/>
              </a:ext>
            </a:extLst>
          </p:cNvPr>
          <p:cNvGraphicFramePr>
            <a:graphicFrameLocks noGrp="1"/>
          </p:cNvGraphicFramePr>
          <p:nvPr>
            <p:extLst>
              <p:ext uri="{D42A27DB-BD31-4B8C-83A1-F6EECF244321}">
                <p14:modId xmlns:p14="http://schemas.microsoft.com/office/powerpoint/2010/main" val="2285253214"/>
              </p:ext>
            </p:extLst>
          </p:nvPr>
        </p:nvGraphicFramePr>
        <p:xfrm>
          <a:off x="4816578" y="5568323"/>
          <a:ext cx="1562486" cy="251460"/>
        </p:xfrm>
        <a:graphic>
          <a:graphicData uri="http://schemas.openxmlformats.org/drawingml/2006/table">
            <a:tbl>
              <a:tblPr firstRow="1" bandRow="1">
                <a:tableStyleId>{2D5ABB26-0587-4C30-8999-92F81FD0307C}</a:tableStyleId>
              </a:tblPr>
              <a:tblGrid>
                <a:gridCol w="1562486">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Touchpoint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4C31FFCF-78CB-4FD7-BDBA-41342669E8C1}"/>
              </a:ext>
            </a:extLst>
          </p:cNvPr>
          <p:cNvCxnSpPr>
            <a:cxnSpLocks/>
            <a:stCxn id="11" idx="3"/>
            <a:endCxn id="8" idx="0"/>
          </p:cNvCxnSpPr>
          <p:nvPr/>
        </p:nvCxnSpPr>
        <p:spPr>
          <a:xfrm rot="5400000">
            <a:off x="3669925" y="4863052"/>
            <a:ext cx="373681" cy="103686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52739-D1F7-4156-B81B-676B5F7781A6}"/>
              </a:ext>
            </a:extLst>
          </p:cNvPr>
          <p:cNvSpPr/>
          <p:nvPr/>
        </p:nvSpPr>
        <p:spPr>
          <a:xfrm>
            <a:off x="4288607" y="504535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2" name="Connector: Elbow 11">
            <a:extLst>
              <a:ext uri="{FF2B5EF4-FFF2-40B4-BE49-F238E27FC236}">
                <a16:creationId xmlns:a16="http://schemas.microsoft.com/office/drawing/2014/main" id="{0BA23DC1-7245-46C5-8CE8-5C7BDAE14D21}"/>
              </a:ext>
            </a:extLst>
          </p:cNvPr>
          <p:cNvCxnSpPr>
            <a:cxnSpLocks/>
            <a:stCxn id="9" idx="0"/>
            <a:endCxn id="11" idx="3"/>
          </p:cNvCxnSpPr>
          <p:nvPr/>
        </p:nvCxnSpPr>
        <p:spPr>
          <a:xfrm rot="16200000" flipV="1">
            <a:off x="4799668" y="4770170"/>
            <a:ext cx="373681" cy="122262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776CDC4-921C-4996-BFB7-2E394313D96F}"/>
              </a:ext>
            </a:extLst>
          </p:cNvPr>
          <p:cNvCxnSpPr>
            <a:cxnSpLocks/>
            <a:endCxn id="18" idx="1"/>
          </p:cNvCxnSpPr>
          <p:nvPr/>
        </p:nvCxnSpPr>
        <p:spPr>
          <a:xfrm flipV="1">
            <a:off x="5603349" y="4351610"/>
            <a:ext cx="934271" cy="16301"/>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Table 12">
            <a:extLst>
              <a:ext uri="{FF2B5EF4-FFF2-40B4-BE49-F238E27FC236}">
                <a16:creationId xmlns:a16="http://schemas.microsoft.com/office/drawing/2014/main" id="{432CBEDF-BC90-4D7B-88F2-A8FCE9D6A489}"/>
              </a:ext>
            </a:extLst>
          </p:cNvPr>
          <p:cNvGraphicFramePr>
            <a:graphicFrameLocks noGrp="1"/>
          </p:cNvGraphicFramePr>
          <p:nvPr>
            <p:extLst>
              <p:ext uri="{D42A27DB-BD31-4B8C-83A1-F6EECF244321}">
                <p14:modId xmlns:p14="http://schemas.microsoft.com/office/powerpoint/2010/main" val="2818054751"/>
              </p:ext>
            </p:extLst>
          </p:nvPr>
        </p:nvGraphicFramePr>
        <p:xfrm>
          <a:off x="6544023" y="41938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Object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21" name="TextBox 20">
            <a:extLst>
              <a:ext uri="{FF2B5EF4-FFF2-40B4-BE49-F238E27FC236}">
                <a16:creationId xmlns:a16="http://schemas.microsoft.com/office/drawing/2014/main" id="{94157CA1-802C-438C-893C-A7DBF89BEA25}"/>
              </a:ext>
            </a:extLst>
          </p:cNvPr>
          <p:cNvSpPr txBox="1"/>
          <p:nvPr/>
        </p:nvSpPr>
        <p:spPr>
          <a:xfrm flipH="1">
            <a:off x="5680034" y="4067844"/>
            <a:ext cx="1068740" cy="246221"/>
          </a:xfrm>
          <a:prstGeom prst="rect">
            <a:avLst/>
          </a:prstGeom>
          <a:noFill/>
          <a:ln>
            <a:noFill/>
          </a:ln>
        </p:spPr>
        <p:txBody>
          <a:bodyPr wrap="square" rtlCol="0">
            <a:spAutoFit/>
          </a:bodyPr>
          <a:lstStyle/>
          <a:p>
            <a:pPr algn="l"/>
            <a:r>
              <a:rPr lang="en-GB" sz="1000" noProof="0"/>
              <a:t>objects [0..*]</a:t>
            </a:r>
          </a:p>
        </p:txBody>
      </p:sp>
      <p:cxnSp>
        <p:nvCxnSpPr>
          <p:cNvPr id="25" name="Straight Arrow Connector 24">
            <a:extLst>
              <a:ext uri="{FF2B5EF4-FFF2-40B4-BE49-F238E27FC236}">
                <a16:creationId xmlns:a16="http://schemas.microsoft.com/office/drawing/2014/main" id="{93E17BA1-336D-DE43-76F1-89847E98C997}"/>
              </a:ext>
            </a:extLst>
          </p:cNvPr>
          <p:cNvCxnSpPr>
            <a:cxnSpLocks/>
            <a:endCxn id="26" idx="1"/>
          </p:cNvCxnSpPr>
          <p:nvPr/>
        </p:nvCxnSpPr>
        <p:spPr>
          <a:xfrm flipV="1">
            <a:off x="5603349" y="4710450"/>
            <a:ext cx="940674" cy="6403"/>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26" name="Table 12">
            <a:extLst>
              <a:ext uri="{FF2B5EF4-FFF2-40B4-BE49-F238E27FC236}">
                <a16:creationId xmlns:a16="http://schemas.microsoft.com/office/drawing/2014/main" id="{C27EB82C-EF77-98BC-33B7-FAF376A8AE23}"/>
              </a:ext>
            </a:extLst>
          </p:cNvPr>
          <p:cNvGraphicFramePr>
            <a:graphicFrameLocks noGrp="1"/>
          </p:cNvGraphicFramePr>
          <p:nvPr>
            <p:extLst>
              <p:ext uri="{D42A27DB-BD31-4B8C-83A1-F6EECF244321}">
                <p14:modId xmlns:p14="http://schemas.microsoft.com/office/powerpoint/2010/main" val="1648101443"/>
              </p:ext>
            </p:extLst>
          </p:nvPr>
        </p:nvGraphicFramePr>
        <p:xfrm>
          <a:off x="6544023" y="461033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Backend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29" name="TextBox 28">
            <a:extLst>
              <a:ext uri="{FF2B5EF4-FFF2-40B4-BE49-F238E27FC236}">
                <a16:creationId xmlns:a16="http://schemas.microsoft.com/office/drawing/2014/main" id="{3886CB73-2D3D-6400-3830-FE6C49ABBBB8}"/>
              </a:ext>
            </a:extLst>
          </p:cNvPr>
          <p:cNvSpPr txBox="1"/>
          <p:nvPr/>
        </p:nvSpPr>
        <p:spPr>
          <a:xfrm flipH="1">
            <a:off x="5680034" y="4467294"/>
            <a:ext cx="1068740" cy="246221"/>
          </a:xfrm>
          <a:prstGeom prst="rect">
            <a:avLst/>
          </a:prstGeom>
          <a:noFill/>
          <a:ln>
            <a:noFill/>
          </a:ln>
        </p:spPr>
        <p:txBody>
          <a:bodyPr wrap="square" rtlCol="0">
            <a:spAutoFit/>
          </a:bodyPr>
          <a:lstStyle/>
          <a:p>
            <a:pPr algn="l"/>
            <a:r>
              <a:rPr lang="en-GB" sz="1000" noProof="0"/>
              <a:t>systems [0..*]</a:t>
            </a:r>
          </a:p>
        </p:txBody>
      </p:sp>
      <p:graphicFrame>
        <p:nvGraphicFramePr>
          <p:cNvPr id="30" name="Table 12">
            <a:extLst>
              <a:ext uri="{FF2B5EF4-FFF2-40B4-BE49-F238E27FC236}">
                <a16:creationId xmlns:a16="http://schemas.microsoft.com/office/drawing/2014/main" id="{A6F23D47-A16D-C157-C046-E63BE7372E21}"/>
              </a:ext>
            </a:extLst>
          </p:cNvPr>
          <p:cNvGraphicFramePr>
            <a:graphicFrameLocks noGrp="1"/>
          </p:cNvGraphicFramePr>
          <p:nvPr>
            <p:extLst>
              <p:ext uri="{D42A27DB-BD31-4B8C-83A1-F6EECF244321}">
                <p14:modId xmlns:p14="http://schemas.microsoft.com/office/powerpoint/2010/main" val="2587527919"/>
              </p:ext>
            </p:extLst>
          </p:nvPr>
        </p:nvGraphicFramePr>
        <p:xfrm>
          <a:off x="7212617" y="5244324"/>
          <a:ext cx="1788637" cy="1143000"/>
        </p:xfrm>
        <a:graphic>
          <a:graphicData uri="http://schemas.openxmlformats.org/drawingml/2006/table">
            <a:tbl>
              <a:tblPr firstRow="1" bandRow="1">
                <a:tableStyleId>{2D5ABB26-0587-4C30-8999-92F81FD0307C}</a:tableStyleId>
              </a:tblPr>
              <a:tblGrid>
                <a:gridCol w="1788637">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cxnSp>
        <p:nvCxnSpPr>
          <p:cNvPr id="31" name="Straight Arrow Connector 30">
            <a:extLst>
              <a:ext uri="{FF2B5EF4-FFF2-40B4-BE49-F238E27FC236}">
                <a16:creationId xmlns:a16="http://schemas.microsoft.com/office/drawing/2014/main" id="{705D86A0-7C71-CE4D-29D8-456EA5D19615}"/>
              </a:ext>
            </a:extLst>
          </p:cNvPr>
          <p:cNvCxnSpPr>
            <a:cxnSpLocks/>
            <a:endCxn id="33" idx="3"/>
          </p:cNvCxnSpPr>
          <p:nvPr/>
        </p:nvCxnSpPr>
        <p:spPr>
          <a:xfrm flipH="1">
            <a:off x="2274612" y="4554217"/>
            <a:ext cx="98779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09CFA59C-780E-FC92-1E5C-C1F83BBAA3A2}"/>
              </a:ext>
            </a:extLst>
          </p:cNvPr>
          <p:cNvSpPr txBox="1"/>
          <p:nvPr/>
        </p:nvSpPr>
        <p:spPr>
          <a:xfrm flipH="1">
            <a:off x="2254696" y="4298823"/>
            <a:ext cx="1093477" cy="247232"/>
          </a:xfrm>
          <a:prstGeom prst="rect">
            <a:avLst/>
          </a:prstGeom>
          <a:noFill/>
          <a:ln>
            <a:noFill/>
          </a:ln>
        </p:spPr>
        <p:txBody>
          <a:bodyPr wrap="square" rtlCol="0">
            <a:spAutoFit/>
          </a:bodyPr>
          <a:lstStyle/>
          <a:p>
            <a:pPr algn="l"/>
            <a:r>
              <a:rPr lang="en-GB" sz="1000" noProof="0" err="1"/>
              <a:t>belongsTo</a:t>
            </a:r>
            <a:r>
              <a:rPr lang="en-GB" sz="1000" noProof="0"/>
              <a:t> [0..1]</a:t>
            </a:r>
          </a:p>
        </p:txBody>
      </p:sp>
      <p:graphicFrame>
        <p:nvGraphicFramePr>
          <p:cNvPr id="33" name="Table 12">
            <a:extLst>
              <a:ext uri="{FF2B5EF4-FFF2-40B4-BE49-F238E27FC236}">
                <a16:creationId xmlns:a16="http://schemas.microsoft.com/office/drawing/2014/main" id="{A4401F57-136A-4DAC-A964-F299C19C4025}"/>
              </a:ext>
            </a:extLst>
          </p:cNvPr>
          <p:cNvGraphicFramePr>
            <a:graphicFrameLocks noGrp="1"/>
          </p:cNvGraphicFramePr>
          <p:nvPr>
            <p:extLst>
              <p:ext uri="{D42A27DB-BD31-4B8C-83A1-F6EECF244321}">
                <p14:modId xmlns:p14="http://schemas.microsoft.com/office/powerpoint/2010/main" val="3978468809"/>
              </p:ext>
            </p:extLst>
          </p:nvPr>
        </p:nvGraphicFramePr>
        <p:xfrm>
          <a:off x="796368" y="442848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Journey Phase</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5" name="Table 12">
            <a:extLst>
              <a:ext uri="{FF2B5EF4-FFF2-40B4-BE49-F238E27FC236}">
                <a16:creationId xmlns:a16="http://schemas.microsoft.com/office/drawing/2014/main" id="{034E37E5-86F2-6021-6A62-96199ADCBDFC}"/>
              </a:ext>
            </a:extLst>
          </p:cNvPr>
          <p:cNvGraphicFramePr>
            <a:graphicFrameLocks noGrp="1"/>
          </p:cNvGraphicFramePr>
          <p:nvPr>
            <p:extLst>
              <p:ext uri="{D42A27DB-BD31-4B8C-83A1-F6EECF244321}">
                <p14:modId xmlns:p14="http://schemas.microsoft.com/office/powerpoint/2010/main" val="4115807365"/>
              </p:ext>
            </p:extLst>
          </p:nvPr>
        </p:nvGraphicFramePr>
        <p:xfrm>
          <a:off x="9080635" y="4113344"/>
          <a:ext cx="2314997" cy="2263140"/>
        </p:xfrm>
        <a:graphic>
          <a:graphicData uri="http://schemas.openxmlformats.org/drawingml/2006/table">
            <a:tbl>
              <a:tblPr firstRow="1" bandRow="1">
                <a:tableStyleId>{2D5ABB26-0587-4C30-8999-92F81FD0307C}</a:tableStyleId>
              </a:tblPr>
              <a:tblGrid>
                <a:gridCol w="2314997">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noProof="0" err="1">
                          <a:solidFill>
                            <a:srgbClr val="000000"/>
                          </a:solidFill>
                          <a:effectLst/>
                          <a:latin typeface="+mn-lt"/>
                        </a:rPr>
                        <a:t>coreEncounter</a:t>
                      </a:r>
                      <a:endParaRPr lang="en-GB" sz="1050" b="0" i="0" u="none" strike="noStrike" kern="1200" noProof="0">
                        <a:solidFill>
                          <a:srgbClr val="000000"/>
                        </a:solidFill>
                        <a:effectLst/>
                        <a:latin typeface="+mn-lt"/>
                        <a:ea typeface="+mn-ea"/>
                        <a:cs typeface="+mn-cs"/>
                      </a:endParaRPr>
                    </a:p>
                    <a:p>
                      <a:pPr algn="l" fontAlgn="b"/>
                      <a:r>
                        <a:rPr lang="en-GB" sz="1050" b="0" i="0" u="none" strike="noStrike" noProof="0" err="1">
                          <a:solidFill>
                            <a:srgbClr val="000000"/>
                          </a:solidFill>
                          <a:effectLst/>
                          <a:latin typeface="+mn-lt"/>
                        </a:rPr>
                        <a:t>supportiveEncounter</a:t>
                      </a:r>
                      <a:endParaRPr lang="en-GB" sz="1050" b="0" i="0" u="none" strike="noStrike" noProof="0">
                        <a:solidFill>
                          <a:srgbClr val="000000"/>
                        </a:solidFill>
                        <a:effectLst/>
                        <a:latin typeface="+mn-lt"/>
                      </a:endParaRPr>
                    </a:p>
                    <a:p>
                      <a:pPr algn="l" fontAlgn="b"/>
                      <a:r>
                        <a:rPr lang="en-GB" sz="1050" b="0" i="0" u="none" strike="noStrike" noProof="0">
                          <a:solidFill>
                            <a:srgbClr val="000000"/>
                          </a:solidFill>
                          <a:effectLst/>
                          <a:latin typeface="+mn-lt"/>
                        </a:rPr>
                        <a:t>confirmation</a:t>
                      </a:r>
                    </a:p>
                    <a:p>
                      <a:pPr algn="l" fontAlgn="b"/>
                      <a:r>
                        <a:rPr lang="en-GB" sz="1050" b="0" i="0" u="none" strike="noStrike" noProof="0" err="1">
                          <a:solidFill>
                            <a:srgbClr val="000000"/>
                          </a:solidFill>
                          <a:effectLst/>
                          <a:latin typeface="+mn-lt"/>
                        </a:rPr>
                        <a:t>statusUpdate</a:t>
                      </a:r>
                      <a:endParaRPr lang="en-GB" sz="1050" b="0" i="0" u="none" strike="noStrike" noProof="0">
                        <a:solidFill>
                          <a:srgbClr val="000000"/>
                        </a:solidFill>
                        <a:effectLst/>
                        <a:latin typeface="+mn-lt"/>
                      </a:endParaRPr>
                    </a:p>
                    <a:p>
                      <a:pPr algn="l" fontAlgn="b"/>
                      <a:r>
                        <a:rPr lang="en-GB" sz="1050" b="0" i="0" u="none" strike="noStrike" noProof="0">
                          <a:solidFill>
                            <a:srgbClr val="000000"/>
                          </a:solidFill>
                          <a:effectLst/>
                          <a:latin typeface="+mn-lt"/>
                        </a:rPr>
                        <a:t>notification</a:t>
                      </a:r>
                    </a:p>
                    <a:p>
                      <a:pPr algn="l" fontAlgn="b"/>
                      <a:r>
                        <a:rPr lang="en-GB" sz="1050" b="0" i="0" u="none" strike="noStrike" noProof="0">
                          <a:solidFill>
                            <a:srgbClr val="000000"/>
                          </a:solidFill>
                          <a:effectLst/>
                          <a:latin typeface="+mn-lt"/>
                        </a:rPr>
                        <a:t>reminder</a:t>
                      </a:r>
                    </a:p>
                    <a:p>
                      <a:pPr algn="l" fontAlgn="b"/>
                      <a:r>
                        <a:rPr lang="en-GB" sz="1050" b="0" i="0" u="none" strike="noStrike" kern="1200" noProof="0">
                          <a:solidFill>
                            <a:srgbClr val="000000"/>
                          </a:solidFill>
                          <a:effectLst/>
                          <a:latin typeface="+mn-lt"/>
                          <a:ea typeface="+mn-ea"/>
                          <a:cs typeface="+mn-cs"/>
                        </a:rPr>
                        <a:t>Inquiry</a:t>
                      </a:r>
                    </a:p>
                    <a:p>
                      <a:pPr algn="l" fontAlgn="b"/>
                      <a:r>
                        <a:rPr lang="en-GB" sz="1050" b="0" i="0" u="none" strike="noStrike" kern="1200" noProof="0">
                          <a:solidFill>
                            <a:srgbClr val="000000"/>
                          </a:solidFill>
                          <a:effectLst/>
                          <a:latin typeface="+mn-lt"/>
                          <a:ea typeface="+mn-ea"/>
                          <a:cs typeface="+mn-cs"/>
                        </a:rPr>
                        <a:t>Instruction</a:t>
                      </a:r>
                    </a:p>
                    <a:p>
                      <a:pPr algn="l" fontAlgn="b"/>
                      <a:r>
                        <a:rPr lang="en-GB" sz="1050" b="0" i="0" u="none" strike="noStrike" kern="1200" noProof="0" err="1">
                          <a:solidFill>
                            <a:srgbClr val="000000"/>
                          </a:solidFill>
                          <a:effectLst/>
                          <a:latin typeface="+mn-lt"/>
                          <a:ea typeface="+mn-ea"/>
                          <a:cs typeface="+mn-cs"/>
                        </a:rPr>
                        <a:t>authenticationAndAuthorization</a:t>
                      </a:r>
                      <a:endParaRPr lang="en-GB" sz="1050" b="0" i="0" u="none" strike="noStrike" kern="1200" noProof="0">
                        <a:solidFill>
                          <a:srgbClr val="000000"/>
                        </a:solidFill>
                        <a:effectLst/>
                        <a:latin typeface="+mn-lt"/>
                        <a:ea typeface="+mn-ea"/>
                        <a:cs typeface="+mn-cs"/>
                      </a:endParaRPr>
                    </a:p>
                    <a:p>
                      <a:pPr algn="l" fontAlgn="b"/>
                      <a:r>
                        <a:rPr lang="en-GB" sz="1050" b="0" i="0" u="none" strike="noStrike" kern="1200" noProof="0">
                          <a:solidFill>
                            <a:srgbClr val="000000"/>
                          </a:solidFill>
                          <a:effectLst/>
                          <a:latin typeface="+mn-lt"/>
                          <a:ea typeface="+mn-ea"/>
                          <a:cs typeface="+mn-cs"/>
                        </a:rPr>
                        <a:t>payment</a:t>
                      </a:r>
                    </a:p>
                    <a:p>
                      <a:pPr algn="l" fontAlgn="b"/>
                      <a:r>
                        <a:rPr lang="en-GB" sz="1050" b="0" i="0" u="none" strike="noStrike" kern="1200" noProof="0">
                          <a:solidFill>
                            <a:srgbClr val="000000"/>
                          </a:solidFill>
                          <a:effectLst/>
                          <a:latin typeface="+mn-lt"/>
                          <a:ea typeface="+mn-ea"/>
                          <a:cs typeface="+mn-cs"/>
                        </a:rPr>
                        <a:t>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3837961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532693-C785-C003-1D45-EC4C0CA6EC38}"/>
              </a:ext>
            </a:extLst>
          </p:cNvPr>
          <p:cNvSpPr>
            <a:spLocks noGrp="1"/>
          </p:cNvSpPr>
          <p:nvPr>
            <p:ph type="title"/>
          </p:nvPr>
        </p:nvSpPr>
        <p:spPr/>
        <p:txBody>
          <a:bodyPr/>
          <a:lstStyle/>
          <a:p>
            <a:r>
              <a:rPr lang="en-GB"/>
              <a:t>Touchpoint category</a:t>
            </a:r>
          </a:p>
        </p:txBody>
      </p:sp>
      <p:sp>
        <p:nvSpPr>
          <p:cNvPr id="4" name="Slide Number Placeholder 3">
            <a:extLst>
              <a:ext uri="{FF2B5EF4-FFF2-40B4-BE49-F238E27FC236}">
                <a16:creationId xmlns:a16="http://schemas.microsoft.com/office/drawing/2014/main" id="{A19A5ED0-FA14-9D0D-73E3-7B799B8BA18B}"/>
              </a:ext>
            </a:extLst>
          </p:cNvPr>
          <p:cNvSpPr>
            <a:spLocks noGrp="1"/>
          </p:cNvSpPr>
          <p:nvPr>
            <p:ph type="sldNum" sz="quarter" idx="12"/>
          </p:nvPr>
        </p:nvSpPr>
        <p:spPr/>
        <p:txBody>
          <a:bodyPr/>
          <a:lstStyle/>
          <a:p>
            <a:fld id="{23AA811B-2EBD-4900-905E-5BE206449611}" type="slidenum">
              <a:rPr lang="en-GB" smtClean="0"/>
              <a:pPr/>
              <a:t>17</a:t>
            </a:fld>
            <a:endParaRPr lang="en-GB"/>
          </a:p>
        </p:txBody>
      </p:sp>
      <p:graphicFrame>
        <p:nvGraphicFramePr>
          <p:cNvPr id="7" name="Table 6">
            <a:extLst>
              <a:ext uri="{FF2B5EF4-FFF2-40B4-BE49-F238E27FC236}">
                <a16:creationId xmlns:a16="http://schemas.microsoft.com/office/drawing/2014/main" id="{700619FF-6D57-C02B-973E-D81523463727}"/>
              </a:ext>
            </a:extLst>
          </p:cNvPr>
          <p:cNvGraphicFramePr>
            <a:graphicFrameLocks noGrp="1"/>
          </p:cNvGraphicFramePr>
          <p:nvPr>
            <p:extLst>
              <p:ext uri="{D42A27DB-BD31-4B8C-83A1-F6EECF244321}">
                <p14:modId xmlns:p14="http://schemas.microsoft.com/office/powerpoint/2010/main" val="4076367250"/>
              </p:ext>
            </p:extLst>
          </p:nvPr>
        </p:nvGraphicFramePr>
        <p:xfrm>
          <a:off x="1035246" y="1784140"/>
          <a:ext cx="10077254" cy="4630596"/>
        </p:xfrm>
        <a:graphic>
          <a:graphicData uri="http://schemas.openxmlformats.org/drawingml/2006/table">
            <a:tbl>
              <a:tblPr firstRow="1" bandRow="1">
                <a:tableStyleId>{5940675A-B579-460E-94D1-54222C63F5DA}</a:tableStyleId>
              </a:tblPr>
              <a:tblGrid>
                <a:gridCol w="2135491">
                  <a:extLst>
                    <a:ext uri="{9D8B030D-6E8A-4147-A177-3AD203B41FA5}">
                      <a16:colId xmlns:a16="http://schemas.microsoft.com/office/drawing/2014/main" val="20000"/>
                    </a:ext>
                  </a:extLst>
                </a:gridCol>
                <a:gridCol w="1731463">
                  <a:extLst>
                    <a:ext uri="{9D8B030D-6E8A-4147-A177-3AD203B41FA5}">
                      <a16:colId xmlns:a16="http://schemas.microsoft.com/office/drawing/2014/main" val="20001"/>
                    </a:ext>
                  </a:extLst>
                </a:gridCol>
                <a:gridCol w="6210300">
                  <a:extLst>
                    <a:ext uri="{9D8B030D-6E8A-4147-A177-3AD203B41FA5}">
                      <a16:colId xmlns:a16="http://schemas.microsoft.com/office/drawing/2014/main" val="20002"/>
                    </a:ext>
                  </a:extLst>
                </a:gridCol>
              </a:tblGrid>
              <a:tr h="317106">
                <a:tc>
                  <a:txBody>
                    <a:bodyPr/>
                    <a:lstStyle/>
                    <a:p>
                      <a:pPr>
                        <a:defRPr sz="1600" b="1"/>
                      </a:pPr>
                      <a:r>
                        <a:rPr lang="en-GB" sz="1100"/>
                        <a:t>Category</a:t>
                      </a:r>
                    </a:p>
                  </a:txBody>
                  <a:tcPr/>
                </a:tc>
                <a:tc>
                  <a:txBody>
                    <a:bodyPr/>
                    <a:lstStyle/>
                    <a:p>
                      <a:pPr>
                        <a:defRPr sz="1600" b="1"/>
                      </a:pPr>
                      <a:r>
                        <a:rPr lang="en-GB" sz="1100"/>
                        <a:t>Hint</a:t>
                      </a:r>
                    </a:p>
                  </a:txBody>
                  <a:tcPr/>
                </a:tc>
                <a:tc>
                  <a:txBody>
                    <a:bodyPr/>
                    <a:lstStyle/>
                    <a:p>
                      <a:pPr>
                        <a:defRPr sz="1600" b="1"/>
                      </a:pPr>
                      <a:r>
                        <a:rPr lang="en-GB" sz="1100"/>
                        <a:t>Definition</a:t>
                      </a:r>
                    </a:p>
                  </a:txBody>
                  <a:tcPr/>
                </a:tc>
                <a:extLst>
                  <a:ext uri="{0D108BD9-81ED-4DB2-BD59-A6C34878D82A}">
                    <a16:rowId xmlns:a16="http://schemas.microsoft.com/office/drawing/2014/main" val="10000"/>
                  </a:ext>
                </a:extLst>
              </a:tr>
              <a:tr h="350043">
                <a:tc>
                  <a:txBody>
                    <a:bodyPr/>
                    <a:lstStyle/>
                    <a:p>
                      <a:pPr>
                        <a:defRPr sz="1100"/>
                      </a:pPr>
                      <a:r>
                        <a:rPr lang="en-GB" sz="1100"/>
                        <a:t>Core encounter</a:t>
                      </a:r>
                    </a:p>
                  </a:txBody>
                  <a:tcPr/>
                </a:tc>
                <a:tc>
                  <a:txBody>
                    <a:bodyPr/>
                    <a:lstStyle/>
                    <a:p>
                      <a:pPr>
                        <a:defRPr sz="1100"/>
                      </a:pPr>
                      <a:r>
                        <a:rPr lang="en-GB" sz="1100"/>
                        <a:t>The main thing, value-creating step</a:t>
                      </a:r>
                    </a:p>
                  </a:txBody>
                  <a:tcPr/>
                </a:tc>
                <a:tc>
                  <a:txBody>
                    <a:bodyPr/>
                    <a:lstStyle/>
                    <a:p>
                      <a:pPr>
                        <a:defRPr sz="1100"/>
                      </a:pPr>
                      <a:r>
                        <a:rPr lang="en-GB" sz="1100"/>
                        <a:t>The primary service interaction where value is created. Can occur repeatedly (patient journey) or as a single stage in a journey (online shopping).</a:t>
                      </a:r>
                    </a:p>
                  </a:txBody>
                  <a:tcPr/>
                </a:tc>
                <a:extLst>
                  <a:ext uri="{0D108BD9-81ED-4DB2-BD59-A6C34878D82A}">
                    <a16:rowId xmlns:a16="http://schemas.microsoft.com/office/drawing/2014/main" val="10001"/>
                  </a:ext>
                </a:extLst>
              </a:tr>
              <a:tr h="487560">
                <a:tc>
                  <a:txBody>
                    <a:bodyPr/>
                    <a:lstStyle/>
                    <a:p>
                      <a:pPr>
                        <a:defRPr sz="1100"/>
                      </a:pPr>
                      <a:r>
                        <a:rPr lang="en-GB" sz="1100"/>
                        <a:t>Supportive encounter &amp; handover</a:t>
                      </a:r>
                    </a:p>
                  </a:txBody>
                  <a:tcPr/>
                </a:tc>
                <a:tc>
                  <a:txBody>
                    <a:bodyPr/>
                    <a:lstStyle/>
                    <a:p>
                      <a:pPr>
                        <a:defRPr sz="1100"/>
                      </a:pPr>
                      <a:r>
                        <a:rPr lang="en-GB" sz="1100"/>
                        <a:t>Supporting activity or transfer of responsibility</a:t>
                      </a:r>
                    </a:p>
                  </a:txBody>
                  <a:tcPr/>
                </a:tc>
                <a:tc>
                  <a:txBody>
                    <a:bodyPr/>
                    <a:lstStyle/>
                    <a:p>
                      <a:pPr>
                        <a:defRPr sz="1100"/>
                      </a:pPr>
                      <a:r>
                        <a:rPr lang="en-GB" sz="1100"/>
                        <a:t>Action carried out as part of delivering or enabling the core service. Can also be a task or responsibility handed over from one service providing actor to another (who in turn contacts the end user).</a:t>
                      </a:r>
                    </a:p>
                  </a:txBody>
                  <a:tcPr/>
                </a:tc>
                <a:extLst>
                  <a:ext uri="{0D108BD9-81ED-4DB2-BD59-A6C34878D82A}">
                    <a16:rowId xmlns:a16="http://schemas.microsoft.com/office/drawing/2014/main" val="10002"/>
                  </a:ext>
                </a:extLst>
              </a:tr>
              <a:tr h="317106">
                <a:tc>
                  <a:txBody>
                    <a:bodyPr/>
                    <a:lstStyle/>
                    <a:p>
                      <a:pPr>
                        <a:defRPr sz="1100"/>
                      </a:pPr>
                      <a:r>
                        <a:rPr lang="en-GB" sz="1100"/>
                        <a:t>Confirmation</a:t>
                      </a:r>
                    </a:p>
                  </a:txBody>
                  <a:tcPr/>
                </a:tc>
                <a:tc>
                  <a:txBody>
                    <a:bodyPr/>
                    <a:lstStyle/>
                    <a:p>
                      <a:pPr>
                        <a:defRPr sz="1100"/>
                      </a:pPr>
                      <a:r>
                        <a:rPr lang="en-GB" sz="1100"/>
                        <a:t>Something is confirmed</a:t>
                      </a:r>
                    </a:p>
                  </a:txBody>
                  <a:tcPr/>
                </a:tc>
                <a:tc>
                  <a:txBody>
                    <a:bodyPr/>
                    <a:lstStyle/>
                    <a:p>
                      <a:pPr>
                        <a:defRPr sz="1100"/>
                      </a:pPr>
                      <a:r>
                        <a:rPr lang="en-GB" sz="1100"/>
                        <a:t>Verification that an action, booking, or message has been received or accepted.</a:t>
                      </a:r>
                    </a:p>
                  </a:txBody>
                  <a:tcPr/>
                </a:tc>
                <a:extLst>
                  <a:ext uri="{0D108BD9-81ED-4DB2-BD59-A6C34878D82A}">
                    <a16:rowId xmlns:a16="http://schemas.microsoft.com/office/drawing/2014/main" val="10003"/>
                  </a:ext>
                </a:extLst>
              </a:tr>
              <a:tr h="350043">
                <a:tc>
                  <a:txBody>
                    <a:bodyPr/>
                    <a:lstStyle/>
                    <a:p>
                      <a:pPr>
                        <a:defRPr sz="1100"/>
                      </a:pPr>
                      <a:r>
                        <a:rPr lang="en-GB" sz="1100"/>
                        <a:t>Status update</a:t>
                      </a:r>
                    </a:p>
                  </a:txBody>
                  <a:tcPr/>
                </a:tc>
                <a:tc>
                  <a:txBody>
                    <a:bodyPr/>
                    <a:lstStyle/>
                    <a:p>
                      <a:pPr>
                        <a:defRPr sz="1100"/>
                      </a:pPr>
                      <a:r>
                        <a:rPr lang="en-GB" sz="1100"/>
                        <a:t>Something has changed in an ongoing process</a:t>
                      </a:r>
                    </a:p>
                  </a:txBody>
                  <a:tcPr/>
                </a:tc>
                <a:tc>
                  <a:txBody>
                    <a:bodyPr/>
                    <a:lstStyle/>
                    <a:p>
                      <a:pPr>
                        <a:defRPr sz="1100"/>
                      </a:pPr>
                      <a:r>
                        <a:rPr lang="en-GB" sz="1100"/>
                        <a:t>Information about a change in state in an ongoing process. Process progression after confirmation.</a:t>
                      </a:r>
                    </a:p>
                  </a:txBody>
                  <a:tcPr/>
                </a:tc>
                <a:extLst>
                  <a:ext uri="{0D108BD9-81ED-4DB2-BD59-A6C34878D82A}">
                    <a16:rowId xmlns:a16="http://schemas.microsoft.com/office/drawing/2014/main" val="10004"/>
                  </a:ext>
                </a:extLst>
              </a:tr>
              <a:tr h="350043">
                <a:tc>
                  <a:txBody>
                    <a:bodyPr/>
                    <a:lstStyle/>
                    <a:p>
                      <a:pPr>
                        <a:defRPr sz="1100"/>
                      </a:pPr>
                      <a:r>
                        <a:rPr lang="en-GB" sz="1100"/>
                        <a:t>Notification</a:t>
                      </a:r>
                    </a:p>
                  </a:txBody>
                  <a:tcPr/>
                </a:tc>
                <a:tc>
                  <a:txBody>
                    <a:bodyPr/>
                    <a:lstStyle/>
                    <a:p>
                      <a:pPr>
                        <a:defRPr sz="1100"/>
                      </a:pPr>
                      <a:r>
                        <a:rPr lang="en-GB" sz="1100"/>
                        <a:t>Something is available (elsewhere)</a:t>
                      </a:r>
                    </a:p>
                  </a:txBody>
                  <a:tcPr/>
                </a:tc>
                <a:tc>
                  <a:txBody>
                    <a:bodyPr/>
                    <a:lstStyle/>
                    <a:p>
                      <a:pPr>
                        <a:defRPr sz="1100"/>
                      </a:pPr>
                      <a:r>
                        <a:rPr lang="en-GB" sz="1100"/>
                        <a:t>A message indicating that new information is available elsewhere. Points to information without including its content.</a:t>
                      </a:r>
                    </a:p>
                  </a:txBody>
                  <a:tcPr/>
                </a:tc>
                <a:extLst>
                  <a:ext uri="{0D108BD9-81ED-4DB2-BD59-A6C34878D82A}">
                    <a16:rowId xmlns:a16="http://schemas.microsoft.com/office/drawing/2014/main" val="10005"/>
                  </a:ext>
                </a:extLst>
              </a:tr>
              <a:tr h="317106">
                <a:tc>
                  <a:txBody>
                    <a:bodyPr/>
                    <a:lstStyle/>
                    <a:p>
                      <a:pPr>
                        <a:defRPr sz="1100"/>
                      </a:pPr>
                      <a:r>
                        <a:rPr lang="en-GB" sz="1100"/>
                        <a:t>Reminder</a:t>
                      </a:r>
                    </a:p>
                  </a:txBody>
                  <a:tcPr/>
                </a:tc>
                <a:tc>
                  <a:txBody>
                    <a:bodyPr/>
                    <a:lstStyle/>
                    <a:p>
                      <a:pPr>
                        <a:defRPr sz="1100"/>
                      </a:pPr>
                      <a:r>
                        <a:rPr lang="en-GB" sz="1100"/>
                        <a:t>Don't forget</a:t>
                      </a:r>
                    </a:p>
                  </a:txBody>
                  <a:tcPr/>
                </a:tc>
                <a:tc>
                  <a:txBody>
                    <a:bodyPr/>
                    <a:lstStyle/>
                    <a:p>
                      <a:pPr>
                        <a:defRPr sz="1100"/>
                      </a:pPr>
                      <a:r>
                        <a:rPr lang="en-GB" sz="1100"/>
                        <a:t>A prompt to remember something already agreed. Contains no new information.</a:t>
                      </a:r>
                    </a:p>
                  </a:txBody>
                  <a:tcPr/>
                </a:tc>
                <a:extLst>
                  <a:ext uri="{0D108BD9-81ED-4DB2-BD59-A6C34878D82A}">
                    <a16:rowId xmlns:a16="http://schemas.microsoft.com/office/drawing/2014/main" val="10006"/>
                  </a:ext>
                </a:extLst>
              </a:tr>
              <a:tr h="350043">
                <a:tc>
                  <a:txBody>
                    <a:bodyPr/>
                    <a:lstStyle/>
                    <a:p>
                      <a:pPr>
                        <a:defRPr sz="1100"/>
                      </a:pPr>
                      <a:r>
                        <a:rPr lang="en-GB" sz="1100"/>
                        <a:t>Inquiry</a:t>
                      </a:r>
                    </a:p>
                  </a:txBody>
                  <a:tcPr/>
                </a:tc>
                <a:tc>
                  <a:txBody>
                    <a:bodyPr/>
                    <a:lstStyle/>
                    <a:p>
                      <a:pPr>
                        <a:defRPr sz="1100"/>
                      </a:pPr>
                      <a:r>
                        <a:rPr lang="en-GB" sz="1100"/>
                        <a:t>A question is asked</a:t>
                      </a:r>
                    </a:p>
                  </a:txBody>
                  <a:tcPr/>
                </a:tc>
                <a:tc>
                  <a:txBody>
                    <a:bodyPr/>
                    <a:lstStyle/>
                    <a:p>
                      <a:pPr>
                        <a:defRPr sz="1100"/>
                      </a:pPr>
                      <a:r>
                        <a:rPr lang="en-GB" sz="1100"/>
                        <a:t>An interaction initiated to clarify uncertainty or request information. Someone asks because they lack understanding. No new process state is asserted.</a:t>
                      </a:r>
                    </a:p>
                  </a:txBody>
                  <a:tcPr/>
                </a:tc>
                <a:extLst>
                  <a:ext uri="{0D108BD9-81ED-4DB2-BD59-A6C34878D82A}">
                    <a16:rowId xmlns:a16="http://schemas.microsoft.com/office/drawing/2014/main" val="10007"/>
                  </a:ext>
                </a:extLst>
              </a:tr>
              <a:tr h="350043">
                <a:tc>
                  <a:txBody>
                    <a:bodyPr/>
                    <a:lstStyle/>
                    <a:p>
                      <a:pPr>
                        <a:defRPr sz="1100"/>
                      </a:pPr>
                      <a:r>
                        <a:rPr lang="en-GB" sz="1100"/>
                        <a:t>Instruction</a:t>
                      </a:r>
                    </a:p>
                  </a:txBody>
                  <a:tcPr/>
                </a:tc>
                <a:tc>
                  <a:txBody>
                    <a:bodyPr/>
                    <a:lstStyle/>
                    <a:p>
                      <a:pPr>
                        <a:defRPr sz="1100"/>
                      </a:pPr>
                      <a:r>
                        <a:rPr lang="en-GB" sz="1100"/>
                        <a:t>'You must' or 'you should'</a:t>
                      </a:r>
                    </a:p>
                  </a:txBody>
                  <a:tcPr/>
                </a:tc>
                <a:tc>
                  <a:txBody>
                    <a:bodyPr/>
                    <a:lstStyle/>
                    <a:p>
                      <a:pPr>
                        <a:defRPr sz="1100"/>
                      </a:pPr>
                      <a:r>
                        <a:rPr lang="en-GB" sz="1100"/>
                        <a:t>An interaction in which one actor directs another actor to perform a specific action in order to proceed in the service or comply with requirements.</a:t>
                      </a:r>
                    </a:p>
                  </a:txBody>
                  <a:tcPr/>
                </a:tc>
                <a:extLst>
                  <a:ext uri="{0D108BD9-81ED-4DB2-BD59-A6C34878D82A}">
                    <a16:rowId xmlns:a16="http://schemas.microsoft.com/office/drawing/2014/main" val="10008"/>
                  </a:ext>
                </a:extLst>
              </a:tr>
              <a:tr h="317106">
                <a:tc>
                  <a:txBody>
                    <a:bodyPr/>
                    <a:lstStyle/>
                    <a:p>
                      <a:pPr>
                        <a:defRPr sz="1100"/>
                      </a:pPr>
                      <a:r>
                        <a:rPr lang="en-GB" sz="1100"/>
                        <a:t>Authentication &amp; authorization</a:t>
                      </a:r>
                    </a:p>
                  </a:txBody>
                  <a:tcPr/>
                </a:tc>
                <a:tc>
                  <a:txBody>
                    <a:bodyPr/>
                    <a:lstStyle/>
                    <a:p>
                      <a:pPr>
                        <a:defRPr sz="1100"/>
                      </a:pPr>
                      <a:r>
                        <a:rPr lang="en-GB" sz="1100"/>
                        <a:t>Prove who you are</a:t>
                      </a:r>
                    </a:p>
                  </a:txBody>
                  <a:tcPr/>
                </a:tc>
                <a:tc>
                  <a:txBody>
                    <a:bodyPr/>
                    <a:lstStyle/>
                    <a:p>
                      <a:pPr>
                        <a:defRPr sz="1100"/>
                      </a:pPr>
                      <a:r>
                        <a:rPr lang="en-GB" sz="1100"/>
                        <a:t>Digital or physical verification of identity or presence (e.g. </a:t>
                      </a:r>
                      <a:r>
                        <a:rPr lang="en-GB" sz="1100" err="1"/>
                        <a:t>BankID</a:t>
                      </a:r>
                      <a:r>
                        <a:rPr lang="en-GB" sz="1100"/>
                        <a:t> login, check-in).</a:t>
                      </a:r>
                    </a:p>
                  </a:txBody>
                  <a:tcPr/>
                </a:tc>
                <a:extLst>
                  <a:ext uri="{0D108BD9-81ED-4DB2-BD59-A6C34878D82A}">
                    <a16:rowId xmlns:a16="http://schemas.microsoft.com/office/drawing/2014/main" val="10009"/>
                  </a:ext>
                </a:extLst>
              </a:tr>
              <a:tr h="317106">
                <a:tc>
                  <a:txBody>
                    <a:bodyPr/>
                    <a:lstStyle/>
                    <a:p>
                      <a:pPr>
                        <a:defRPr sz="1100"/>
                      </a:pPr>
                      <a:r>
                        <a:rPr lang="en-GB" sz="1100"/>
                        <a:t>Payment or financial interaction</a:t>
                      </a:r>
                    </a:p>
                  </a:txBody>
                  <a:tcPr/>
                </a:tc>
                <a:tc>
                  <a:txBody>
                    <a:bodyPr/>
                    <a:lstStyle/>
                    <a:p>
                      <a:pPr>
                        <a:defRPr sz="1100"/>
                      </a:pPr>
                      <a:r>
                        <a:rPr lang="en-GB" sz="1100"/>
                        <a:t>You pay or are charged</a:t>
                      </a:r>
                    </a:p>
                  </a:txBody>
                  <a:tcPr/>
                </a:tc>
                <a:tc>
                  <a:txBody>
                    <a:bodyPr/>
                    <a:lstStyle/>
                    <a:p>
                      <a:pPr>
                        <a:defRPr sz="1100"/>
                      </a:pPr>
                      <a:r>
                        <a:rPr lang="en-GB" sz="1100"/>
                        <a:t>Exchange of information or action related to cost, coverage, or refund.</a:t>
                      </a:r>
                    </a:p>
                  </a:txBody>
                  <a:tcPr/>
                </a:tc>
                <a:extLst>
                  <a:ext uri="{0D108BD9-81ED-4DB2-BD59-A6C34878D82A}">
                    <a16:rowId xmlns:a16="http://schemas.microsoft.com/office/drawing/2014/main" val="10010"/>
                  </a:ext>
                </a:extLst>
              </a:tr>
              <a:tr h="317106">
                <a:tc>
                  <a:txBody>
                    <a:bodyPr/>
                    <a:lstStyle/>
                    <a:p>
                      <a:pPr>
                        <a:defRPr sz="1100"/>
                      </a:pPr>
                      <a:r>
                        <a:rPr lang="en-GB" sz="1100"/>
                        <a:t>Other</a:t>
                      </a:r>
                    </a:p>
                  </a:txBody>
                  <a:tcPr/>
                </a:tc>
                <a:tc>
                  <a:txBody>
                    <a:bodyPr/>
                    <a:lstStyle/>
                    <a:p>
                      <a:pPr>
                        <a:defRPr sz="1100"/>
                      </a:pPr>
                      <a:r>
                        <a:rPr lang="en-GB" sz="1100"/>
                        <a:t>Does not fit the above</a:t>
                      </a:r>
                    </a:p>
                  </a:txBody>
                  <a:tcPr/>
                </a:tc>
                <a:tc>
                  <a:txBody>
                    <a:bodyPr/>
                    <a:lstStyle/>
                    <a:p>
                      <a:pPr>
                        <a:defRPr sz="1100"/>
                      </a:pPr>
                      <a:r>
                        <a:rPr lang="en-GB" sz="1100"/>
                        <a:t>Interactions that do not match the defined categories or are difficult to classify.</a:t>
                      </a: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68359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Planned Touchpoint</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18</a:t>
            </a:fld>
            <a:endParaRPr lang="en-GB" noProof="0"/>
          </a:p>
        </p:txBody>
      </p:sp>
      <p:graphicFrame>
        <p:nvGraphicFramePr>
          <p:cNvPr id="5" name="Group 16">
            <a:extLst>
              <a:ext uri="{FF2B5EF4-FFF2-40B4-BE49-F238E27FC236}">
                <a16:creationId xmlns:a16="http://schemas.microsoft.com/office/drawing/2014/main" id="{638C81E6-BE32-4EFF-923E-71712D18D6B4}"/>
              </a:ext>
            </a:extLst>
          </p:cNvPr>
          <p:cNvGraphicFramePr>
            <a:graphicFrameLocks noGrp="1"/>
          </p:cNvGraphicFramePr>
          <p:nvPr>
            <p:extLst>
              <p:ext uri="{D42A27DB-BD31-4B8C-83A1-F6EECF244321}">
                <p14:modId xmlns:p14="http://schemas.microsoft.com/office/powerpoint/2010/main" val="4246229706"/>
              </p:ext>
            </p:extLst>
          </p:nvPr>
        </p:nvGraphicFramePr>
        <p:xfrm>
          <a:off x="954181" y="1055777"/>
          <a:ext cx="10209119" cy="301752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270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 step in a planned journey</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2270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Although the planned times are in float format in the metamodel, the default </a:t>
                      </a:r>
                      <a:r>
                        <a:rPr kumimoji="0" lang="en-GB" sz="1200" u="none" strike="noStrike" kern="1200" cap="none" normalizeH="0" baseline="0" noProof="0" err="1">
                          <a:ln>
                            <a:noFill/>
                          </a:ln>
                          <a:solidFill>
                            <a:schemeClr val="dk1"/>
                          </a:solidFill>
                          <a:effectLst/>
                          <a:latin typeface="+mn-lt"/>
                          <a:ea typeface="+mn-ea"/>
                          <a:cs typeface="+mn-cs"/>
                        </a:rPr>
                        <a:t>xsd:duration</a:t>
                      </a:r>
                      <a:r>
                        <a:rPr kumimoji="0" lang="en-GB" sz="1200" u="none" strike="noStrike" kern="1200" cap="none" normalizeH="0" baseline="0" noProof="0">
                          <a:ln>
                            <a:noFill/>
                          </a:ln>
                          <a:solidFill>
                            <a:schemeClr val="dk1"/>
                          </a:solidFill>
                          <a:effectLst/>
                          <a:latin typeface="+mn-lt"/>
                          <a:ea typeface="+mn-ea"/>
                          <a:cs typeface="+mn-cs"/>
                        </a:rPr>
                        <a:t> format is used in the XML data format</a:t>
                      </a:r>
                    </a:p>
                  </a:txBody>
                  <a:tcPr horzOverflow="overflow"/>
                </a:tc>
                <a:extLst>
                  <a:ext uri="{0D108BD9-81ED-4DB2-BD59-A6C34878D82A}">
                    <a16:rowId xmlns:a16="http://schemas.microsoft.com/office/drawing/2014/main" val="1295900215"/>
                  </a:ext>
                </a:extLst>
              </a:tr>
              <a:tr h="2270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Contact point, episode, incident, service encounter, interaction point, moment of  truth, service touchpoint, service contact</a:t>
                      </a:r>
                    </a:p>
                  </a:txBody>
                  <a:tcPr horzOverflow="overflow"/>
                </a:tc>
                <a:extLst>
                  <a:ext uri="{0D108BD9-81ED-4DB2-BD59-A6C34878D82A}">
                    <a16:rowId xmlns:a16="http://schemas.microsoft.com/office/drawing/2014/main" val="10001"/>
                  </a:ext>
                </a:extLst>
              </a:tr>
              <a:tr h="83234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touchpointID</a:t>
                      </a:r>
                      <a:r>
                        <a:rPr lang="en-GB" sz="1200" noProof="0"/>
                        <a:t> – an alphanumeric ID specific to touchpoints; starts at T</a:t>
                      </a:r>
                      <a:r>
                        <a:rPr lang="en-GB" sz="1200" baseline="-25000" noProof="0"/>
                        <a:t>1</a:t>
                      </a:r>
                      <a:r>
                        <a:rPr lang="en-GB" sz="1200" noProof="0"/>
                        <a:t> to T</a:t>
                      </a:r>
                      <a:r>
                        <a:rPr lang="en-GB" sz="1200" baseline="-25000" noProof="0"/>
                        <a:t>n </a:t>
                      </a:r>
                      <a:r>
                        <a:rPr lang="en-GB" sz="1200" noProof="0"/>
                        <a:t>where </a:t>
                      </a:r>
                      <a:r>
                        <a:rPr lang="en-GB" sz="1200" i="1" noProof="0"/>
                        <a:t>n </a:t>
                      </a:r>
                      <a:r>
                        <a:rPr lang="en-GB" sz="1200" i="0" noProof="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noProof="0"/>
                        <a:t>uncertainty </a:t>
                      </a:r>
                      <a:r>
                        <a:rPr lang="en-GB" sz="1200" noProof="0"/>
                        <a:t>– a feature used to represent uncertainty about the uncertainty of occurrence, channel, and initiator; can have multiple values of uncertainty (up to 4, the number of possible values)</a:t>
                      </a:r>
                      <a:endParaRPr lang="en-GB" sz="12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deltaTime</a:t>
                      </a:r>
                      <a:r>
                        <a:rPr lang="en-GB" sz="1200" noProof="0"/>
                        <a:t> – inter- touchpoint planned starting time (millisecond)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touchpointDuration</a:t>
                      </a:r>
                      <a:r>
                        <a:rPr lang="en-GB" sz="1200" noProof="0"/>
                        <a:t> – planned duration for each planned touchpoint (millisecond)</a:t>
                      </a:r>
                    </a:p>
                    <a:p>
                      <a:pPr lvl="0" algn="l">
                        <a:lnSpc>
                          <a:spcPct val="100000"/>
                        </a:lnSpc>
                        <a:spcBef>
                          <a:spcPts val="0"/>
                        </a:spcBef>
                        <a:spcAft>
                          <a:spcPts val="0"/>
                        </a:spcAft>
                        <a:buNone/>
                      </a:pPr>
                      <a:r>
                        <a:rPr lang="en-GB" sz="1200" b="0" i="0" u="none" strike="noStrike" noProof="0" err="1">
                          <a:solidFill>
                            <a:srgbClr val="000000"/>
                          </a:solidFill>
                          <a:latin typeface="Aptos"/>
                        </a:rPr>
                        <a:t>touchpointCategory</a:t>
                      </a:r>
                      <a:r>
                        <a:rPr lang="en-GB" sz="1200" b="0" i="0" u="none" strike="noStrike" noProof="0">
                          <a:solidFill>
                            <a:srgbClr val="000000"/>
                          </a:solidFill>
                          <a:latin typeface="Aptos"/>
                        </a:rPr>
                        <a:t> – a classification label that defines the nature of a touchpoint</a:t>
                      </a:r>
                    </a:p>
                  </a:txBody>
                  <a:tcPr horzOverflow="overflow"/>
                </a:tc>
                <a:extLst>
                  <a:ext uri="{0D108BD9-81ED-4DB2-BD59-A6C34878D82A}">
                    <a16:rowId xmlns:a16="http://schemas.microsoft.com/office/drawing/2014/main" val="10002"/>
                  </a:ext>
                </a:extLst>
              </a:tr>
              <a:tr h="25296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latin typeface="+mn-lt"/>
                          <a:ea typeface="+mn-ea"/>
                          <a:cs typeface="+mn-cs"/>
                        </a:rPr>
                        <a:t>Relationship(s)</a:t>
                      </a: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A Planned Touchpoint can be a Planned Action or a Planned Communication Point. A Touchpoint can be associated to Objects, Systems, and may belong to a specific Journey Phase.</a:t>
                      </a:r>
                    </a:p>
                  </a:txBody>
                  <a:tcPr horzOverflow="overflow"/>
                </a:tc>
                <a:extLst>
                  <a:ext uri="{0D108BD9-81ED-4DB2-BD59-A6C34878D82A}">
                    <a16:rowId xmlns:a16="http://schemas.microsoft.com/office/drawing/2014/main" val="3623104636"/>
                  </a:ext>
                </a:extLst>
              </a:tr>
            </a:tbl>
          </a:graphicData>
        </a:graphic>
      </p:graphicFrame>
      <p:graphicFrame>
        <p:nvGraphicFramePr>
          <p:cNvPr id="7" name="Table 12">
            <a:extLst>
              <a:ext uri="{FF2B5EF4-FFF2-40B4-BE49-F238E27FC236}">
                <a16:creationId xmlns:a16="http://schemas.microsoft.com/office/drawing/2014/main" id="{1B806EC4-F9F8-4D08-89BC-536CAED8AEF3}"/>
              </a:ext>
            </a:extLst>
          </p:cNvPr>
          <p:cNvGraphicFramePr>
            <a:graphicFrameLocks noGrp="1"/>
          </p:cNvGraphicFramePr>
          <p:nvPr>
            <p:extLst>
              <p:ext uri="{D42A27DB-BD31-4B8C-83A1-F6EECF244321}">
                <p14:modId xmlns:p14="http://schemas.microsoft.com/office/powerpoint/2010/main" val="3966016809"/>
              </p:ext>
            </p:extLst>
          </p:nvPr>
        </p:nvGraphicFramePr>
        <p:xfrm>
          <a:off x="5519301" y="4206378"/>
          <a:ext cx="2407263" cy="1375243"/>
        </p:xfrm>
        <a:graphic>
          <a:graphicData uri="http://schemas.openxmlformats.org/drawingml/2006/table">
            <a:tbl>
              <a:tblPr firstRow="1" bandRow="1">
                <a:tableStyleId>{2D5ABB26-0587-4C30-8999-92F81FD0307C}</a:tableStyleId>
              </a:tblPr>
              <a:tblGrid>
                <a:gridCol w="2407263">
                  <a:extLst>
                    <a:ext uri="{9D8B030D-6E8A-4147-A177-3AD203B41FA5}">
                      <a16:colId xmlns:a16="http://schemas.microsoft.com/office/drawing/2014/main" val="3580363858"/>
                    </a:ext>
                  </a:extLst>
                </a:gridCol>
              </a:tblGrid>
              <a:tr h="233238">
                <a:tc>
                  <a:txBody>
                    <a:bodyPr/>
                    <a:lstStyle/>
                    <a:p>
                      <a:pPr algn="ctr"/>
                      <a:r>
                        <a:rPr lang="en-GB" sz="1050" b="1" i="0" noProof="0">
                          <a:solidFill>
                            <a:schemeClr val="tx1"/>
                          </a:solidFill>
                        </a:rPr>
                        <a:t>Planned Touchpoint</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123783">
                <a:tc>
                  <a:txBody>
                    <a:bodyPr/>
                    <a:lstStyle/>
                    <a:p>
                      <a:pPr algn="l"/>
                      <a:r>
                        <a:rPr lang="en-GB" sz="1050" noProof="0" err="1">
                          <a:solidFill>
                            <a:schemeClr val="bg1">
                              <a:lumMod val="76000"/>
                            </a:schemeClr>
                          </a:solidFill>
                        </a:rPr>
                        <a:t>touchpointID</a:t>
                      </a:r>
                      <a:r>
                        <a:rPr lang="en-GB" sz="1050" noProof="0">
                          <a:solidFill>
                            <a:schemeClr val="bg1">
                              <a:lumMod val="76000"/>
                            </a:schemeClr>
                          </a:solidFill>
                        </a:rPr>
                        <a:t>: String</a:t>
                      </a:r>
                    </a:p>
                    <a:p>
                      <a:pPr algn="l"/>
                      <a:r>
                        <a:rPr lang="en-GB" sz="1050" noProof="0" err="1"/>
                        <a:t>deltaTime</a:t>
                      </a:r>
                      <a:r>
                        <a:rPr lang="en-GB" sz="1050" noProof="0"/>
                        <a:t>: Float</a:t>
                      </a:r>
                    </a:p>
                    <a:p>
                      <a:pPr algn="l"/>
                      <a:r>
                        <a:rPr lang="en-GB" sz="1050" noProof="0" err="1"/>
                        <a:t>touchpointDuration</a:t>
                      </a:r>
                      <a:r>
                        <a:rPr lang="en-GB" sz="1050" noProof="0"/>
                        <a:t>: Float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uncertainty: </a:t>
                      </a:r>
                      <a:r>
                        <a:rPr lang="en-GB" sz="1050" noProof="0" err="1">
                          <a:solidFill>
                            <a:schemeClr val="bg1">
                              <a:lumMod val="76000"/>
                            </a:schemeClr>
                          </a:solidFill>
                        </a:rPr>
                        <a:t>uncertaintyValues</a:t>
                      </a:r>
                      <a:r>
                        <a:rPr lang="en-GB" sz="1050" noProof="0">
                          <a:solidFill>
                            <a:schemeClr val="bg1">
                              <a:lumMod val="76000"/>
                            </a:schemeClr>
                          </a:solidFill>
                        </a:rPr>
                        <a:t> </a:t>
                      </a:r>
                      <a:r>
                        <a:rPr lang="en-GB" sz="1050" i="0" noProof="0">
                          <a:solidFill>
                            <a:schemeClr val="bg1">
                              <a:lumMod val="76000"/>
                            </a:schemeClr>
                          </a:solidFill>
                        </a:rPr>
                        <a:t>[0..4]</a:t>
                      </a:r>
                      <a:endParaRPr lang="en-GB" sz="1050" noProof="0">
                        <a:solidFill>
                          <a:schemeClr val="bg1">
                            <a:lumMod val="76000"/>
                          </a:schemeClr>
                        </a:solidFill>
                      </a:endParaRPr>
                    </a:p>
                    <a:p>
                      <a:pPr algn="l"/>
                      <a:r>
                        <a:rPr lang="en-GB" sz="1050" noProof="0">
                          <a:solidFill>
                            <a:schemeClr val="bg1">
                              <a:lumMod val="76000"/>
                            </a:schemeClr>
                          </a:solidFill>
                        </a:rPr>
                        <a:t>comment: String</a:t>
                      </a:r>
                    </a:p>
                    <a:p>
                      <a:pPr lvl="0" algn="l">
                        <a:lnSpc>
                          <a:spcPct val="100000"/>
                        </a:lnSpc>
                        <a:spcBef>
                          <a:spcPts val="0"/>
                        </a:spcBef>
                        <a:spcAft>
                          <a:spcPts val="0"/>
                        </a:spcAft>
                        <a:buNone/>
                      </a:pPr>
                      <a:r>
                        <a:rPr lang="en-GB" sz="1050" b="0" i="0" u="none" strike="noStrike" noProof="0" err="1">
                          <a:solidFill>
                            <a:schemeClr val="bg1">
                              <a:lumMod val="76000"/>
                            </a:schemeClr>
                          </a:solidFill>
                          <a:latin typeface="Aptos"/>
                        </a:rPr>
                        <a:t>touchpointCategory</a:t>
                      </a:r>
                      <a:r>
                        <a:rPr lang="en-GB" sz="1050" b="0" i="0" u="none" strike="noStrike" noProof="0">
                          <a:solidFill>
                            <a:schemeClr val="bg1">
                              <a:lumMod val="76000"/>
                            </a:schemeClr>
                          </a:solidFill>
                          <a:latin typeface="Aptos"/>
                        </a:rPr>
                        <a:t>: classification </a:t>
                      </a:r>
                      <a:endParaRPr lang="en-GB">
                        <a:solidFill>
                          <a:schemeClr val="bg1">
                            <a:lumMod val="76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8" name="Table 12">
            <a:extLst>
              <a:ext uri="{FF2B5EF4-FFF2-40B4-BE49-F238E27FC236}">
                <a16:creationId xmlns:a16="http://schemas.microsoft.com/office/drawing/2014/main" id="{8B68FAD4-1580-4582-8B9F-91CD466D6C83}"/>
              </a:ext>
            </a:extLst>
          </p:cNvPr>
          <p:cNvGraphicFramePr>
            <a:graphicFrameLocks noGrp="1"/>
          </p:cNvGraphicFramePr>
          <p:nvPr>
            <p:extLst>
              <p:ext uri="{D42A27DB-BD31-4B8C-83A1-F6EECF244321}">
                <p14:modId xmlns:p14="http://schemas.microsoft.com/office/powerpoint/2010/main" val="276360800"/>
              </p:ext>
            </p:extLst>
          </p:nvPr>
        </p:nvGraphicFramePr>
        <p:xfrm>
          <a:off x="4526822" y="6182138"/>
          <a:ext cx="1345713" cy="251460"/>
        </p:xfrm>
        <a:graphic>
          <a:graphicData uri="http://schemas.openxmlformats.org/drawingml/2006/table">
            <a:tbl>
              <a:tblPr firstRow="1" bandRow="1">
                <a:tableStyleId>{2D5ABB26-0587-4C30-8999-92F81FD0307C}</a:tableStyleId>
              </a:tblPr>
              <a:tblGrid>
                <a:gridCol w="1345713">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Planned Action</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8DA192BB-4386-4094-B852-09B63F18060F}"/>
              </a:ext>
            </a:extLst>
          </p:cNvPr>
          <p:cNvGraphicFramePr>
            <a:graphicFrameLocks noGrp="1"/>
          </p:cNvGraphicFramePr>
          <p:nvPr>
            <p:extLst>
              <p:ext uri="{D42A27DB-BD31-4B8C-83A1-F6EECF244321}">
                <p14:modId xmlns:p14="http://schemas.microsoft.com/office/powerpoint/2010/main" val="382633991"/>
              </p:ext>
            </p:extLst>
          </p:nvPr>
        </p:nvGraphicFramePr>
        <p:xfrm>
          <a:off x="6978307" y="6182618"/>
          <a:ext cx="1902703" cy="411480"/>
        </p:xfrm>
        <a:graphic>
          <a:graphicData uri="http://schemas.openxmlformats.org/drawingml/2006/table">
            <a:tbl>
              <a:tblPr firstRow="1" bandRow="1">
                <a:tableStyleId>{2D5ABB26-0587-4C30-8999-92F81FD0307C}</a:tableStyleId>
              </a:tblPr>
              <a:tblGrid>
                <a:gridCol w="1902703">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Planned Communication 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4C31FFCF-78CB-4FD7-BDBA-41342669E8C1}"/>
              </a:ext>
            </a:extLst>
          </p:cNvPr>
          <p:cNvCxnSpPr>
            <a:cxnSpLocks/>
            <a:stCxn id="11" idx="3"/>
            <a:endCxn id="8" idx="0"/>
          </p:cNvCxnSpPr>
          <p:nvPr/>
        </p:nvCxnSpPr>
        <p:spPr>
          <a:xfrm rot="5400000">
            <a:off x="5728109" y="5207033"/>
            <a:ext cx="446674" cy="150353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52739-D1F7-4156-B81B-676B5F7781A6}"/>
              </a:ext>
            </a:extLst>
          </p:cNvPr>
          <p:cNvSpPr/>
          <p:nvPr/>
        </p:nvSpPr>
        <p:spPr>
          <a:xfrm>
            <a:off x="6616626" y="558617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2" name="Connector: Elbow 11">
            <a:extLst>
              <a:ext uri="{FF2B5EF4-FFF2-40B4-BE49-F238E27FC236}">
                <a16:creationId xmlns:a16="http://schemas.microsoft.com/office/drawing/2014/main" id="{0BA23DC1-7245-46C5-8CE8-5C7BDAE14D21}"/>
              </a:ext>
            </a:extLst>
          </p:cNvPr>
          <p:cNvCxnSpPr>
            <a:cxnSpLocks/>
            <a:stCxn id="9" idx="0"/>
            <a:endCxn id="11" idx="3"/>
          </p:cNvCxnSpPr>
          <p:nvPr/>
        </p:nvCxnSpPr>
        <p:spPr>
          <a:xfrm rot="16200000" flipV="1">
            <a:off x="7092859" y="5345819"/>
            <a:ext cx="447154" cy="1226444"/>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BECE2F63-7C97-037E-74DE-7BA5694FFBFE}"/>
              </a:ext>
            </a:extLst>
          </p:cNvPr>
          <p:cNvGraphicFramePr>
            <a:graphicFrameLocks noGrp="1"/>
          </p:cNvGraphicFramePr>
          <p:nvPr>
            <p:extLst>
              <p:ext uri="{D42A27DB-BD31-4B8C-83A1-F6EECF244321}">
                <p14:modId xmlns:p14="http://schemas.microsoft.com/office/powerpoint/2010/main" val="853511717"/>
              </p:ext>
            </p:extLst>
          </p:nvPr>
        </p:nvGraphicFramePr>
        <p:xfrm>
          <a:off x="1720935" y="4293463"/>
          <a:ext cx="1915546" cy="1143000"/>
        </p:xfrm>
        <a:graphic>
          <a:graphicData uri="http://schemas.openxmlformats.org/drawingml/2006/table">
            <a:tbl>
              <a:tblPr firstRow="1" bandRow="1">
                <a:tableStyleId>{2D5ABB26-0587-4C30-8999-92F81FD0307C}</a:tableStyleId>
              </a:tblPr>
              <a:tblGrid>
                <a:gridCol w="1915546">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2798729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Planned Touchpoint – example of planned times</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19</a:t>
            </a:fld>
            <a:endParaRPr lang="en-GB" noProof="0"/>
          </a:p>
        </p:txBody>
      </p:sp>
      <p:sp>
        <p:nvSpPr>
          <p:cNvPr id="7" name="Oval 6">
            <a:extLst>
              <a:ext uri="{FF2B5EF4-FFF2-40B4-BE49-F238E27FC236}">
                <a16:creationId xmlns:a16="http://schemas.microsoft.com/office/drawing/2014/main" id="{232F3C5C-CBFE-8CA4-78F8-40AEC1362647}"/>
              </a:ext>
            </a:extLst>
          </p:cNvPr>
          <p:cNvSpPr>
            <a:spLocks noChangeAspect="1"/>
          </p:cNvSpPr>
          <p:nvPr/>
        </p:nvSpPr>
        <p:spPr>
          <a:xfrm flipH="1">
            <a:off x="9494166" y="3666111"/>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CF11092D-BCBA-88DB-5F20-12920E653272}"/>
              </a:ext>
            </a:extLst>
          </p:cNvPr>
          <p:cNvCxnSpPr>
            <a:cxnSpLocks/>
            <a:stCxn id="7" idx="6"/>
            <a:endCxn id="10" idx="6"/>
          </p:cNvCxnSpPr>
          <p:nvPr/>
        </p:nvCxnSpPr>
        <p:spPr>
          <a:xfrm flipH="1">
            <a:off x="9064857" y="3720111"/>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 name="TextBox 8">
            <a:extLst>
              <a:ext uri="{FF2B5EF4-FFF2-40B4-BE49-F238E27FC236}">
                <a16:creationId xmlns:a16="http://schemas.microsoft.com/office/drawing/2014/main" id="{7E457062-A3C7-5E95-B3CE-D7970B1CA4B1}"/>
              </a:ext>
            </a:extLst>
          </p:cNvPr>
          <p:cNvSpPr txBox="1"/>
          <p:nvPr/>
        </p:nvSpPr>
        <p:spPr>
          <a:xfrm>
            <a:off x="8314173" y="3006054"/>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in the mailbox</a:t>
            </a:r>
          </a:p>
        </p:txBody>
      </p:sp>
      <p:sp>
        <p:nvSpPr>
          <p:cNvPr id="10" name="Oval 9">
            <a:extLst>
              <a:ext uri="{FF2B5EF4-FFF2-40B4-BE49-F238E27FC236}">
                <a16:creationId xmlns:a16="http://schemas.microsoft.com/office/drawing/2014/main" id="{395E7A47-D9F5-060B-F904-127F7ADEA53B}"/>
              </a:ext>
            </a:extLst>
          </p:cNvPr>
          <p:cNvSpPr>
            <a:spLocks noChangeAspect="1"/>
          </p:cNvSpPr>
          <p:nvPr/>
        </p:nvSpPr>
        <p:spPr>
          <a:xfrm>
            <a:off x="8524857" y="3453284"/>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3D711899-D16B-0D36-42AB-4FBF16A726CF}"/>
              </a:ext>
            </a:extLst>
          </p:cNvPr>
          <p:cNvSpPr txBox="1"/>
          <p:nvPr/>
        </p:nvSpPr>
        <p:spPr>
          <a:xfrm>
            <a:off x="8614861" y="280437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T5</a:t>
            </a:r>
          </a:p>
        </p:txBody>
      </p:sp>
      <p:sp>
        <p:nvSpPr>
          <p:cNvPr id="68" name="Oval 67">
            <a:extLst>
              <a:ext uri="{FF2B5EF4-FFF2-40B4-BE49-F238E27FC236}">
                <a16:creationId xmlns:a16="http://schemas.microsoft.com/office/drawing/2014/main" id="{E66CCEB7-EB34-E430-3153-48E0C3ED1DE3}"/>
              </a:ext>
            </a:extLst>
          </p:cNvPr>
          <p:cNvSpPr>
            <a:spLocks noChangeAspect="1"/>
          </p:cNvSpPr>
          <p:nvPr/>
        </p:nvSpPr>
        <p:spPr>
          <a:xfrm>
            <a:off x="3799155" y="367906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69" name="Straight Connector 68">
            <a:extLst>
              <a:ext uri="{FF2B5EF4-FFF2-40B4-BE49-F238E27FC236}">
                <a16:creationId xmlns:a16="http://schemas.microsoft.com/office/drawing/2014/main" id="{1EB1B5AE-D7F9-1A9A-A380-41CCA6880319}"/>
              </a:ext>
            </a:extLst>
          </p:cNvPr>
          <p:cNvCxnSpPr>
            <a:cxnSpLocks/>
            <a:stCxn id="68" idx="6"/>
            <a:endCxn id="71" idx="2"/>
          </p:cNvCxnSpPr>
          <p:nvPr/>
        </p:nvCxnSpPr>
        <p:spPr>
          <a:xfrm>
            <a:off x="3907155" y="3733063"/>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0" name="TextBox 69">
            <a:extLst>
              <a:ext uri="{FF2B5EF4-FFF2-40B4-BE49-F238E27FC236}">
                <a16:creationId xmlns:a16="http://schemas.microsoft.com/office/drawing/2014/main" id="{9D0AA564-685E-2D8E-C2B6-06557344219B}"/>
              </a:ext>
            </a:extLst>
          </p:cNvPr>
          <p:cNvSpPr txBox="1"/>
          <p:nvPr/>
        </p:nvSpPr>
        <p:spPr>
          <a:xfrm>
            <a:off x="6159657" y="3014946"/>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confirmation</a:t>
            </a:r>
          </a:p>
        </p:txBody>
      </p:sp>
      <p:sp>
        <p:nvSpPr>
          <p:cNvPr id="71" name="Oval 70">
            <a:extLst>
              <a:ext uri="{FF2B5EF4-FFF2-40B4-BE49-F238E27FC236}">
                <a16:creationId xmlns:a16="http://schemas.microsoft.com/office/drawing/2014/main" id="{B3E73A06-C017-2AC1-6A39-14E9A306ECBC}"/>
              </a:ext>
            </a:extLst>
          </p:cNvPr>
          <p:cNvSpPr>
            <a:spLocks noChangeAspect="1"/>
          </p:cNvSpPr>
          <p:nvPr/>
        </p:nvSpPr>
        <p:spPr>
          <a:xfrm>
            <a:off x="4197375" y="3463063"/>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73" name="Oval 72">
            <a:extLst>
              <a:ext uri="{FF2B5EF4-FFF2-40B4-BE49-F238E27FC236}">
                <a16:creationId xmlns:a16="http://schemas.microsoft.com/office/drawing/2014/main" id="{9E2ADCC4-B844-3B3D-2F37-09B084CF7A0A}"/>
              </a:ext>
            </a:extLst>
          </p:cNvPr>
          <p:cNvSpPr>
            <a:spLocks noChangeAspect="1"/>
          </p:cNvSpPr>
          <p:nvPr/>
        </p:nvSpPr>
        <p:spPr>
          <a:xfrm>
            <a:off x="6346497" y="3463063"/>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75" name="TextBox 74">
            <a:extLst>
              <a:ext uri="{FF2B5EF4-FFF2-40B4-BE49-F238E27FC236}">
                <a16:creationId xmlns:a16="http://schemas.microsoft.com/office/drawing/2014/main" id="{132288E6-ED12-895C-6EB3-16EB0AA9420A}"/>
              </a:ext>
            </a:extLst>
          </p:cNvPr>
          <p:cNvSpPr txBox="1"/>
          <p:nvPr/>
        </p:nvSpPr>
        <p:spPr>
          <a:xfrm>
            <a:off x="3980603" y="3012403"/>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 online</a:t>
            </a:r>
          </a:p>
        </p:txBody>
      </p:sp>
      <p:sp>
        <p:nvSpPr>
          <p:cNvPr id="77" name="TextBox 76">
            <a:extLst>
              <a:ext uri="{FF2B5EF4-FFF2-40B4-BE49-F238E27FC236}">
                <a16:creationId xmlns:a16="http://schemas.microsoft.com/office/drawing/2014/main" id="{A3EF9C49-5B51-67F4-11CD-08C8BB35F09F}"/>
              </a:ext>
            </a:extLst>
          </p:cNvPr>
          <p:cNvSpPr txBox="1"/>
          <p:nvPr/>
        </p:nvSpPr>
        <p:spPr>
          <a:xfrm>
            <a:off x="5386375" y="279642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78" name="TextBox 77">
            <a:extLst>
              <a:ext uri="{FF2B5EF4-FFF2-40B4-BE49-F238E27FC236}">
                <a16:creationId xmlns:a16="http://schemas.microsoft.com/office/drawing/2014/main" id="{838360D4-1704-EDAB-F243-007FF464DD8D}"/>
              </a:ext>
            </a:extLst>
          </p:cNvPr>
          <p:cNvSpPr txBox="1"/>
          <p:nvPr/>
        </p:nvSpPr>
        <p:spPr>
          <a:xfrm>
            <a:off x="6418855" y="280469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79" name="Oval 78">
            <a:extLst>
              <a:ext uri="{FF2B5EF4-FFF2-40B4-BE49-F238E27FC236}">
                <a16:creationId xmlns:a16="http://schemas.microsoft.com/office/drawing/2014/main" id="{D59FCE32-16D8-D2C7-F830-61487CF641DA}"/>
              </a:ext>
            </a:extLst>
          </p:cNvPr>
          <p:cNvSpPr>
            <a:spLocks noChangeAspect="1"/>
          </p:cNvSpPr>
          <p:nvPr/>
        </p:nvSpPr>
        <p:spPr>
          <a:xfrm>
            <a:off x="5272911" y="346313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80" name="Straight Arrow Connector 79">
            <a:extLst>
              <a:ext uri="{FF2B5EF4-FFF2-40B4-BE49-F238E27FC236}">
                <a16:creationId xmlns:a16="http://schemas.microsoft.com/office/drawing/2014/main" id="{81FB26DD-46A9-CF1E-8B0E-2D8F1FE8598C}"/>
              </a:ext>
            </a:extLst>
          </p:cNvPr>
          <p:cNvCxnSpPr>
            <a:cxnSpLocks/>
            <a:stCxn id="79" idx="6"/>
            <a:endCxn id="73" idx="2"/>
          </p:cNvCxnSpPr>
          <p:nvPr/>
        </p:nvCxnSpPr>
        <p:spPr>
          <a:xfrm flipV="1">
            <a:off x="5812911" y="3733063"/>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81" name="Picture 80">
            <a:extLst>
              <a:ext uri="{FF2B5EF4-FFF2-40B4-BE49-F238E27FC236}">
                <a16:creationId xmlns:a16="http://schemas.microsoft.com/office/drawing/2014/main" id="{5C2514A0-49E1-7835-1F53-6E60D6AF2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5734" y="3630353"/>
            <a:ext cx="248541" cy="178639"/>
          </a:xfrm>
          <a:prstGeom prst="rect">
            <a:avLst/>
          </a:prstGeom>
        </p:spPr>
      </p:pic>
      <p:sp>
        <p:nvSpPr>
          <p:cNvPr id="82" name="TextBox 81">
            <a:extLst>
              <a:ext uri="{FF2B5EF4-FFF2-40B4-BE49-F238E27FC236}">
                <a16:creationId xmlns:a16="http://schemas.microsoft.com/office/drawing/2014/main" id="{5908AD1E-42D1-EC46-9209-8EFFA0F1F0DF}"/>
              </a:ext>
            </a:extLst>
          </p:cNvPr>
          <p:cNvSpPr txBox="1"/>
          <p:nvPr/>
        </p:nvSpPr>
        <p:spPr>
          <a:xfrm>
            <a:off x="5097928" y="3014946"/>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through debit card</a:t>
            </a:r>
          </a:p>
        </p:txBody>
      </p:sp>
      <p:cxnSp>
        <p:nvCxnSpPr>
          <p:cNvPr id="83" name="Straight Arrow Connector 82">
            <a:extLst>
              <a:ext uri="{FF2B5EF4-FFF2-40B4-BE49-F238E27FC236}">
                <a16:creationId xmlns:a16="http://schemas.microsoft.com/office/drawing/2014/main" id="{287EDAD6-A140-F144-4A34-93320B3FC657}"/>
              </a:ext>
            </a:extLst>
          </p:cNvPr>
          <p:cNvCxnSpPr>
            <a:cxnSpLocks/>
            <a:stCxn id="71" idx="6"/>
            <a:endCxn id="79" idx="2"/>
          </p:cNvCxnSpPr>
          <p:nvPr/>
        </p:nvCxnSpPr>
        <p:spPr>
          <a:xfrm>
            <a:off x="4737375" y="3733063"/>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id="{DAE1555A-B2CA-DC6A-0FF7-FF54DC63561F}"/>
              </a:ext>
            </a:extLst>
          </p:cNvPr>
          <p:cNvSpPr>
            <a:spLocks noChangeAspect="1"/>
          </p:cNvSpPr>
          <p:nvPr/>
        </p:nvSpPr>
        <p:spPr>
          <a:xfrm>
            <a:off x="7444857" y="3462006"/>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85" name="TextBox 84">
            <a:extLst>
              <a:ext uri="{FF2B5EF4-FFF2-40B4-BE49-F238E27FC236}">
                <a16:creationId xmlns:a16="http://schemas.microsoft.com/office/drawing/2014/main" id="{5BA2392F-3515-B0D5-0E5D-20AEC8F15586}"/>
              </a:ext>
            </a:extLst>
          </p:cNvPr>
          <p:cNvSpPr txBox="1"/>
          <p:nvPr/>
        </p:nvSpPr>
        <p:spPr>
          <a:xfrm>
            <a:off x="7276830" y="3006055"/>
            <a:ext cx="90600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delivery confirmation</a:t>
            </a:r>
          </a:p>
        </p:txBody>
      </p:sp>
      <p:sp>
        <p:nvSpPr>
          <p:cNvPr id="87" name="TextBox 86">
            <a:extLst>
              <a:ext uri="{FF2B5EF4-FFF2-40B4-BE49-F238E27FC236}">
                <a16:creationId xmlns:a16="http://schemas.microsoft.com/office/drawing/2014/main" id="{DFE85D38-22F5-18BC-395B-00241E22CDD3}"/>
              </a:ext>
            </a:extLst>
          </p:cNvPr>
          <p:cNvSpPr txBox="1"/>
          <p:nvPr/>
        </p:nvSpPr>
        <p:spPr>
          <a:xfrm>
            <a:off x="7546475" y="280437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88" name="Straight Arrow Connector 87">
            <a:extLst>
              <a:ext uri="{FF2B5EF4-FFF2-40B4-BE49-F238E27FC236}">
                <a16:creationId xmlns:a16="http://schemas.microsoft.com/office/drawing/2014/main" id="{EF9B9BCB-491A-32F2-FE71-039C65A87DE3}"/>
              </a:ext>
            </a:extLst>
          </p:cNvPr>
          <p:cNvCxnSpPr>
            <a:cxnSpLocks/>
            <a:stCxn id="84" idx="6"/>
          </p:cNvCxnSpPr>
          <p:nvPr/>
        </p:nvCxnSpPr>
        <p:spPr>
          <a:xfrm>
            <a:off x="7984857" y="3732006"/>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CB01D00A-B332-EFCD-A96D-16B9FE0272F9}"/>
              </a:ext>
            </a:extLst>
          </p:cNvPr>
          <p:cNvCxnSpPr>
            <a:cxnSpLocks/>
            <a:stCxn id="73" idx="6"/>
            <a:endCxn id="84" idx="2"/>
          </p:cNvCxnSpPr>
          <p:nvPr/>
        </p:nvCxnSpPr>
        <p:spPr>
          <a:xfrm flipV="1">
            <a:off x="6886497" y="3732006"/>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6927B53-47F0-8BC5-6135-58CF747C133B}"/>
              </a:ext>
            </a:extLst>
          </p:cNvPr>
          <p:cNvCxnSpPr>
            <a:cxnSpLocks/>
          </p:cNvCxnSpPr>
          <p:nvPr/>
        </p:nvCxnSpPr>
        <p:spPr>
          <a:xfrm>
            <a:off x="4166290" y="2437817"/>
            <a:ext cx="1071310"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FEA91182-93D8-7CD5-08DA-C752A810DA16}"/>
              </a:ext>
            </a:extLst>
          </p:cNvPr>
          <p:cNvCxnSpPr>
            <a:cxnSpLocks/>
          </p:cNvCxnSpPr>
          <p:nvPr/>
        </p:nvCxnSpPr>
        <p:spPr>
          <a:xfrm>
            <a:off x="5241811" y="2444992"/>
            <a:ext cx="1093362"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AA5005D-4E32-1135-83CF-2F5E2CAC6AA7}"/>
              </a:ext>
            </a:extLst>
          </p:cNvPr>
          <p:cNvCxnSpPr>
            <a:cxnSpLocks/>
          </p:cNvCxnSpPr>
          <p:nvPr/>
        </p:nvCxnSpPr>
        <p:spPr>
          <a:xfrm>
            <a:off x="6334057" y="2443418"/>
            <a:ext cx="1099331"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5893C30-BA3A-3DB5-45B5-6D0E59033CEF}"/>
              </a:ext>
            </a:extLst>
          </p:cNvPr>
          <p:cNvCxnSpPr>
            <a:cxnSpLocks/>
          </p:cNvCxnSpPr>
          <p:nvPr/>
        </p:nvCxnSpPr>
        <p:spPr>
          <a:xfrm>
            <a:off x="7408260" y="2446727"/>
            <a:ext cx="1104157"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519AA52-1F17-AEFF-BC78-43FC73F08234}"/>
              </a:ext>
            </a:extLst>
          </p:cNvPr>
          <p:cNvCxnSpPr>
            <a:cxnSpLocks/>
          </p:cNvCxnSpPr>
          <p:nvPr/>
        </p:nvCxnSpPr>
        <p:spPr>
          <a:xfrm>
            <a:off x="3914132" y="2437817"/>
            <a:ext cx="256802"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9F45061C-2431-CD7B-7EA1-602A88B58889}"/>
              </a:ext>
            </a:extLst>
          </p:cNvPr>
          <p:cNvSpPr txBox="1"/>
          <p:nvPr/>
        </p:nvSpPr>
        <p:spPr>
          <a:xfrm>
            <a:off x="5386375" y="1546664"/>
            <a:ext cx="2214921" cy="477054"/>
          </a:xfrm>
          <a:prstGeom prst="rect">
            <a:avLst/>
          </a:prstGeom>
          <a:noFill/>
          <a:ln>
            <a:solidFill>
              <a:schemeClr val="tx2"/>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spcAft>
                <a:spcPts val="600"/>
              </a:spcAft>
            </a:pPr>
            <a:r>
              <a:rPr lang="en-GB" sz="1000" b="1" noProof="0"/>
              <a:t>Delta Time</a:t>
            </a:r>
          </a:p>
          <a:p>
            <a:pPr algn="ctr">
              <a:spcAft>
                <a:spcPts val="600"/>
              </a:spcAft>
            </a:pPr>
            <a:r>
              <a:rPr lang="en-GB" sz="1000" noProof="0"/>
              <a:t>inter- touchpoint start time</a:t>
            </a:r>
          </a:p>
        </p:txBody>
      </p:sp>
      <p:sp>
        <p:nvSpPr>
          <p:cNvPr id="96" name="TextBox 95">
            <a:extLst>
              <a:ext uri="{FF2B5EF4-FFF2-40B4-BE49-F238E27FC236}">
                <a16:creationId xmlns:a16="http://schemas.microsoft.com/office/drawing/2014/main" id="{5A4B36A0-90CF-5B3D-5133-3C92CFF1239C}"/>
              </a:ext>
            </a:extLst>
          </p:cNvPr>
          <p:cNvSpPr txBox="1"/>
          <p:nvPr/>
        </p:nvSpPr>
        <p:spPr>
          <a:xfrm>
            <a:off x="4316527" y="2736814"/>
            <a:ext cx="357790" cy="261610"/>
          </a:xfrm>
          <a:prstGeom prst="rect">
            <a:avLst/>
          </a:prstGeom>
          <a:noFill/>
        </p:spPr>
        <p:txBody>
          <a:bodyPr wrap="none" rtlCol="0">
            <a:spAutoFit/>
          </a:bodyPr>
          <a:lstStyle/>
          <a:p>
            <a:r>
              <a:rPr lang="en-GB" sz="1100" noProof="0"/>
              <a:t>T1 </a:t>
            </a:r>
          </a:p>
        </p:txBody>
      </p:sp>
      <p:sp>
        <p:nvSpPr>
          <p:cNvPr id="101" name="TextBox 100">
            <a:extLst>
              <a:ext uri="{FF2B5EF4-FFF2-40B4-BE49-F238E27FC236}">
                <a16:creationId xmlns:a16="http://schemas.microsoft.com/office/drawing/2014/main" id="{A60F7BE5-C1B2-F35E-48C2-958876364E1B}"/>
              </a:ext>
            </a:extLst>
          </p:cNvPr>
          <p:cNvSpPr txBox="1"/>
          <p:nvPr/>
        </p:nvSpPr>
        <p:spPr>
          <a:xfrm>
            <a:off x="3920814" y="2216765"/>
            <a:ext cx="260008" cy="261610"/>
          </a:xfrm>
          <a:prstGeom prst="rect">
            <a:avLst/>
          </a:prstGeom>
          <a:noFill/>
        </p:spPr>
        <p:txBody>
          <a:bodyPr wrap="none" rtlCol="0">
            <a:spAutoFit/>
          </a:bodyPr>
          <a:lstStyle/>
          <a:p>
            <a:r>
              <a:rPr lang="en-GB" sz="1100" noProof="0"/>
              <a:t>0</a:t>
            </a:r>
          </a:p>
        </p:txBody>
      </p:sp>
      <p:sp>
        <p:nvSpPr>
          <p:cNvPr id="102" name="TextBox 101">
            <a:extLst>
              <a:ext uri="{FF2B5EF4-FFF2-40B4-BE49-F238E27FC236}">
                <a16:creationId xmlns:a16="http://schemas.microsoft.com/office/drawing/2014/main" id="{60FC4F86-0A5B-FBF9-4B21-E696DEEE3F98}"/>
              </a:ext>
            </a:extLst>
          </p:cNvPr>
          <p:cNvSpPr txBox="1"/>
          <p:nvPr/>
        </p:nvSpPr>
        <p:spPr>
          <a:xfrm>
            <a:off x="5365023" y="2226295"/>
            <a:ext cx="825867" cy="261610"/>
          </a:xfrm>
          <a:prstGeom prst="rect">
            <a:avLst/>
          </a:prstGeom>
          <a:noFill/>
        </p:spPr>
        <p:txBody>
          <a:bodyPr wrap="none" rtlCol="0">
            <a:spAutoFit/>
          </a:bodyPr>
          <a:lstStyle/>
          <a:p>
            <a:r>
              <a:rPr lang="en-GB" sz="1100" noProof="0"/>
              <a:t>10Minutes</a:t>
            </a:r>
          </a:p>
        </p:txBody>
      </p:sp>
      <p:sp>
        <p:nvSpPr>
          <p:cNvPr id="103" name="TextBox 102">
            <a:extLst>
              <a:ext uri="{FF2B5EF4-FFF2-40B4-BE49-F238E27FC236}">
                <a16:creationId xmlns:a16="http://schemas.microsoft.com/office/drawing/2014/main" id="{46887A1F-BB75-472A-35EB-A6E1F92AA201}"/>
              </a:ext>
            </a:extLst>
          </p:cNvPr>
          <p:cNvSpPr txBox="1"/>
          <p:nvPr/>
        </p:nvSpPr>
        <p:spPr>
          <a:xfrm>
            <a:off x="4301433" y="2227614"/>
            <a:ext cx="825867" cy="261610"/>
          </a:xfrm>
          <a:prstGeom prst="rect">
            <a:avLst/>
          </a:prstGeom>
          <a:noFill/>
        </p:spPr>
        <p:txBody>
          <a:bodyPr wrap="none" rtlCol="0">
            <a:spAutoFit/>
          </a:bodyPr>
          <a:lstStyle/>
          <a:p>
            <a:r>
              <a:rPr lang="en-GB" sz="1100" noProof="0"/>
              <a:t>20Minutes</a:t>
            </a:r>
          </a:p>
        </p:txBody>
      </p:sp>
      <p:sp>
        <p:nvSpPr>
          <p:cNvPr id="104" name="TextBox 103">
            <a:extLst>
              <a:ext uri="{FF2B5EF4-FFF2-40B4-BE49-F238E27FC236}">
                <a16:creationId xmlns:a16="http://schemas.microsoft.com/office/drawing/2014/main" id="{EC56B6F0-78F8-0F6D-EE8B-0DE1CCE951B9}"/>
              </a:ext>
            </a:extLst>
          </p:cNvPr>
          <p:cNvSpPr txBox="1"/>
          <p:nvPr/>
        </p:nvSpPr>
        <p:spPr>
          <a:xfrm>
            <a:off x="6548568" y="2228359"/>
            <a:ext cx="631904" cy="261610"/>
          </a:xfrm>
          <a:prstGeom prst="rect">
            <a:avLst/>
          </a:prstGeom>
          <a:noFill/>
        </p:spPr>
        <p:txBody>
          <a:bodyPr wrap="none" rtlCol="0">
            <a:spAutoFit/>
          </a:bodyPr>
          <a:lstStyle/>
          <a:p>
            <a:r>
              <a:rPr lang="en-GB" sz="1100" noProof="0"/>
              <a:t>2Hours</a:t>
            </a:r>
          </a:p>
        </p:txBody>
      </p:sp>
      <p:sp>
        <p:nvSpPr>
          <p:cNvPr id="105" name="TextBox 104">
            <a:extLst>
              <a:ext uri="{FF2B5EF4-FFF2-40B4-BE49-F238E27FC236}">
                <a16:creationId xmlns:a16="http://schemas.microsoft.com/office/drawing/2014/main" id="{0C16682E-04D1-185E-CB49-6358A667E5E8}"/>
              </a:ext>
            </a:extLst>
          </p:cNvPr>
          <p:cNvSpPr txBox="1"/>
          <p:nvPr/>
        </p:nvSpPr>
        <p:spPr>
          <a:xfrm>
            <a:off x="7634661" y="2220348"/>
            <a:ext cx="564578" cy="261610"/>
          </a:xfrm>
          <a:prstGeom prst="rect">
            <a:avLst/>
          </a:prstGeom>
          <a:noFill/>
        </p:spPr>
        <p:txBody>
          <a:bodyPr wrap="none" rtlCol="0">
            <a:spAutoFit/>
          </a:bodyPr>
          <a:lstStyle/>
          <a:p>
            <a:r>
              <a:rPr lang="en-GB" sz="1100" noProof="0"/>
              <a:t>2Days</a:t>
            </a:r>
          </a:p>
        </p:txBody>
      </p:sp>
      <p:sp>
        <p:nvSpPr>
          <p:cNvPr id="106" name="TextBox 105">
            <a:extLst>
              <a:ext uri="{FF2B5EF4-FFF2-40B4-BE49-F238E27FC236}">
                <a16:creationId xmlns:a16="http://schemas.microsoft.com/office/drawing/2014/main" id="{5587BE2C-1B4B-9F46-1C75-CBC6825FA5EE}"/>
              </a:ext>
            </a:extLst>
          </p:cNvPr>
          <p:cNvSpPr txBox="1"/>
          <p:nvPr/>
        </p:nvSpPr>
        <p:spPr>
          <a:xfrm>
            <a:off x="5620186" y="4916304"/>
            <a:ext cx="2313694" cy="477054"/>
          </a:xfrm>
          <a:prstGeom prst="rect">
            <a:avLst/>
          </a:prstGeom>
          <a:noFill/>
          <a:ln>
            <a:solidFill>
              <a:srgbClr val="16C90D"/>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spcAft>
                <a:spcPts val="600"/>
              </a:spcAft>
            </a:pPr>
            <a:r>
              <a:rPr lang="en-GB" sz="1000" b="1" noProof="0"/>
              <a:t>Touchpoint Duration</a:t>
            </a:r>
          </a:p>
          <a:p>
            <a:pPr algn="ctr"/>
            <a:r>
              <a:rPr lang="en-GB" sz="1000" noProof="0"/>
              <a:t>Planned duration for each touchpoint</a:t>
            </a:r>
          </a:p>
        </p:txBody>
      </p:sp>
      <p:cxnSp>
        <p:nvCxnSpPr>
          <p:cNvPr id="107" name="Straight Connector 106">
            <a:extLst>
              <a:ext uri="{FF2B5EF4-FFF2-40B4-BE49-F238E27FC236}">
                <a16:creationId xmlns:a16="http://schemas.microsoft.com/office/drawing/2014/main" id="{6E4217A4-A2B2-E96D-19D0-9606D3CC2AC2}"/>
              </a:ext>
            </a:extLst>
          </p:cNvPr>
          <p:cNvCxnSpPr>
            <a:cxnSpLocks/>
          </p:cNvCxnSpPr>
          <p:nvPr/>
        </p:nvCxnSpPr>
        <p:spPr>
          <a:xfrm>
            <a:off x="4153850" y="4666991"/>
            <a:ext cx="583525"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08" name="Straight Connector 107">
            <a:extLst>
              <a:ext uri="{FF2B5EF4-FFF2-40B4-BE49-F238E27FC236}">
                <a16:creationId xmlns:a16="http://schemas.microsoft.com/office/drawing/2014/main" id="{A04183E9-D7FF-009B-4E3E-21FFD81868AC}"/>
              </a:ext>
            </a:extLst>
          </p:cNvPr>
          <p:cNvCxnSpPr>
            <a:cxnSpLocks/>
          </p:cNvCxnSpPr>
          <p:nvPr/>
        </p:nvCxnSpPr>
        <p:spPr>
          <a:xfrm>
            <a:off x="5231283" y="4666991"/>
            <a:ext cx="601406"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09" name="Straight Connector 108">
            <a:extLst>
              <a:ext uri="{FF2B5EF4-FFF2-40B4-BE49-F238E27FC236}">
                <a16:creationId xmlns:a16="http://schemas.microsoft.com/office/drawing/2014/main" id="{C1B4BE4E-C6D7-D8DE-04A2-DC8D2070EDF9}"/>
              </a:ext>
            </a:extLst>
          </p:cNvPr>
          <p:cNvCxnSpPr>
            <a:cxnSpLocks/>
          </p:cNvCxnSpPr>
          <p:nvPr/>
        </p:nvCxnSpPr>
        <p:spPr>
          <a:xfrm>
            <a:off x="6320970" y="4665009"/>
            <a:ext cx="598394"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sp>
        <p:nvSpPr>
          <p:cNvPr id="110" name="TextBox 109">
            <a:extLst>
              <a:ext uri="{FF2B5EF4-FFF2-40B4-BE49-F238E27FC236}">
                <a16:creationId xmlns:a16="http://schemas.microsoft.com/office/drawing/2014/main" id="{9E2E8116-A3A3-D9B8-1635-8D105DCA13CC}"/>
              </a:ext>
            </a:extLst>
          </p:cNvPr>
          <p:cNvSpPr txBox="1"/>
          <p:nvPr/>
        </p:nvSpPr>
        <p:spPr>
          <a:xfrm>
            <a:off x="4102094" y="4377422"/>
            <a:ext cx="750526" cy="261610"/>
          </a:xfrm>
          <a:prstGeom prst="rect">
            <a:avLst/>
          </a:prstGeom>
          <a:noFill/>
        </p:spPr>
        <p:txBody>
          <a:bodyPr wrap="none" rtlCol="0">
            <a:spAutoFit/>
          </a:bodyPr>
          <a:lstStyle/>
          <a:p>
            <a:r>
              <a:rPr lang="en-GB" sz="1100" noProof="0"/>
              <a:t>5Minutes</a:t>
            </a:r>
          </a:p>
        </p:txBody>
      </p:sp>
      <p:sp>
        <p:nvSpPr>
          <p:cNvPr id="111" name="TextBox 110">
            <a:extLst>
              <a:ext uri="{FF2B5EF4-FFF2-40B4-BE49-F238E27FC236}">
                <a16:creationId xmlns:a16="http://schemas.microsoft.com/office/drawing/2014/main" id="{722F2FD6-5F60-24AF-0F10-18C7F57848E0}"/>
              </a:ext>
            </a:extLst>
          </p:cNvPr>
          <p:cNvSpPr txBox="1"/>
          <p:nvPr/>
        </p:nvSpPr>
        <p:spPr>
          <a:xfrm>
            <a:off x="5182371" y="4378756"/>
            <a:ext cx="750526" cy="261610"/>
          </a:xfrm>
          <a:prstGeom prst="rect">
            <a:avLst/>
          </a:prstGeom>
          <a:noFill/>
        </p:spPr>
        <p:txBody>
          <a:bodyPr wrap="none" rtlCol="0">
            <a:spAutoFit/>
          </a:bodyPr>
          <a:lstStyle/>
          <a:p>
            <a:r>
              <a:rPr lang="en-GB" sz="1100" noProof="0"/>
              <a:t>5Minutes</a:t>
            </a:r>
          </a:p>
        </p:txBody>
      </p:sp>
      <p:sp>
        <p:nvSpPr>
          <p:cNvPr id="112" name="TextBox 111">
            <a:extLst>
              <a:ext uri="{FF2B5EF4-FFF2-40B4-BE49-F238E27FC236}">
                <a16:creationId xmlns:a16="http://schemas.microsoft.com/office/drawing/2014/main" id="{3977CCAE-381F-8689-94E1-A0E1884ADABB}"/>
              </a:ext>
            </a:extLst>
          </p:cNvPr>
          <p:cNvSpPr txBox="1"/>
          <p:nvPr/>
        </p:nvSpPr>
        <p:spPr>
          <a:xfrm>
            <a:off x="6251346" y="4362510"/>
            <a:ext cx="750526" cy="261610"/>
          </a:xfrm>
          <a:prstGeom prst="rect">
            <a:avLst/>
          </a:prstGeom>
          <a:noFill/>
        </p:spPr>
        <p:txBody>
          <a:bodyPr wrap="none" rtlCol="0">
            <a:spAutoFit/>
          </a:bodyPr>
          <a:lstStyle/>
          <a:p>
            <a:r>
              <a:rPr lang="en-GB" sz="1100" noProof="0"/>
              <a:t>5Minutes</a:t>
            </a:r>
          </a:p>
        </p:txBody>
      </p:sp>
      <p:sp>
        <p:nvSpPr>
          <p:cNvPr id="113" name="TextBox 112">
            <a:extLst>
              <a:ext uri="{FF2B5EF4-FFF2-40B4-BE49-F238E27FC236}">
                <a16:creationId xmlns:a16="http://schemas.microsoft.com/office/drawing/2014/main" id="{CB9BEC6F-6884-1014-BC17-E304468D5D5D}"/>
              </a:ext>
            </a:extLst>
          </p:cNvPr>
          <p:cNvSpPr txBox="1"/>
          <p:nvPr/>
        </p:nvSpPr>
        <p:spPr>
          <a:xfrm>
            <a:off x="7462123" y="4378609"/>
            <a:ext cx="562975" cy="261610"/>
          </a:xfrm>
          <a:prstGeom prst="rect">
            <a:avLst/>
          </a:prstGeom>
          <a:noFill/>
        </p:spPr>
        <p:txBody>
          <a:bodyPr wrap="none" rtlCol="0">
            <a:spAutoFit/>
          </a:bodyPr>
          <a:lstStyle/>
          <a:p>
            <a:r>
              <a:rPr lang="en-GB" sz="1100" noProof="0"/>
              <a:t>1Hour</a:t>
            </a:r>
          </a:p>
        </p:txBody>
      </p:sp>
      <p:sp>
        <p:nvSpPr>
          <p:cNvPr id="114" name="TextBox 113">
            <a:extLst>
              <a:ext uri="{FF2B5EF4-FFF2-40B4-BE49-F238E27FC236}">
                <a16:creationId xmlns:a16="http://schemas.microsoft.com/office/drawing/2014/main" id="{E62B46A2-58AC-9B63-9F49-A1C2A9F327BF}"/>
              </a:ext>
            </a:extLst>
          </p:cNvPr>
          <p:cNvSpPr txBox="1"/>
          <p:nvPr/>
        </p:nvSpPr>
        <p:spPr>
          <a:xfrm>
            <a:off x="8422023" y="4377422"/>
            <a:ext cx="750526" cy="261610"/>
          </a:xfrm>
          <a:prstGeom prst="rect">
            <a:avLst/>
          </a:prstGeom>
          <a:noFill/>
        </p:spPr>
        <p:txBody>
          <a:bodyPr wrap="none" rtlCol="0">
            <a:spAutoFit/>
          </a:bodyPr>
          <a:lstStyle/>
          <a:p>
            <a:r>
              <a:rPr lang="en-GB" sz="1100" noProof="0"/>
              <a:t>5Minutes</a:t>
            </a:r>
          </a:p>
        </p:txBody>
      </p:sp>
      <p:cxnSp>
        <p:nvCxnSpPr>
          <p:cNvPr id="115" name="Straight Connector 114">
            <a:extLst>
              <a:ext uri="{FF2B5EF4-FFF2-40B4-BE49-F238E27FC236}">
                <a16:creationId xmlns:a16="http://schemas.microsoft.com/office/drawing/2014/main" id="{79B9E918-A2B1-DBD9-D662-0C66FC4CB12C}"/>
              </a:ext>
            </a:extLst>
          </p:cNvPr>
          <p:cNvCxnSpPr>
            <a:cxnSpLocks/>
          </p:cNvCxnSpPr>
          <p:nvPr/>
        </p:nvCxnSpPr>
        <p:spPr>
          <a:xfrm flipV="1">
            <a:off x="4158688" y="3732006"/>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6" name="Straight Connector 115">
            <a:extLst>
              <a:ext uri="{FF2B5EF4-FFF2-40B4-BE49-F238E27FC236}">
                <a16:creationId xmlns:a16="http://schemas.microsoft.com/office/drawing/2014/main" id="{623D68EC-5CDC-FA19-89A1-447CE53D57E1}"/>
              </a:ext>
            </a:extLst>
          </p:cNvPr>
          <p:cNvCxnSpPr>
            <a:cxnSpLocks/>
          </p:cNvCxnSpPr>
          <p:nvPr/>
        </p:nvCxnSpPr>
        <p:spPr>
          <a:xfrm flipV="1">
            <a:off x="4737375" y="3699232"/>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7" name="Straight Connector 116">
            <a:extLst>
              <a:ext uri="{FF2B5EF4-FFF2-40B4-BE49-F238E27FC236}">
                <a16:creationId xmlns:a16="http://schemas.microsoft.com/office/drawing/2014/main" id="{C2F6406E-9C20-4A61-016E-7B6CD52AC6A6}"/>
              </a:ext>
            </a:extLst>
          </p:cNvPr>
          <p:cNvCxnSpPr>
            <a:cxnSpLocks/>
          </p:cNvCxnSpPr>
          <p:nvPr/>
        </p:nvCxnSpPr>
        <p:spPr>
          <a:xfrm flipV="1">
            <a:off x="5241811" y="3643992"/>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8" name="Straight Connector 117">
            <a:extLst>
              <a:ext uri="{FF2B5EF4-FFF2-40B4-BE49-F238E27FC236}">
                <a16:creationId xmlns:a16="http://schemas.microsoft.com/office/drawing/2014/main" id="{71545EA1-C3EB-5338-1FC5-C8D2037E505B}"/>
              </a:ext>
            </a:extLst>
          </p:cNvPr>
          <p:cNvCxnSpPr>
            <a:cxnSpLocks/>
          </p:cNvCxnSpPr>
          <p:nvPr/>
        </p:nvCxnSpPr>
        <p:spPr>
          <a:xfrm flipV="1">
            <a:off x="5832689" y="3630353"/>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9" name="Straight Connector 118">
            <a:extLst>
              <a:ext uri="{FF2B5EF4-FFF2-40B4-BE49-F238E27FC236}">
                <a16:creationId xmlns:a16="http://schemas.microsoft.com/office/drawing/2014/main" id="{3C703351-FC88-1B51-C6C9-D0F383D4A778}"/>
              </a:ext>
            </a:extLst>
          </p:cNvPr>
          <p:cNvCxnSpPr>
            <a:cxnSpLocks/>
          </p:cNvCxnSpPr>
          <p:nvPr/>
        </p:nvCxnSpPr>
        <p:spPr>
          <a:xfrm flipV="1">
            <a:off x="6316451" y="360132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0" name="Straight Connector 119">
            <a:extLst>
              <a:ext uri="{FF2B5EF4-FFF2-40B4-BE49-F238E27FC236}">
                <a16:creationId xmlns:a16="http://schemas.microsoft.com/office/drawing/2014/main" id="{218C3545-90B8-FDBD-74B1-4E800A900DA4}"/>
              </a:ext>
            </a:extLst>
          </p:cNvPr>
          <p:cNvCxnSpPr>
            <a:cxnSpLocks/>
          </p:cNvCxnSpPr>
          <p:nvPr/>
        </p:nvCxnSpPr>
        <p:spPr>
          <a:xfrm flipV="1">
            <a:off x="6919364" y="3666111"/>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1" name="Straight Connector 120">
            <a:extLst>
              <a:ext uri="{FF2B5EF4-FFF2-40B4-BE49-F238E27FC236}">
                <a16:creationId xmlns:a16="http://schemas.microsoft.com/office/drawing/2014/main" id="{5F059727-9308-E2E5-9590-033C9A576754}"/>
              </a:ext>
            </a:extLst>
          </p:cNvPr>
          <p:cNvCxnSpPr>
            <a:cxnSpLocks/>
          </p:cNvCxnSpPr>
          <p:nvPr/>
        </p:nvCxnSpPr>
        <p:spPr>
          <a:xfrm>
            <a:off x="7405865" y="4671720"/>
            <a:ext cx="598394"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22" name="Straight Connector 121">
            <a:extLst>
              <a:ext uri="{FF2B5EF4-FFF2-40B4-BE49-F238E27FC236}">
                <a16:creationId xmlns:a16="http://schemas.microsoft.com/office/drawing/2014/main" id="{A278CA37-DA3B-5429-F518-9E504B77B5EA}"/>
              </a:ext>
            </a:extLst>
          </p:cNvPr>
          <p:cNvCxnSpPr>
            <a:cxnSpLocks/>
          </p:cNvCxnSpPr>
          <p:nvPr/>
        </p:nvCxnSpPr>
        <p:spPr>
          <a:xfrm flipV="1">
            <a:off x="7419977" y="363784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3" name="Straight Connector 122">
            <a:extLst>
              <a:ext uri="{FF2B5EF4-FFF2-40B4-BE49-F238E27FC236}">
                <a16:creationId xmlns:a16="http://schemas.microsoft.com/office/drawing/2014/main" id="{98E4CE75-0044-4FA2-0A3B-02EEFB87ABA3}"/>
              </a:ext>
            </a:extLst>
          </p:cNvPr>
          <p:cNvCxnSpPr>
            <a:cxnSpLocks/>
          </p:cNvCxnSpPr>
          <p:nvPr/>
        </p:nvCxnSpPr>
        <p:spPr>
          <a:xfrm flipV="1">
            <a:off x="8016051" y="363784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4" name="Straight Connector 123">
            <a:extLst>
              <a:ext uri="{FF2B5EF4-FFF2-40B4-BE49-F238E27FC236}">
                <a16:creationId xmlns:a16="http://schemas.microsoft.com/office/drawing/2014/main" id="{28CC7C79-A29A-A391-5B91-9F2D579D2E06}"/>
              </a:ext>
            </a:extLst>
          </p:cNvPr>
          <p:cNvCxnSpPr>
            <a:cxnSpLocks/>
          </p:cNvCxnSpPr>
          <p:nvPr/>
        </p:nvCxnSpPr>
        <p:spPr>
          <a:xfrm flipV="1">
            <a:off x="8505047" y="366611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5" name="Straight Connector 124">
            <a:extLst>
              <a:ext uri="{FF2B5EF4-FFF2-40B4-BE49-F238E27FC236}">
                <a16:creationId xmlns:a16="http://schemas.microsoft.com/office/drawing/2014/main" id="{8555DF81-4ECD-EA6E-6B31-5A7391DD5FC8}"/>
              </a:ext>
            </a:extLst>
          </p:cNvPr>
          <p:cNvCxnSpPr>
            <a:cxnSpLocks/>
          </p:cNvCxnSpPr>
          <p:nvPr/>
        </p:nvCxnSpPr>
        <p:spPr>
          <a:xfrm>
            <a:off x="8512417" y="4675024"/>
            <a:ext cx="563178" cy="16964"/>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26" name="Straight Connector 125">
            <a:extLst>
              <a:ext uri="{FF2B5EF4-FFF2-40B4-BE49-F238E27FC236}">
                <a16:creationId xmlns:a16="http://schemas.microsoft.com/office/drawing/2014/main" id="{A7994F01-AA76-10BF-8435-94D9B3E19CB3}"/>
              </a:ext>
            </a:extLst>
          </p:cNvPr>
          <p:cNvCxnSpPr>
            <a:cxnSpLocks/>
          </p:cNvCxnSpPr>
          <p:nvPr/>
        </p:nvCxnSpPr>
        <p:spPr>
          <a:xfrm flipV="1">
            <a:off x="9081815" y="3659591"/>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7" name="Straight Connector 126">
            <a:extLst>
              <a:ext uri="{FF2B5EF4-FFF2-40B4-BE49-F238E27FC236}">
                <a16:creationId xmlns:a16="http://schemas.microsoft.com/office/drawing/2014/main" id="{BA9A5130-C228-02DC-BA45-7825D3200FCF}"/>
              </a:ext>
            </a:extLst>
          </p:cNvPr>
          <p:cNvCxnSpPr>
            <a:cxnSpLocks/>
            <a:stCxn id="68" idx="6"/>
          </p:cNvCxnSpPr>
          <p:nvPr/>
        </p:nvCxnSpPr>
        <p:spPr>
          <a:xfrm flipV="1">
            <a:off x="3907155" y="2420850"/>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28" name="Straight Connector 127">
            <a:extLst>
              <a:ext uri="{FF2B5EF4-FFF2-40B4-BE49-F238E27FC236}">
                <a16:creationId xmlns:a16="http://schemas.microsoft.com/office/drawing/2014/main" id="{5420CB4E-3FFC-AF78-C494-9BF90B6F18EE}"/>
              </a:ext>
            </a:extLst>
          </p:cNvPr>
          <p:cNvCxnSpPr>
            <a:cxnSpLocks/>
          </p:cNvCxnSpPr>
          <p:nvPr/>
        </p:nvCxnSpPr>
        <p:spPr>
          <a:xfrm flipV="1">
            <a:off x="4153850" y="2387019"/>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29" name="Straight Connector 128">
            <a:extLst>
              <a:ext uri="{FF2B5EF4-FFF2-40B4-BE49-F238E27FC236}">
                <a16:creationId xmlns:a16="http://schemas.microsoft.com/office/drawing/2014/main" id="{F5F6317A-0179-A04D-62E9-98F824312154}"/>
              </a:ext>
            </a:extLst>
          </p:cNvPr>
          <p:cNvCxnSpPr>
            <a:cxnSpLocks/>
          </p:cNvCxnSpPr>
          <p:nvPr/>
        </p:nvCxnSpPr>
        <p:spPr>
          <a:xfrm flipV="1">
            <a:off x="5241811" y="2420850"/>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30" name="Straight Connector 129">
            <a:extLst>
              <a:ext uri="{FF2B5EF4-FFF2-40B4-BE49-F238E27FC236}">
                <a16:creationId xmlns:a16="http://schemas.microsoft.com/office/drawing/2014/main" id="{025A694A-C6E4-B146-1780-31BB60CD6D6F}"/>
              </a:ext>
            </a:extLst>
          </p:cNvPr>
          <p:cNvCxnSpPr>
            <a:cxnSpLocks/>
          </p:cNvCxnSpPr>
          <p:nvPr/>
        </p:nvCxnSpPr>
        <p:spPr>
          <a:xfrm flipV="1">
            <a:off x="6335173" y="2407459"/>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31" name="Straight Connector 130">
            <a:extLst>
              <a:ext uri="{FF2B5EF4-FFF2-40B4-BE49-F238E27FC236}">
                <a16:creationId xmlns:a16="http://schemas.microsoft.com/office/drawing/2014/main" id="{8E2633F0-050C-509C-319E-1F95F46E2280}"/>
              </a:ext>
            </a:extLst>
          </p:cNvPr>
          <p:cNvCxnSpPr>
            <a:cxnSpLocks/>
          </p:cNvCxnSpPr>
          <p:nvPr/>
        </p:nvCxnSpPr>
        <p:spPr>
          <a:xfrm flipV="1">
            <a:off x="7419977" y="2401655"/>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32" name="Straight Connector 131">
            <a:extLst>
              <a:ext uri="{FF2B5EF4-FFF2-40B4-BE49-F238E27FC236}">
                <a16:creationId xmlns:a16="http://schemas.microsoft.com/office/drawing/2014/main" id="{F47E5089-5E77-1536-F294-06889A94C1E5}"/>
              </a:ext>
            </a:extLst>
          </p:cNvPr>
          <p:cNvCxnSpPr>
            <a:cxnSpLocks/>
          </p:cNvCxnSpPr>
          <p:nvPr/>
        </p:nvCxnSpPr>
        <p:spPr>
          <a:xfrm flipV="1">
            <a:off x="8505047" y="2393265"/>
            <a:ext cx="0" cy="1293365"/>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pic>
        <p:nvPicPr>
          <p:cNvPr id="5" name="Picture 4">
            <a:extLst>
              <a:ext uri="{FF2B5EF4-FFF2-40B4-BE49-F238E27FC236}">
                <a16:creationId xmlns:a16="http://schemas.microsoft.com/office/drawing/2014/main" id="{AAF7BBBA-7B4B-DC70-58DA-E8C58A9DFEDF}"/>
              </a:ext>
            </a:extLst>
          </p:cNvPr>
          <p:cNvPicPr>
            <a:picLocks noChangeAspect="1"/>
          </p:cNvPicPr>
          <p:nvPr/>
        </p:nvPicPr>
        <p:blipFill>
          <a:blip r:embed="rId4"/>
          <a:stretch>
            <a:fillRect/>
          </a:stretch>
        </p:blipFill>
        <p:spPr>
          <a:xfrm>
            <a:off x="4319707" y="3615097"/>
            <a:ext cx="261258" cy="261737"/>
          </a:xfrm>
          <a:prstGeom prst="rect">
            <a:avLst/>
          </a:prstGeom>
        </p:spPr>
      </p:pic>
      <p:pic>
        <p:nvPicPr>
          <p:cNvPr id="14" name="Graphic 13">
            <a:extLst>
              <a:ext uri="{FF2B5EF4-FFF2-40B4-BE49-F238E27FC236}">
                <a16:creationId xmlns:a16="http://schemas.microsoft.com/office/drawing/2014/main" id="{3F30DBC7-7B96-5A7C-6079-CF6A155D30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48763" y="3601089"/>
            <a:ext cx="347382" cy="264140"/>
          </a:xfrm>
          <a:prstGeom prst="rect">
            <a:avLst/>
          </a:prstGeom>
        </p:spPr>
      </p:pic>
      <p:pic>
        <p:nvPicPr>
          <p:cNvPr id="15" name="Graphic 14">
            <a:extLst>
              <a:ext uri="{FF2B5EF4-FFF2-40B4-BE49-F238E27FC236}">
                <a16:creationId xmlns:a16="http://schemas.microsoft.com/office/drawing/2014/main" id="{8B32F9A9-8D91-65F4-2B66-0C37913A011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40981" y="3575475"/>
            <a:ext cx="347382" cy="264140"/>
          </a:xfrm>
          <a:prstGeom prst="rect">
            <a:avLst/>
          </a:prstGeom>
        </p:spPr>
      </p:pic>
      <p:pic>
        <p:nvPicPr>
          <p:cNvPr id="16" name="Graphic 15">
            <a:extLst>
              <a:ext uri="{FF2B5EF4-FFF2-40B4-BE49-F238E27FC236}">
                <a16:creationId xmlns:a16="http://schemas.microsoft.com/office/drawing/2014/main" id="{A2CDDC1B-15EB-BF64-A286-B3961B217F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46583" y="3594804"/>
            <a:ext cx="289279" cy="246945"/>
          </a:xfrm>
          <a:prstGeom prst="rect">
            <a:avLst/>
          </a:prstGeom>
        </p:spPr>
      </p:pic>
    </p:spTree>
    <p:extLst>
      <p:ext uri="{BB962C8B-B14F-4D97-AF65-F5344CB8AC3E}">
        <p14:creationId xmlns:p14="http://schemas.microsoft.com/office/powerpoint/2010/main" val="3658276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Actual Touchpoint</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20</a:t>
            </a:fld>
            <a:endParaRPr lang="en-GB" noProof="0"/>
          </a:p>
        </p:txBody>
      </p:sp>
      <p:graphicFrame>
        <p:nvGraphicFramePr>
          <p:cNvPr id="5" name="Group 16">
            <a:extLst>
              <a:ext uri="{FF2B5EF4-FFF2-40B4-BE49-F238E27FC236}">
                <a16:creationId xmlns:a16="http://schemas.microsoft.com/office/drawing/2014/main" id="{638C81E6-BE32-4EFF-923E-71712D18D6B4}"/>
              </a:ext>
            </a:extLst>
          </p:cNvPr>
          <p:cNvGraphicFramePr>
            <a:graphicFrameLocks noGrp="1"/>
          </p:cNvGraphicFramePr>
          <p:nvPr>
            <p:extLst>
              <p:ext uri="{D42A27DB-BD31-4B8C-83A1-F6EECF244321}">
                <p14:modId xmlns:p14="http://schemas.microsoft.com/office/powerpoint/2010/main" val="1914177537"/>
              </p:ext>
            </p:extLst>
          </p:nvPr>
        </p:nvGraphicFramePr>
        <p:xfrm>
          <a:off x="991440" y="1011800"/>
          <a:ext cx="10209119" cy="320040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4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 step in an actual journey</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254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The separation of actual and planned touchpoint was introduced in CJML v2.0</a:t>
                      </a:r>
                    </a:p>
                  </a:txBody>
                  <a:tcPr horzOverflow="overflow"/>
                </a:tc>
                <a:extLst>
                  <a:ext uri="{0D108BD9-81ED-4DB2-BD59-A6C34878D82A}">
                    <a16:rowId xmlns:a16="http://schemas.microsoft.com/office/drawing/2014/main" val="1295900215"/>
                  </a:ext>
                </a:extLst>
              </a:tr>
              <a:tr h="254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Contact point, episode, incident, service encounter, interaction point, moment of  truth, service touchpoint, service contact</a:t>
                      </a:r>
                    </a:p>
                  </a:txBody>
                  <a:tcPr horzOverflow="overflow"/>
                </a:tc>
                <a:extLst>
                  <a:ext uri="{0D108BD9-81ED-4DB2-BD59-A6C34878D82A}">
                    <a16:rowId xmlns:a16="http://schemas.microsoft.com/office/drawing/2014/main" val="10001"/>
                  </a:ext>
                </a:extLst>
              </a:tr>
              <a:tr h="110199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touchpointID</a:t>
                      </a:r>
                      <a:r>
                        <a:rPr lang="en-GB" sz="1200" noProof="0"/>
                        <a:t> – an alphanumeric ID specific to touchpoints; starts at T</a:t>
                      </a:r>
                      <a:r>
                        <a:rPr lang="en-GB" sz="1200" baseline="-25000" noProof="0"/>
                        <a:t>1</a:t>
                      </a:r>
                      <a:r>
                        <a:rPr lang="en-GB" sz="1200" noProof="0"/>
                        <a:t> to T</a:t>
                      </a:r>
                      <a:r>
                        <a:rPr lang="en-GB" sz="1200" baseline="-25000" noProof="0"/>
                        <a:t>n </a:t>
                      </a:r>
                      <a:r>
                        <a:rPr lang="en-GB" sz="1200" noProof="0"/>
                        <a:t>where </a:t>
                      </a:r>
                      <a:r>
                        <a:rPr lang="en-GB" sz="1200" i="1" noProof="0"/>
                        <a:t>n </a:t>
                      </a:r>
                      <a:r>
                        <a:rPr lang="en-GB" sz="1200" i="0" noProof="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noProof="0"/>
                        <a:t>uncertainty </a:t>
                      </a:r>
                      <a:r>
                        <a:rPr lang="en-GB" sz="1200" noProof="0"/>
                        <a:t>– a feature used to represent uncertainty about the uncertainty of occurrence, channel, and initiator; can have multiple values of uncertainty (up to 4, the number of possible values)</a:t>
                      </a:r>
                      <a:endParaRPr lang="en-GB" sz="12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p>
                      <a:pPr algn="l"/>
                      <a:r>
                        <a:rPr lang="en-GB" sz="1200" noProof="0" err="1"/>
                        <a:t>timeStarted</a:t>
                      </a:r>
                      <a:r>
                        <a:rPr lang="en-GB" sz="1200" noProof="0"/>
                        <a:t> – a timestamp value that indicates the time the touchpoint has started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timeCompleted</a:t>
                      </a:r>
                      <a:r>
                        <a:rPr lang="en-GB" sz="1200" noProof="0"/>
                        <a:t> – a timestamp value that indicates the time the touchpoint has completed</a:t>
                      </a:r>
                    </a:p>
                    <a:p>
                      <a:pPr algn="l"/>
                      <a:r>
                        <a:rPr lang="en-GB" sz="1200" noProof="0"/>
                        <a:t>compliance – checks whether a real-world touchpoint follows the planned touchpoint, is missing, or is failing. An ad hoc touchpoint is an unintended touchpoint that is not present in a planned journey</a:t>
                      </a:r>
                    </a:p>
                  </a:txBody>
                  <a:tcPr horzOverflow="overflow"/>
                </a:tc>
                <a:extLst>
                  <a:ext uri="{0D108BD9-81ED-4DB2-BD59-A6C34878D82A}">
                    <a16:rowId xmlns:a16="http://schemas.microsoft.com/office/drawing/2014/main" val="10002"/>
                  </a:ext>
                </a:extLst>
              </a:tr>
              <a:tr h="26334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latin typeface="+mn-lt"/>
                          <a:ea typeface="+mn-ea"/>
                          <a:cs typeface="+mn-cs"/>
                        </a:rPr>
                        <a:t>Relationship(s)</a:t>
                      </a: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An Actual Touchpoint can be an Actual Action or an Actual communication Point and may contain an End User Experience. A Touchpoint can be associated to Objects, Systems, and may belong to a specific Journey Phase.</a:t>
                      </a:r>
                    </a:p>
                  </a:txBody>
                  <a:tcPr horzOverflow="overflow"/>
                </a:tc>
                <a:extLst>
                  <a:ext uri="{0D108BD9-81ED-4DB2-BD59-A6C34878D82A}">
                    <a16:rowId xmlns:a16="http://schemas.microsoft.com/office/drawing/2014/main" val="2967244381"/>
                  </a:ext>
                </a:extLst>
              </a:tr>
            </a:tbl>
          </a:graphicData>
        </a:graphic>
      </p:graphicFrame>
      <p:graphicFrame>
        <p:nvGraphicFramePr>
          <p:cNvPr id="7" name="Table 12">
            <a:extLst>
              <a:ext uri="{FF2B5EF4-FFF2-40B4-BE49-F238E27FC236}">
                <a16:creationId xmlns:a16="http://schemas.microsoft.com/office/drawing/2014/main" id="{1B806EC4-F9F8-4D08-89BC-536CAED8AEF3}"/>
              </a:ext>
            </a:extLst>
          </p:cNvPr>
          <p:cNvGraphicFramePr>
            <a:graphicFrameLocks noGrp="1"/>
          </p:cNvGraphicFramePr>
          <p:nvPr>
            <p:extLst>
              <p:ext uri="{D42A27DB-BD31-4B8C-83A1-F6EECF244321}">
                <p14:modId xmlns:p14="http://schemas.microsoft.com/office/powerpoint/2010/main" val="870446140"/>
              </p:ext>
            </p:extLst>
          </p:nvPr>
        </p:nvGraphicFramePr>
        <p:xfrm>
          <a:off x="2441736" y="4494941"/>
          <a:ext cx="2469352" cy="1463040"/>
        </p:xfrm>
        <a:graphic>
          <a:graphicData uri="http://schemas.openxmlformats.org/drawingml/2006/table">
            <a:tbl>
              <a:tblPr firstRow="1" bandRow="1">
                <a:tableStyleId>{2D5ABB26-0587-4C30-8999-92F81FD0307C}</a:tableStyleId>
              </a:tblPr>
              <a:tblGrid>
                <a:gridCol w="2469352">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Actual Touchpoint</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0" err="1">
                          <a:solidFill>
                            <a:schemeClr val="bg1">
                              <a:lumMod val="76000"/>
                            </a:schemeClr>
                          </a:solidFill>
                        </a:rPr>
                        <a:t>touchpointID</a:t>
                      </a:r>
                      <a:r>
                        <a:rPr lang="en-GB" sz="1050" noProof="0">
                          <a:solidFill>
                            <a:schemeClr val="bg1">
                              <a:lumMod val="76000"/>
                            </a:schemeClr>
                          </a:solidFill>
                        </a:rPr>
                        <a:t>: String</a:t>
                      </a:r>
                    </a:p>
                    <a:p>
                      <a:pPr algn="l"/>
                      <a:r>
                        <a:rPr lang="en-GB" sz="1050" noProof="0" err="1"/>
                        <a:t>timeStarted</a:t>
                      </a:r>
                      <a:r>
                        <a:rPr lang="en-GB" sz="1050" noProof="0"/>
                        <a:t>: Datetime</a:t>
                      </a:r>
                    </a:p>
                    <a:p>
                      <a:pPr algn="l"/>
                      <a:r>
                        <a:rPr lang="en-GB" sz="1050" noProof="0" err="1"/>
                        <a:t>timeCompleted</a:t>
                      </a:r>
                      <a:r>
                        <a:rPr lang="en-GB" sz="1050" noProof="0"/>
                        <a:t>: Datetime</a:t>
                      </a:r>
                    </a:p>
                    <a:p>
                      <a:pPr algn="l"/>
                      <a:r>
                        <a:rPr lang="en-GB" sz="1050" noProof="0"/>
                        <a:t>compliance: </a:t>
                      </a:r>
                      <a:r>
                        <a:rPr lang="en-GB" sz="1050" noProof="0" err="1"/>
                        <a:t>complianceValues</a:t>
                      </a:r>
                      <a:endParaRPr lang="en-GB" sz="105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uncertainty: </a:t>
                      </a:r>
                      <a:r>
                        <a:rPr lang="en-GB" sz="1050" noProof="0" err="1">
                          <a:solidFill>
                            <a:schemeClr val="bg1">
                              <a:lumMod val="76000"/>
                            </a:schemeClr>
                          </a:solidFill>
                        </a:rPr>
                        <a:t>uncertaintyValues</a:t>
                      </a:r>
                      <a:r>
                        <a:rPr lang="en-GB" sz="1050" noProof="0">
                          <a:solidFill>
                            <a:schemeClr val="bg1">
                              <a:lumMod val="76000"/>
                            </a:schemeClr>
                          </a:solidFill>
                        </a:rPr>
                        <a:t> </a:t>
                      </a:r>
                      <a:r>
                        <a:rPr lang="en-GB" sz="1050" i="0" noProof="0">
                          <a:solidFill>
                            <a:schemeClr val="bg1">
                              <a:lumMod val="76000"/>
                            </a:schemeClr>
                          </a:solidFill>
                        </a:rPr>
                        <a:t>[0..4]</a:t>
                      </a:r>
                      <a:endParaRPr lang="en-GB" sz="1050" noProof="0">
                        <a:solidFill>
                          <a:schemeClr val="bg1">
                            <a:lumMod val="76000"/>
                          </a:schemeClr>
                        </a:solidFill>
                      </a:endParaRP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comment: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solidFill>
                            <a:schemeClr val="bg1">
                              <a:lumMod val="76000"/>
                            </a:schemeClr>
                          </a:solidFill>
                        </a:rPr>
                        <a:t>touchpointCategory</a:t>
                      </a:r>
                      <a:r>
                        <a:rPr lang="en-GB" sz="1050" noProof="0">
                          <a:solidFill>
                            <a:schemeClr val="bg1">
                              <a:lumMod val="76000"/>
                            </a:schemeClr>
                          </a:solidFill>
                        </a:rPr>
                        <a:t>: 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8" name="Table 12">
            <a:extLst>
              <a:ext uri="{FF2B5EF4-FFF2-40B4-BE49-F238E27FC236}">
                <a16:creationId xmlns:a16="http://schemas.microsoft.com/office/drawing/2014/main" id="{8B68FAD4-1580-4582-8B9F-91CD466D6C83}"/>
              </a:ext>
            </a:extLst>
          </p:cNvPr>
          <p:cNvGraphicFramePr>
            <a:graphicFrameLocks noGrp="1"/>
          </p:cNvGraphicFramePr>
          <p:nvPr>
            <p:extLst>
              <p:ext uri="{D42A27DB-BD31-4B8C-83A1-F6EECF244321}">
                <p14:modId xmlns:p14="http://schemas.microsoft.com/office/powerpoint/2010/main" val="1108459182"/>
              </p:ext>
            </p:extLst>
          </p:nvPr>
        </p:nvGraphicFramePr>
        <p:xfrm>
          <a:off x="1748984" y="6460589"/>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Action</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8DA192BB-4386-4094-B852-09B63F18060F}"/>
              </a:ext>
            </a:extLst>
          </p:cNvPr>
          <p:cNvGraphicFramePr>
            <a:graphicFrameLocks noGrp="1"/>
          </p:cNvGraphicFramePr>
          <p:nvPr>
            <p:extLst>
              <p:ext uri="{D42A27DB-BD31-4B8C-83A1-F6EECF244321}">
                <p14:modId xmlns:p14="http://schemas.microsoft.com/office/powerpoint/2010/main" val="3991703640"/>
              </p:ext>
            </p:extLst>
          </p:nvPr>
        </p:nvGraphicFramePr>
        <p:xfrm>
          <a:off x="4088901" y="6460589"/>
          <a:ext cx="1940410" cy="251460"/>
        </p:xfrm>
        <a:graphic>
          <a:graphicData uri="http://schemas.openxmlformats.org/drawingml/2006/table">
            <a:tbl>
              <a:tblPr firstRow="1" bandRow="1">
                <a:tableStyleId>{2D5ABB26-0587-4C30-8999-92F81FD0307C}</a:tableStyleId>
              </a:tblPr>
              <a:tblGrid>
                <a:gridCol w="1940410">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Communication 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4C31FFCF-78CB-4FD7-BDBA-41342669E8C1}"/>
              </a:ext>
            </a:extLst>
          </p:cNvPr>
          <p:cNvCxnSpPr>
            <a:cxnSpLocks/>
            <a:stCxn id="11" idx="3"/>
            <a:endCxn id="8" idx="0"/>
          </p:cNvCxnSpPr>
          <p:nvPr/>
        </p:nvCxnSpPr>
        <p:spPr>
          <a:xfrm rot="5400000">
            <a:off x="2956843" y="5654120"/>
            <a:ext cx="337732" cy="127520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52739-D1F7-4156-B81B-676B5F7781A6}"/>
              </a:ext>
            </a:extLst>
          </p:cNvPr>
          <p:cNvSpPr/>
          <p:nvPr/>
        </p:nvSpPr>
        <p:spPr>
          <a:xfrm>
            <a:off x="3676724" y="5973567"/>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2" name="Connector: Elbow 11">
            <a:extLst>
              <a:ext uri="{FF2B5EF4-FFF2-40B4-BE49-F238E27FC236}">
                <a16:creationId xmlns:a16="http://schemas.microsoft.com/office/drawing/2014/main" id="{0BA23DC1-7245-46C5-8CE8-5C7BDAE14D21}"/>
              </a:ext>
            </a:extLst>
          </p:cNvPr>
          <p:cNvCxnSpPr>
            <a:cxnSpLocks/>
            <a:stCxn id="9" idx="0"/>
            <a:endCxn id="11" idx="3"/>
          </p:cNvCxnSpPr>
          <p:nvPr/>
        </p:nvCxnSpPr>
        <p:spPr>
          <a:xfrm rot="16200000" flipV="1">
            <a:off x="4242343" y="5643826"/>
            <a:ext cx="337732" cy="1295794"/>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776CDC4-921C-4996-BFB7-2E394313D96F}"/>
              </a:ext>
            </a:extLst>
          </p:cNvPr>
          <p:cNvCxnSpPr>
            <a:cxnSpLocks/>
            <a:stCxn id="7" idx="3"/>
            <a:endCxn id="18" idx="1"/>
          </p:cNvCxnSpPr>
          <p:nvPr/>
        </p:nvCxnSpPr>
        <p:spPr>
          <a:xfrm>
            <a:off x="4911088" y="5226461"/>
            <a:ext cx="1656106" cy="3054"/>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Table 12">
            <a:extLst>
              <a:ext uri="{FF2B5EF4-FFF2-40B4-BE49-F238E27FC236}">
                <a16:creationId xmlns:a16="http://schemas.microsoft.com/office/drawing/2014/main" id="{432CBEDF-BC90-4D7B-88F2-A8FCE9D6A489}"/>
              </a:ext>
            </a:extLst>
          </p:cNvPr>
          <p:cNvGraphicFramePr>
            <a:graphicFrameLocks noGrp="1"/>
          </p:cNvGraphicFramePr>
          <p:nvPr>
            <p:extLst>
              <p:ext uri="{D42A27DB-BD31-4B8C-83A1-F6EECF244321}">
                <p14:modId xmlns:p14="http://schemas.microsoft.com/office/powerpoint/2010/main" val="2190203882"/>
              </p:ext>
            </p:extLst>
          </p:nvPr>
        </p:nvGraphicFramePr>
        <p:xfrm>
          <a:off x="6567194" y="510378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End User Experience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21" name="TextBox 20">
            <a:extLst>
              <a:ext uri="{FF2B5EF4-FFF2-40B4-BE49-F238E27FC236}">
                <a16:creationId xmlns:a16="http://schemas.microsoft.com/office/drawing/2014/main" id="{94157CA1-802C-438C-893C-A7DBF89BEA25}"/>
              </a:ext>
            </a:extLst>
          </p:cNvPr>
          <p:cNvSpPr txBox="1"/>
          <p:nvPr/>
        </p:nvSpPr>
        <p:spPr>
          <a:xfrm flipH="1">
            <a:off x="4859515" y="4978708"/>
            <a:ext cx="1771801" cy="246221"/>
          </a:xfrm>
          <a:prstGeom prst="rect">
            <a:avLst/>
          </a:prstGeom>
          <a:noFill/>
          <a:ln>
            <a:noFill/>
          </a:ln>
        </p:spPr>
        <p:txBody>
          <a:bodyPr wrap="square" rtlCol="0">
            <a:spAutoFit/>
          </a:bodyPr>
          <a:lstStyle/>
          <a:p>
            <a:pPr algn="l"/>
            <a:r>
              <a:rPr lang="en-GB" sz="1000" noProof="0" err="1"/>
              <a:t>touchpointExperience</a:t>
            </a:r>
            <a:r>
              <a:rPr lang="en-GB" sz="1000" noProof="0"/>
              <a:t> [0..1]</a:t>
            </a:r>
          </a:p>
        </p:txBody>
      </p:sp>
      <p:graphicFrame>
        <p:nvGraphicFramePr>
          <p:cNvPr id="13" name="Table 12">
            <a:extLst>
              <a:ext uri="{FF2B5EF4-FFF2-40B4-BE49-F238E27FC236}">
                <a16:creationId xmlns:a16="http://schemas.microsoft.com/office/drawing/2014/main" id="{499DC60A-D331-AE13-30FE-8A646684B84F}"/>
              </a:ext>
            </a:extLst>
          </p:cNvPr>
          <p:cNvGraphicFramePr>
            <a:graphicFrameLocks noGrp="1"/>
          </p:cNvGraphicFramePr>
          <p:nvPr>
            <p:extLst>
              <p:ext uri="{D42A27DB-BD31-4B8C-83A1-F6EECF244321}">
                <p14:modId xmlns:p14="http://schemas.microsoft.com/office/powerpoint/2010/main" val="2929310176"/>
              </p:ext>
            </p:extLst>
          </p:nvPr>
        </p:nvGraphicFramePr>
        <p:xfrm>
          <a:off x="8146462" y="4436910"/>
          <a:ext cx="1395489" cy="1143000"/>
        </p:xfrm>
        <a:graphic>
          <a:graphicData uri="http://schemas.openxmlformats.org/drawingml/2006/table">
            <a:tbl>
              <a:tblPr firstRow="1" bandRow="1">
                <a:tableStyleId>{2D5ABB26-0587-4C30-8999-92F81FD0307C}</a:tableStyleId>
              </a:tblPr>
              <a:tblGrid>
                <a:gridCol w="139548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complianceValues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a:solidFill>
                            <a:srgbClr val="000000"/>
                          </a:solidFill>
                          <a:effectLst/>
                          <a:latin typeface="+mn-lt"/>
                        </a:rPr>
                        <a:t>planned</a:t>
                      </a:r>
                    </a:p>
                    <a:p>
                      <a:pPr algn="l" fontAlgn="b"/>
                      <a:r>
                        <a:rPr lang="en-GB" sz="1050" b="0" i="0" u="none" strike="noStrike" noProof="0">
                          <a:solidFill>
                            <a:srgbClr val="000000"/>
                          </a:solidFill>
                          <a:effectLst/>
                          <a:latin typeface="+mn-lt"/>
                        </a:rPr>
                        <a:t>missing</a:t>
                      </a:r>
                    </a:p>
                    <a:p>
                      <a:pPr algn="l" fontAlgn="b"/>
                      <a:r>
                        <a:rPr lang="en-GB" sz="1050" b="0" i="0" u="none" strike="noStrike" noProof="0">
                          <a:solidFill>
                            <a:srgbClr val="000000"/>
                          </a:solidFill>
                          <a:effectLst/>
                          <a:latin typeface="+mn-lt"/>
                        </a:rPr>
                        <a:t>failing</a:t>
                      </a:r>
                    </a:p>
                    <a:p>
                      <a:pPr algn="l" fontAlgn="b"/>
                      <a:r>
                        <a:rPr lang="en-GB" sz="1050" b="0" i="0" u="none" strike="noStrike" noProof="0" err="1">
                          <a:solidFill>
                            <a:srgbClr val="000000"/>
                          </a:solidFill>
                          <a:effectLst/>
                          <a:latin typeface="+mn-lt"/>
                        </a:rPr>
                        <a:t>adhoc</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4" name="Table 12">
            <a:extLst>
              <a:ext uri="{FF2B5EF4-FFF2-40B4-BE49-F238E27FC236}">
                <a16:creationId xmlns:a16="http://schemas.microsoft.com/office/drawing/2014/main" id="{3543C27D-D60F-2A7F-4C23-B26CB1014401}"/>
              </a:ext>
            </a:extLst>
          </p:cNvPr>
          <p:cNvGraphicFramePr>
            <a:graphicFrameLocks noGrp="1"/>
          </p:cNvGraphicFramePr>
          <p:nvPr>
            <p:extLst>
              <p:ext uri="{D42A27DB-BD31-4B8C-83A1-F6EECF244321}">
                <p14:modId xmlns:p14="http://schemas.microsoft.com/office/powerpoint/2010/main" val="4019569235"/>
              </p:ext>
            </p:extLst>
          </p:nvPr>
        </p:nvGraphicFramePr>
        <p:xfrm>
          <a:off x="9709606" y="4397094"/>
          <a:ext cx="1731553" cy="1143000"/>
        </p:xfrm>
        <a:graphic>
          <a:graphicData uri="http://schemas.openxmlformats.org/drawingml/2006/table">
            <a:tbl>
              <a:tblPr firstRow="1" bandRow="1">
                <a:tableStyleId>{2D5ABB26-0587-4C30-8999-92F81FD0307C}</a:tableStyleId>
              </a:tblPr>
              <a:tblGrid>
                <a:gridCol w="1731553">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848372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Planned Communication Point</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21</a:t>
            </a:fld>
            <a:endParaRPr lang="en-GB" noProof="0"/>
          </a:p>
        </p:txBody>
      </p:sp>
      <p:graphicFrame>
        <p:nvGraphicFramePr>
          <p:cNvPr id="5" name="Group 16">
            <a:extLst>
              <a:ext uri="{FF2B5EF4-FFF2-40B4-BE49-F238E27FC236}">
                <a16:creationId xmlns:a16="http://schemas.microsoft.com/office/drawing/2014/main" id="{736FEF16-A83D-4023-81A6-F545EB0F10F9}"/>
              </a:ext>
            </a:extLst>
          </p:cNvPr>
          <p:cNvGraphicFramePr>
            <a:graphicFrameLocks noGrp="1"/>
          </p:cNvGraphicFramePr>
          <p:nvPr>
            <p:extLst>
              <p:ext uri="{D42A27DB-BD31-4B8C-83A1-F6EECF244321}">
                <p14:modId xmlns:p14="http://schemas.microsoft.com/office/powerpoint/2010/main" val="1552369552"/>
              </p:ext>
            </p:extLst>
          </p:nvPr>
        </p:nvGraphicFramePr>
        <p:xfrm>
          <a:off x="1056142" y="1147168"/>
          <a:ext cx="10209119" cy="338328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628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 planned communication or interaction between two actors</a:t>
                      </a:r>
                      <a:endParaRPr kumimoji="0" lang="en-GB" sz="1200" u="none" strike="noStrike" kern="1200" cap="none" normalizeH="0" baseline="0" noProof="0">
                        <a:ln>
                          <a:noFill/>
                        </a:ln>
                        <a:solidFill>
                          <a:srgbClr val="FF0000"/>
                        </a:solidFill>
                        <a:effectLst/>
                        <a:highlight>
                          <a:srgbClr val="FFFF00"/>
                        </a:highlight>
                      </a:endParaRPr>
                    </a:p>
                  </a:txBody>
                  <a:tcPr horzOverflow="overflow"/>
                </a:tc>
                <a:extLst>
                  <a:ext uri="{0D108BD9-81ED-4DB2-BD59-A6C34878D82A}">
                    <a16:rowId xmlns:a16="http://schemas.microsoft.com/office/drawing/2014/main" val="10000"/>
                  </a:ext>
                </a:extLst>
              </a:tr>
              <a:tr h="438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The difference between action and communication points is the presence of a communication medium and message for the communication point.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Though the planned times are in float format in the metamodel, the default </a:t>
                      </a:r>
                      <a:r>
                        <a:rPr kumimoji="0" lang="en-GB" sz="1200" u="none" strike="noStrike" kern="1200" cap="none" normalizeH="0" baseline="0" noProof="0" err="1">
                          <a:ln>
                            <a:noFill/>
                          </a:ln>
                          <a:solidFill>
                            <a:schemeClr val="dk1"/>
                          </a:solidFill>
                          <a:effectLst/>
                          <a:latin typeface="+mn-lt"/>
                          <a:ea typeface="+mn-ea"/>
                          <a:cs typeface="+mn-cs"/>
                        </a:rPr>
                        <a:t>xsd:duration</a:t>
                      </a:r>
                      <a:r>
                        <a:rPr kumimoji="0" lang="en-GB" sz="1200" u="none" strike="noStrike" kern="1200" cap="none" normalizeH="0" baseline="0" noProof="0">
                          <a:ln>
                            <a:noFill/>
                          </a:ln>
                          <a:solidFill>
                            <a:schemeClr val="dk1"/>
                          </a:solidFill>
                          <a:effectLst/>
                          <a:latin typeface="+mn-lt"/>
                          <a:ea typeface="+mn-ea"/>
                          <a:cs typeface="+mn-cs"/>
                        </a:rPr>
                        <a:t> format is used in the XML data format.</a:t>
                      </a:r>
                    </a:p>
                  </a:txBody>
                  <a:tcPr horzOverflow="overflow"/>
                </a:tc>
                <a:extLst>
                  <a:ext uri="{0D108BD9-81ED-4DB2-BD59-A6C34878D82A}">
                    <a16:rowId xmlns:a16="http://schemas.microsoft.com/office/drawing/2014/main" val="724321226"/>
                  </a:ext>
                </a:extLst>
              </a:tr>
              <a:tr h="2628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effectLst/>
                        </a:rPr>
                        <a:t>Contact point, episode, incident, service encounter, interaction point, moment of  truth, service touchpoint, service contact</a:t>
                      </a:r>
                    </a:p>
                  </a:txBody>
                  <a:tcPr horzOverflow="overflow"/>
                </a:tc>
                <a:extLst>
                  <a:ext uri="{0D108BD9-81ED-4DB2-BD59-A6C34878D82A}">
                    <a16:rowId xmlns:a16="http://schemas.microsoft.com/office/drawing/2014/main" val="10001"/>
                  </a:ext>
                </a:extLst>
              </a:tr>
              <a:tr h="96393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dk1"/>
                          </a:solidFill>
                          <a:effectLst/>
                        </a:rPr>
                        <a:t>Attribute(s)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algn="l"/>
                      <a:r>
                        <a:rPr lang="en-GB" sz="1200" noProof="0" err="1"/>
                        <a:t>touchpointID</a:t>
                      </a:r>
                      <a:r>
                        <a:rPr lang="en-GB" sz="1200" noProof="0"/>
                        <a:t> – an alphanumeric ID specific to touchpoints; starts at T</a:t>
                      </a:r>
                      <a:r>
                        <a:rPr lang="en-GB" sz="1200" baseline="-25000" noProof="0"/>
                        <a:t>1</a:t>
                      </a:r>
                      <a:r>
                        <a:rPr lang="en-GB" sz="1200" noProof="0"/>
                        <a:t> to T</a:t>
                      </a:r>
                      <a:r>
                        <a:rPr lang="en-GB" sz="1200" baseline="-25000" noProof="0"/>
                        <a:t>n </a:t>
                      </a:r>
                      <a:r>
                        <a:rPr lang="en-GB" sz="1200" noProof="0"/>
                        <a:t>where </a:t>
                      </a:r>
                      <a:r>
                        <a:rPr lang="en-GB" sz="1200" i="1" noProof="0"/>
                        <a:t>n </a:t>
                      </a:r>
                      <a:r>
                        <a:rPr lang="en-GB" sz="1200" i="0" noProof="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noProof="0"/>
                        <a:t>uncertainty </a:t>
                      </a:r>
                      <a:r>
                        <a:rPr lang="en-GB" sz="1200" noProof="0"/>
                        <a:t>– a feature used to represent uncertainty about the uncertainty of occurrence, channel, and initiator; can have multiple values of uncertainty (up to 4, the number of possible values)</a:t>
                      </a:r>
                      <a:endParaRPr lang="en-GB" sz="12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deltaTime</a:t>
                      </a:r>
                      <a:r>
                        <a:rPr lang="en-GB" sz="1200" noProof="0"/>
                        <a:t> – </a:t>
                      </a:r>
                      <a:r>
                        <a:rPr lang="en-GB" sz="1200" noProof="0">
                          <a:solidFill>
                            <a:schemeClr val="tx1"/>
                          </a:solidFill>
                        </a:rPr>
                        <a:t>inter- touchpoint planned starting time (</a:t>
                      </a:r>
                      <a:r>
                        <a:rPr lang="en-GB" sz="1200" b="0" noProof="0">
                          <a:solidFill>
                            <a:schemeClr val="tx1"/>
                          </a:solidFill>
                        </a:rPr>
                        <a:t>default: milliseconds - flexible</a:t>
                      </a:r>
                      <a:r>
                        <a:rPr lang="en-GB" sz="1200" noProof="0">
                          <a:solidFill>
                            <a:schemeClr val="tx1"/>
                          </a:solidFill>
                        </a:rPr>
                        <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solidFill>
                            <a:schemeClr val="tx1"/>
                          </a:solidFill>
                        </a:rPr>
                        <a:t>touchpointDuration</a:t>
                      </a:r>
                      <a:r>
                        <a:rPr lang="en-GB" sz="1200" noProof="0">
                          <a:solidFill>
                            <a:schemeClr val="tx1"/>
                          </a:solidFill>
                        </a:rPr>
                        <a:t> – planned duration for each planned touchpoint (</a:t>
                      </a:r>
                      <a:r>
                        <a:rPr lang="en-GB" sz="1200" b="0" noProof="0">
                          <a:solidFill>
                            <a:schemeClr val="tx1"/>
                          </a:solidFill>
                        </a:rPr>
                        <a:t>default: milliseconds - flexible</a:t>
                      </a:r>
                      <a:r>
                        <a:rPr lang="en-GB" sz="1200" noProof="0">
                          <a:solidFill>
                            <a:schemeClr val="tx1"/>
                          </a:solidFill>
                        </a:rPr>
                        <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touchpointCategory</a:t>
                      </a:r>
                      <a:r>
                        <a:rPr lang="en-GB" sz="1200" noProof="0"/>
                        <a:t> – a classification label that defines the nature of a touchpoint</a:t>
                      </a:r>
                    </a:p>
                  </a:txBody>
                  <a:tcPr horzOverflow="overflow"/>
                </a:tc>
                <a:extLst>
                  <a:ext uri="{0D108BD9-81ED-4DB2-BD59-A6C34878D82A}">
                    <a16:rowId xmlns:a16="http://schemas.microsoft.com/office/drawing/2014/main" val="10002"/>
                  </a:ext>
                </a:extLst>
              </a:tr>
              <a:tr h="30467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A Planned Communication Point is composed of exactly one Initiator, one Receiver, one Channel, and </a:t>
                      </a:r>
                      <a:r>
                        <a:rPr lang="en-GB" sz="1200" noProof="0">
                          <a:solidFill>
                            <a:schemeClr val="tx1"/>
                          </a:solidFill>
                        </a:rPr>
                        <a:t>may have a Message</a:t>
                      </a:r>
                      <a:r>
                        <a:rPr lang="en-GB" sz="1200" noProof="0"/>
                        <a:t>. A Touchpoint can be associated to Objects, Systems, and may belong to a specific Journey Phase.</a:t>
                      </a:r>
                    </a:p>
                  </a:txBody>
                  <a:tcPr horzOverflow="overflow"/>
                </a:tc>
                <a:extLst>
                  <a:ext uri="{0D108BD9-81ED-4DB2-BD59-A6C34878D82A}">
                    <a16:rowId xmlns:a16="http://schemas.microsoft.com/office/drawing/2014/main" val="10003"/>
                  </a:ext>
                </a:extLst>
              </a:tr>
            </a:tbl>
          </a:graphicData>
        </a:graphic>
      </p:graphicFrame>
      <p:graphicFrame>
        <p:nvGraphicFramePr>
          <p:cNvPr id="64" name="Table 12">
            <a:extLst>
              <a:ext uri="{FF2B5EF4-FFF2-40B4-BE49-F238E27FC236}">
                <a16:creationId xmlns:a16="http://schemas.microsoft.com/office/drawing/2014/main" id="{AB36056D-DA47-4A0E-98AC-3AEEC0F9556A}"/>
              </a:ext>
            </a:extLst>
          </p:cNvPr>
          <p:cNvGraphicFramePr>
            <a:graphicFrameLocks noGrp="1"/>
          </p:cNvGraphicFramePr>
          <p:nvPr>
            <p:extLst>
              <p:ext uri="{D42A27DB-BD31-4B8C-83A1-F6EECF244321}">
                <p14:modId xmlns:p14="http://schemas.microsoft.com/office/powerpoint/2010/main" val="3603872623"/>
              </p:ext>
            </p:extLst>
          </p:nvPr>
        </p:nvGraphicFramePr>
        <p:xfrm>
          <a:off x="2017058" y="4802521"/>
          <a:ext cx="2415463" cy="1143000"/>
        </p:xfrm>
        <a:graphic>
          <a:graphicData uri="http://schemas.openxmlformats.org/drawingml/2006/table">
            <a:tbl>
              <a:tblPr firstRow="1" bandRow="1">
                <a:tableStyleId>{2D5ABB26-0587-4C30-8999-92F81FD0307C}</a:tableStyleId>
              </a:tblPr>
              <a:tblGrid>
                <a:gridCol w="2415463">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Planned Communication Point</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bg1">
                              <a:lumMod val="76000"/>
                            </a:schemeClr>
                          </a:solidFill>
                        </a:rPr>
                        <a:t>touchpointID</a:t>
                      </a:r>
                      <a:r>
                        <a:rPr lang="en-GB" sz="1050" noProof="0">
                          <a:solidFill>
                            <a:schemeClr val="bg1">
                              <a:lumMod val="76000"/>
                            </a:schemeClr>
                          </a:solidFill>
                        </a:rPr>
                        <a:t>: String</a:t>
                      </a:r>
                    </a:p>
                    <a:p>
                      <a:pPr algn="l"/>
                      <a:r>
                        <a:rPr lang="en-GB" sz="1050" noProof="0" err="1">
                          <a:solidFill>
                            <a:schemeClr val="bg1">
                              <a:lumMod val="76000"/>
                            </a:schemeClr>
                          </a:solidFill>
                        </a:rPr>
                        <a:t>deltaTime</a:t>
                      </a:r>
                      <a:r>
                        <a:rPr lang="en-GB" sz="1050" noProof="0">
                          <a:solidFill>
                            <a:schemeClr val="bg1">
                              <a:lumMod val="76000"/>
                            </a:schemeClr>
                          </a:solidFill>
                        </a:rPr>
                        <a:t>: Float</a:t>
                      </a:r>
                    </a:p>
                    <a:p>
                      <a:pPr algn="l"/>
                      <a:r>
                        <a:rPr lang="en-GB" sz="1050" noProof="0" err="1">
                          <a:solidFill>
                            <a:schemeClr val="bg1">
                              <a:lumMod val="76000"/>
                            </a:schemeClr>
                          </a:solidFill>
                        </a:rPr>
                        <a:t>touchpointDuration</a:t>
                      </a:r>
                      <a:r>
                        <a:rPr lang="en-GB" sz="1050" noProof="0">
                          <a:solidFill>
                            <a:schemeClr val="bg1">
                              <a:lumMod val="76000"/>
                            </a:schemeClr>
                          </a:solidFill>
                        </a:rPr>
                        <a:t>: Float</a:t>
                      </a:r>
                    </a:p>
                    <a:p>
                      <a:pPr algn="l" defTabSz="914537">
                        <a:tabLst/>
                        <a:defRPr/>
                      </a:pPr>
                      <a:r>
                        <a:rPr lang="en-GB" sz="1050" noProof="0">
                          <a:solidFill>
                            <a:schemeClr val="bg1">
                              <a:lumMod val="76000"/>
                            </a:schemeClr>
                          </a:solidFill>
                        </a:rPr>
                        <a:t>comment: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solidFill>
                            <a:schemeClr val="bg1">
                              <a:lumMod val="76000"/>
                            </a:schemeClr>
                          </a:solidFill>
                        </a:rPr>
                        <a:t>touchpointCategory</a:t>
                      </a:r>
                      <a:r>
                        <a:rPr lang="en-GB" sz="1050" noProof="0">
                          <a:solidFill>
                            <a:schemeClr val="bg1">
                              <a:lumMod val="76000"/>
                            </a:schemeClr>
                          </a:solidFill>
                        </a:rPr>
                        <a:t>: classification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65" name="Table 12">
            <a:extLst>
              <a:ext uri="{FF2B5EF4-FFF2-40B4-BE49-F238E27FC236}">
                <a16:creationId xmlns:a16="http://schemas.microsoft.com/office/drawing/2014/main" id="{09DDA35B-30C7-471C-8F2A-141DE15F402D}"/>
              </a:ext>
            </a:extLst>
          </p:cNvPr>
          <p:cNvGraphicFramePr>
            <a:graphicFrameLocks noGrp="1"/>
          </p:cNvGraphicFramePr>
          <p:nvPr>
            <p:extLst>
              <p:ext uri="{D42A27DB-BD31-4B8C-83A1-F6EECF244321}">
                <p14:modId xmlns:p14="http://schemas.microsoft.com/office/powerpoint/2010/main" val="1522706565"/>
              </p:ext>
            </p:extLst>
          </p:nvPr>
        </p:nvGraphicFramePr>
        <p:xfrm>
          <a:off x="5856298" y="613012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Channel</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1" name="Connector: Elbow 70">
            <a:extLst>
              <a:ext uri="{FF2B5EF4-FFF2-40B4-BE49-F238E27FC236}">
                <a16:creationId xmlns:a16="http://schemas.microsoft.com/office/drawing/2014/main" id="{87056EB3-2FF1-4B92-858E-D32E4E2B7118}"/>
              </a:ext>
            </a:extLst>
          </p:cNvPr>
          <p:cNvCxnSpPr>
            <a:cxnSpLocks/>
            <a:stCxn id="20" idx="3"/>
            <a:endCxn id="72" idx="1"/>
          </p:cNvCxnSpPr>
          <p:nvPr/>
        </p:nvCxnSpPr>
        <p:spPr>
          <a:xfrm>
            <a:off x="4605796" y="5118686"/>
            <a:ext cx="1254418" cy="349695"/>
          </a:xfrm>
          <a:prstGeom prst="bentConnector3">
            <a:avLst>
              <a:gd name="adj1" fmla="val 2570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72" name="Table 12">
            <a:extLst>
              <a:ext uri="{FF2B5EF4-FFF2-40B4-BE49-F238E27FC236}">
                <a16:creationId xmlns:a16="http://schemas.microsoft.com/office/drawing/2014/main" id="{682F523D-D1B4-452E-82A0-22CE615E6252}"/>
              </a:ext>
            </a:extLst>
          </p:cNvPr>
          <p:cNvGraphicFramePr>
            <a:graphicFrameLocks noGrp="1"/>
          </p:cNvGraphicFramePr>
          <p:nvPr>
            <p:extLst>
              <p:ext uri="{D42A27DB-BD31-4B8C-83A1-F6EECF244321}">
                <p14:modId xmlns:p14="http://schemas.microsoft.com/office/powerpoint/2010/main" val="83653006"/>
              </p:ext>
            </p:extLst>
          </p:nvPr>
        </p:nvGraphicFramePr>
        <p:xfrm>
          <a:off x="5860214" y="5342651"/>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Initiator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73" name="Table 12">
            <a:extLst>
              <a:ext uri="{FF2B5EF4-FFF2-40B4-BE49-F238E27FC236}">
                <a16:creationId xmlns:a16="http://schemas.microsoft.com/office/drawing/2014/main" id="{C0A9E848-DBD1-43FE-A541-0FDEBC166328}"/>
              </a:ext>
            </a:extLst>
          </p:cNvPr>
          <p:cNvGraphicFramePr>
            <a:graphicFrameLocks noGrp="1"/>
          </p:cNvGraphicFramePr>
          <p:nvPr>
            <p:extLst>
              <p:ext uri="{D42A27DB-BD31-4B8C-83A1-F6EECF244321}">
                <p14:modId xmlns:p14="http://schemas.microsoft.com/office/powerpoint/2010/main" val="2369792810"/>
              </p:ext>
            </p:extLst>
          </p:nvPr>
        </p:nvGraphicFramePr>
        <p:xfrm>
          <a:off x="5860214" y="574289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Receiver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87" name="Connector: Elbow 86">
            <a:extLst>
              <a:ext uri="{FF2B5EF4-FFF2-40B4-BE49-F238E27FC236}">
                <a16:creationId xmlns:a16="http://schemas.microsoft.com/office/drawing/2014/main" id="{2CEA2376-820C-4843-94E2-94F0C95FE2F4}"/>
              </a:ext>
            </a:extLst>
          </p:cNvPr>
          <p:cNvCxnSpPr>
            <a:cxnSpLocks/>
            <a:stCxn id="20" idx="3"/>
            <a:endCxn id="73" idx="1"/>
          </p:cNvCxnSpPr>
          <p:nvPr/>
        </p:nvCxnSpPr>
        <p:spPr>
          <a:xfrm>
            <a:off x="4605796" y="5118686"/>
            <a:ext cx="1254418" cy="749942"/>
          </a:xfrm>
          <a:prstGeom prst="bentConnector3">
            <a:avLst>
              <a:gd name="adj1" fmla="val 2570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3" name="Connector: Elbow 92">
            <a:extLst>
              <a:ext uri="{FF2B5EF4-FFF2-40B4-BE49-F238E27FC236}">
                <a16:creationId xmlns:a16="http://schemas.microsoft.com/office/drawing/2014/main" id="{3DF2C644-6B62-443A-9581-04E8A53ED81A}"/>
              </a:ext>
            </a:extLst>
          </p:cNvPr>
          <p:cNvCxnSpPr>
            <a:cxnSpLocks/>
            <a:stCxn id="20" idx="3"/>
            <a:endCxn id="65" idx="1"/>
          </p:cNvCxnSpPr>
          <p:nvPr/>
        </p:nvCxnSpPr>
        <p:spPr>
          <a:xfrm>
            <a:off x="4605796" y="5118686"/>
            <a:ext cx="1250502" cy="1137169"/>
          </a:xfrm>
          <a:prstGeom prst="bentConnector3">
            <a:avLst>
              <a:gd name="adj1" fmla="val 25626"/>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3" name="Table 12">
            <a:extLst>
              <a:ext uri="{FF2B5EF4-FFF2-40B4-BE49-F238E27FC236}">
                <a16:creationId xmlns:a16="http://schemas.microsoft.com/office/drawing/2014/main" id="{775DBE43-2F93-51A6-2E56-CCBFFE7A02F3}"/>
              </a:ext>
            </a:extLst>
          </p:cNvPr>
          <p:cNvGraphicFramePr>
            <a:graphicFrameLocks noGrp="1"/>
          </p:cNvGraphicFramePr>
          <p:nvPr>
            <p:extLst>
              <p:ext uri="{D42A27DB-BD31-4B8C-83A1-F6EECF244321}">
                <p14:modId xmlns:p14="http://schemas.microsoft.com/office/powerpoint/2010/main" val="3781692694"/>
              </p:ext>
            </p:extLst>
          </p:nvPr>
        </p:nvGraphicFramePr>
        <p:xfrm>
          <a:off x="5856298" y="653811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Message</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93AE6C1E-DCF3-FF6C-C470-BEF2E10D798B}"/>
              </a:ext>
            </a:extLst>
          </p:cNvPr>
          <p:cNvCxnSpPr>
            <a:cxnSpLocks/>
          </p:cNvCxnSpPr>
          <p:nvPr/>
        </p:nvCxnSpPr>
        <p:spPr>
          <a:xfrm>
            <a:off x="4425796" y="5742898"/>
            <a:ext cx="1409582" cy="912837"/>
          </a:xfrm>
          <a:prstGeom prst="bentConnector3">
            <a:avLst>
              <a:gd name="adj1" fmla="val 28377"/>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9" name="Table 12">
            <a:extLst>
              <a:ext uri="{FF2B5EF4-FFF2-40B4-BE49-F238E27FC236}">
                <a16:creationId xmlns:a16="http://schemas.microsoft.com/office/drawing/2014/main" id="{827170AD-B738-6E86-C3DC-DF4E7B5CA2D8}"/>
              </a:ext>
            </a:extLst>
          </p:cNvPr>
          <p:cNvGraphicFramePr>
            <a:graphicFrameLocks noGrp="1"/>
          </p:cNvGraphicFramePr>
          <p:nvPr>
            <p:extLst>
              <p:ext uri="{D42A27DB-BD31-4B8C-83A1-F6EECF244321}">
                <p14:modId xmlns:p14="http://schemas.microsoft.com/office/powerpoint/2010/main" val="2600423782"/>
              </p:ext>
            </p:extLst>
          </p:nvPr>
        </p:nvGraphicFramePr>
        <p:xfrm>
          <a:off x="7766205" y="4642518"/>
          <a:ext cx="1730617" cy="1143000"/>
        </p:xfrm>
        <a:graphic>
          <a:graphicData uri="http://schemas.openxmlformats.org/drawingml/2006/table">
            <a:tbl>
              <a:tblPr firstRow="1" bandRow="1">
                <a:tableStyleId>{2D5ABB26-0587-4C30-8999-92F81FD0307C}</a:tableStyleId>
              </a:tblPr>
              <a:tblGrid>
                <a:gridCol w="1730617">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16" name="TextBox 15">
            <a:extLst>
              <a:ext uri="{FF2B5EF4-FFF2-40B4-BE49-F238E27FC236}">
                <a16:creationId xmlns:a16="http://schemas.microsoft.com/office/drawing/2014/main" id="{6F5231D6-BCB3-1CD5-E284-249ED7120DED}"/>
              </a:ext>
            </a:extLst>
          </p:cNvPr>
          <p:cNvSpPr txBox="1"/>
          <p:nvPr/>
        </p:nvSpPr>
        <p:spPr>
          <a:xfrm flipH="1">
            <a:off x="4943360" y="5242818"/>
            <a:ext cx="1034840" cy="246221"/>
          </a:xfrm>
          <a:prstGeom prst="rect">
            <a:avLst/>
          </a:prstGeom>
          <a:noFill/>
          <a:ln>
            <a:noFill/>
          </a:ln>
        </p:spPr>
        <p:txBody>
          <a:bodyPr wrap="square" rtlCol="0">
            <a:spAutoFit/>
          </a:bodyPr>
          <a:lstStyle/>
          <a:p>
            <a:pPr algn="l"/>
            <a:r>
              <a:rPr lang="en-GB" sz="1000" noProof="0"/>
              <a:t>initiator [1..1]</a:t>
            </a:r>
          </a:p>
        </p:txBody>
      </p:sp>
      <p:sp>
        <p:nvSpPr>
          <p:cNvPr id="17" name="TextBox 16">
            <a:extLst>
              <a:ext uri="{FF2B5EF4-FFF2-40B4-BE49-F238E27FC236}">
                <a16:creationId xmlns:a16="http://schemas.microsoft.com/office/drawing/2014/main" id="{9CA99A6F-889F-9444-73EE-8228A57BD119}"/>
              </a:ext>
            </a:extLst>
          </p:cNvPr>
          <p:cNvSpPr txBox="1"/>
          <p:nvPr/>
        </p:nvSpPr>
        <p:spPr>
          <a:xfrm flipH="1">
            <a:off x="4926784" y="5637807"/>
            <a:ext cx="1034840" cy="246221"/>
          </a:xfrm>
          <a:prstGeom prst="rect">
            <a:avLst/>
          </a:prstGeom>
          <a:noFill/>
          <a:ln>
            <a:noFill/>
          </a:ln>
        </p:spPr>
        <p:txBody>
          <a:bodyPr wrap="square" rtlCol="0">
            <a:spAutoFit/>
          </a:bodyPr>
          <a:lstStyle/>
          <a:p>
            <a:pPr algn="l"/>
            <a:r>
              <a:rPr lang="en-GB" sz="1000" noProof="0"/>
              <a:t>receiver [1..1]</a:t>
            </a:r>
          </a:p>
        </p:txBody>
      </p:sp>
      <p:sp>
        <p:nvSpPr>
          <p:cNvPr id="18" name="TextBox 17">
            <a:extLst>
              <a:ext uri="{FF2B5EF4-FFF2-40B4-BE49-F238E27FC236}">
                <a16:creationId xmlns:a16="http://schemas.microsoft.com/office/drawing/2014/main" id="{764A2B2B-D3FE-1E17-E0C9-9BDE30D03A15}"/>
              </a:ext>
            </a:extLst>
          </p:cNvPr>
          <p:cNvSpPr txBox="1"/>
          <p:nvPr/>
        </p:nvSpPr>
        <p:spPr>
          <a:xfrm flipH="1">
            <a:off x="4926784" y="6017960"/>
            <a:ext cx="1034840" cy="246221"/>
          </a:xfrm>
          <a:prstGeom prst="rect">
            <a:avLst/>
          </a:prstGeom>
          <a:noFill/>
          <a:ln>
            <a:noFill/>
          </a:ln>
        </p:spPr>
        <p:txBody>
          <a:bodyPr wrap="square" rtlCol="0">
            <a:spAutoFit/>
          </a:bodyPr>
          <a:lstStyle/>
          <a:p>
            <a:pPr algn="l"/>
            <a:r>
              <a:rPr lang="en-GB" sz="1000" noProof="0"/>
              <a:t>channel [1..1]</a:t>
            </a:r>
          </a:p>
        </p:txBody>
      </p:sp>
      <p:sp>
        <p:nvSpPr>
          <p:cNvPr id="19" name="TextBox 18">
            <a:extLst>
              <a:ext uri="{FF2B5EF4-FFF2-40B4-BE49-F238E27FC236}">
                <a16:creationId xmlns:a16="http://schemas.microsoft.com/office/drawing/2014/main" id="{77A55B38-9E88-A13A-9DD4-CC4E7276215A}"/>
              </a:ext>
            </a:extLst>
          </p:cNvPr>
          <p:cNvSpPr txBox="1"/>
          <p:nvPr/>
        </p:nvSpPr>
        <p:spPr>
          <a:xfrm flipH="1">
            <a:off x="4823416" y="6431480"/>
            <a:ext cx="1034840" cy="246221"/>
          </a:xfrm>
          <a:prstGeom prst="rect">
            <a:avLst/>
          </a:prstGeom>
          <a:noFill/>
          <a:ln>
            <a:noFill/>
          </a:ln>
        </p:spPr>
        <p:txBody>
          <a:bodyPr wrap="square" rtlCol="0">
            <a:spAutoFit/>
          </a:bodyPr>
          <a:lstStyle/>
          <a:p>
            <a:pPr algn="l"/>
            <a:r>
              <a:rPr lang="en-GB" sz="1000" noProof="0"/>
              <a:t>message [1..1]</a:t>
            </a:r>
          </a:p>
        </p:txBody>
      </p:sp>
      <p:sp>
        <p:nvSpPr>
          <p:cNvPr id="20" name="Diamond 19">
            <a:extLst>
              <a:ext uri="{FF2B5EF4-FFF2-40B4-BE49-F238E27FC236}">
                <a16:creationId xmlns:a16="http://schemas.microsoft.com/office/drawing/2014/main" id="{EDA02F7A-5E3A-2D8E-1679-00E4AAECD08E}"/>
              </a:ext>
            </a:extLst>
          </p:cNvPr>
          <p:cNvSpPr/>
          <p:nvPr/>
        </p:nvSpPr>
        <p:spPr>
          <a:xfrm>
            <a:off x="4425796" y="5064686"/>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6" name="Table 12">
            <a:extLst>
              <a:ext uri="{FF2B5EF4-FFF2-40B4-BE49-F238E27FC236}">
                <a16:creationId xmlns:a16="http://schemas.microsoft.com/office/drawing/2014/main" id="{6F70C599-81A4-8AA1-29E6-AC3E49AABBDF}"/>
              </a:ext>
            </a:extLst>
          </p:cNvPr>
          <p:cNvGraphicFramePr>
            <a:graphicFrameLocks noGrp="1"/>
          </p:cNvGraphicFramePr>
          <p:nvPr>
            <p:extLst>
              <p:ext uri="{D42A27DB-BD31-4B8C-83A1-F6EECF244321}">
                <p14:modId xmlns:p14="http://schemas.microsoft.com/office/powerpoint/2010/main" val="3160887800"/>
              </p:ext>
            </p:extLst>
          </p:nvPr>
        </p:nvGraphicFramePr>
        <p:xfrm>
          <a:off x="9645962" y="4507453"/>
          <a:ext cx="1788637" cy="1996440"/>
        </p:xfrm>
        <a:graphic>
          <a:graphicData uri="http://schemas.openxmlformats.org/drawingml/2006/table">
            <a:tbl>
              <a:tblPr firstRow="1" bandRow="1">
                <a:tableStyleId>{2D5ABB26-0587-4C30-8999-92F81FD0307C}</a:tableStyleId>
              </a:tblPr>
              <a:tblGrid>
                <a:gridCol w="1788637">
                  <a:extLst>
                    <a:ext uri="{9D8B030D-6E8A-4147-A177-3AD203B41FA5}">
                      <a16:colId xmlns:a16="http://schemas.microsoft.com/office/drawing/2014/main" val="3580363858"/>
                    </a:ext>
                  </a:extLst>
                </a:gridCol>
              </a:tblGrid>
              <a:tr h="204701">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mn-lt"/>
                          <a:ea typeface="+mn-ea"/>
                          <a:cs typeface="+mn-cs"/>
                        </a:rPr>
                        <a:t>&lt;&lt;</a:t>
                      </a:r>
                      <a:r>
                        <a:rPr kumimoji="0" lang="en-GB" sz="1000" b="0" i="1" u="none" strike="noStrike" kern="1200" cap="none" spc="0" normalizeH="0" baseline="0" noProof="0">
                          <a:ln>
                            <a:noFill/>
                          </a:ln>
                          <a:solidFill>
                            <a:prstClr val="black"/>
                          </a:solidFill>
                          <a:effectLst/>
                          <a:uLnTx/>
                          <a:uFillTx/>
                          <a:latin typeface="+mn-lt"/>
                          <a:ea typeface="+mn-ea"/>
                          <a:cs typeface="+mn-cs"/>
                        </a:rPr>
                        <a:t>Enumeration</a:t>
                      </a:r>
                      <a:r>
                        <a:rPr kumimoji="0" lang="en-GB" sz="100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mn-lt"/>
                          <a:ea typeface="+mn-ea"/>
                          <a:cs typeface="+mn-cs"/>
                        </a:rPr>
                        <a:t>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900" noProof="0" err="1">
                          <a:solidFill>
                            <a:srgbClr val="000000"/>
                          </a:solidFill>
                          <a:effectLst/>
                          <a:latin typeface="+mn-lt"/>
                        </a:rPr>
                        <a:t>coreEncounter</a:t>
                      </a:r>
                      <a:endParaRPr lang="en-GB" sz="900" b="0" i="0" u="none" strike="noStrike" kern="1200" noProof="0">
                        <a:solidFill>
                          <a:srgbClr val="000000"/>
                        </a:solidFill>
                        <a:effectLst/>
                        <a:latin typeface="+mn-lt"/>
                        <a:ea typeface="+mn-ea"/>
                        <a:cs typeface="+mn-cs"/>
                      </a:endParaRPr>
                    </a:p>
                    <a:p>
                      <a:pPr algn="l" fontAlgn="b"/>
                      <a:r>
                        <a:rPr lang="en-GB" sz="900" b="0" i="0" u="none" strike="noStrike" noProof="0" err="1">
                          <a:solidFill>
                            <a:srgbClr val="000000"/>
                          </a:solidFill>
                          <a:effectLst/>
                          <a:latin typeface="+mn-lt"/>
                        </a:rPr>
                        <a:t>supportiveEncounter</a:t>
                      </a:r>
                      <a:endParaRPr lang="en-GB" sz="900" b="0" i="0" u="none" strike="noStrike" noProof="0">
                        <a:solidFill>
                          <a:srgbClr val="000000"/>
                        </a:solidFill>
                        <a:effectLst/>
                        <a:latin typeface="+mn-lt"/>
                      </a:endParaRPr>
                    </a:p>
                    <a:p>
                      <a:pPr algn="l" fontAlgn="b"/>
                      <a:r>
                        <a:rPr lang="en-GB" sz="900" b="0" i="0" u="none" strike="noStrike" noProof="0">
                          <a:solidFill>
                            <a:srgbClr val="000000"/>
                          </a:solidFill>
                          <a:effectLst/>
                          <a:latin typeface="+mn-lt"/>
                        </a:rPr>
                        <a:t>confirmation</a:t>
                      </a:r>
                    </a:p>
                    <a:p>
                      <a:pPr algn="l" fontAlgn="b"/>
                      <a:r>
                        <a:rPr lang="en-GB" sz="900" b="0" i="0" u="none" strike="noStrike" noProof="0" err="1">
                          <a:solidFill>
                            <a:srgbClr val="000000"/>
                          </a:solidFill>
                          <a:effectLst/>
                          <a:latin typeface="+mn-lt"/>
                        </a:rPr>
                        <a:t>statusUpdate</a:t>
                      </a:r>
                      <a:endParaRPr lang="en-GB" sz="900" b="0" i="0" u="none" strike="noStrike" noProof="0">
                        <a:solidFill>
                          <a:srgbClr val="000000"/>
                        </a:solidFill>
                        <a:effectLst/>
                        <a:latin typeface="+mn-lt"/>
                      </a:endParaRPr>
                    </a:p>
                    <a:p>
                      <a:pPr algn="l" fontAlgn="b"/>
                      <a:r>
                        <a:rPr lang="en-GB" sz="900" b="0" i="0" u="none" strike="noStrike" noProof="0">
                          <a:solidFill>
                            <a:srgbClr val="000000"/>
                          </a:solidFill>
                          <a:effectLst/>
                          <a:latin typeface="+mn-lt"/>
                        </a:rPr>
                        <a:t>notification</a:t>
                      </a:r>
                    </a:p>
                    <a:p>
                      <a:pPr algn="l" fontAlgn="b"/>
                      <a:r>
                        <a:rPr lang="en-GB" sz="900" b="0" i="0" u="none" strike="noStrike" noProof="0">
                          <a:solidFill>
                            <a:srgbClr val="000000"/>
                          </a:solidFill>
                          <a:effectLst/>
                          <a:latin typeface="+mn-lt"/>
                        </a:rPr>
                        <a:t>reminder</a:t>
                      </a:r>
                    </a:p>
                    <a:p>
                      <a:pPr algn="l" fontAlgn="b"/>
                      <a:r>
                        <a:rPr lang="en-GB" sz="900" b="0" i="0" u="none" strike="noStrike" kern="1200" noProof="0">
                          <a:solidFill>
                            <a:srgbClr val="000000"/>
                          </a:solidFill>
                          <a:effectLst/>
                          <a:latin typeface="+mn-lt"/>
                          <a:ea typeface="+mn-ea"/>
                          <a:cs typeface="+mn-cs"/>
                        </a:rPr>
                        <a:t>Inquiry</a:t>
                      </a:r>
                    </a:p>
                    <a:p>
                      <a:pPr algn="l" fontAlgn="b"/>
                      <a:r>
                        <a:rPr lang="en-GB" sz="900" b="0" i="0" u="none" strike="noStrike" kern="1200" noProof="0">
                          <a:solidFill>
                            <a:srgbClr val="000000"/>
                          </a:solidFill>
                          <a:effectLst/>
                          <a:latin typeface="+mn-lt"/>
                          <a:ea typeface="+mn-ea"/>
                          <a:cs typeface="+mn-cs"/>
                        </a:rPr>
                        <a:t>Instruction</a:t>
                      </a:r>
                    </a:p>
                    <a:p>
                      <a:pPr algn="l" fontAlgn="b"/>
                      <a:r>
                        <a:rPr lang="en-GB" sz="900" b="0" i="0" u="none" strike="noStrike" kern="1200" noProof="0" err="1">
                          <a:solidFill>
                            <a:srgbClr val="000000"/>
                          </a:solidFill>
                          <a:effectLst/>
                          <a:latin typeface="+mn-lt"/>
                          <a:ea typeface="+mn-ea"/>
                          <a:cs typeface="+mn-cs"/>
                        </a:rPr>
                        <a:t>authenticationAndAuthorization</a:t>
                      </a:r>
                      <a:endParaRPr lang="en-GB" sz="900" b="0" i="0" u="none" strike="noStrike" kern="1200" noProof="0">
                        <a:solidFill>
                          <a:srgbClr val="000000"/>
                        </a:solidFill>
                        <a:effectLst/>
                        <a:latin typeface="+mn-lt"/>
                        <a:ea typeface="+mn-ea"/>
                        <a:cs typeface="+mn-cs"/>
                      </a:endParaRPr>
                    </a:p>
                    <a:p>
                      <a:pPr algn="l" fontAlgn="b"/>
                      <a:r>
                        <a:rPr lang="en-GB" sz="900" b="0" i="0" u="none" strike="noStrike" kern="1200" noProof="0">
                          <a:solidFill>
                            <a:srgbClr val="000000"/>
                          </a:solidFill>
                          <a:effectLst/>
                          <a:latin typeface="+mn-lt"/>
                          <a:ea typeface="+mn-ea"/>
                          <a:cs typeface="+mn-cs"/>
                        </a:rPr>
                        <a:t>payment</a:t>
                      </a:r>
                    </a:p>
                    <a:p>
                      <a:pPr algn="l" fontAlgn="b"/>
                      <a:r>
                        <a:rPr lang="en-GB" sz="900" b="0" i="0" u="none" strike="noStrike" kern="1200" noProof="0">
                          <a:solidFill>
                            <a:srgbClr val="000000"/>
                          </a:solidFill>
                          <a:effectLst/>
                          <a:latin typeface="+mn-lt"/>
                          <a:ea typeface="+mn-ea"/>
                          <a:cs typeface="+mn-cs"/>
                        </a:rPr>
                        <a:t>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1780953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Actual Communication Point (1/2)</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22</a:t>
            </a:fld>
            <a:endParaRPr lang="en-GB" noProof="0"/>
          </a:p>
        </p:txBody>
      </p:sp>
      <p:graphicFrame>
        <p:nvGraphicFramePr>
          <p:cNvPr id="5" name="Group 16">
            <a:extLst>
              <a:ext uri="{FF2B5EF4-FFF2-40B4-BE49-F238E27FC236}">
                <a16:creationId xmlns:a16="http://schemas.microsoft.com/office/drawing/2014/main" id="{736FEF16-A83D-4023-81A6-F545EB0F10F9}"/>
              </a:ext>
            </a:extLst>
          </p:cNvPr>
          <p:cNvGraphicFramePr>
            <a:graphicFrameLocks noGrp="1"/>
          </p:cNvGraphicFramePr>
          <p:nvPr>
            <p:extLst>
              <p:ext uri="{D42A27DB-BD31-4B8C-83A1-F6EECF244321}">
                <p14:modId xmlns:p14="http://schemas.microsoft.com/office/powerpoint/2010/main" val="1234464842"/>
              </p:ext>
            </p:extLst>
          </p:nvPr>
        </p:nvGraphicFramePr>
        <p:xfrm>
          <a:off x="1175657" y="1325003"/>
          <a:ext cx="9962911" cy="4526280"/>
        </p:xfrm>
        <a:graphic>
          <a:graphicData uri="http://schemas.openxmlformats.org/drawingml/2006/table">
            <a:tbl>
              <a:tblPr>
                <a:tableStyleId>{8A107856-5554-42FB-B03E-39F5DBC370BA}</a:tableStyleId>
              </a:tblPr>
              <a:tblGrid>
                <a:gridCol w="1355472">
                  <a:extLst>
                    <a:ext uri="{9D8B030D-6E8A-4147-A177-3AD203B41FA5}">
                      <a16:colId xmlns:a16="http://schemas.microsoft.com/office/drawing/2014/main" val="20000"/>
                    </a:ext>
                  </a:extLst>
                </a:gridCol>
                <a:gridCol w="8607439">
                  <a:extLst>
                    <a:ext uri="{9D8B030D-6E8A-4147-A177-3AD203B41FA5}">
                      <a16:colId xmlns:a16="http://schemas.microsoft.com/office/drawing/2014/main" val="20001"/>
                    </a:ext>
                  </a:extLst>
                </a:gridCol>
              </a:tblGrid>
              <a:tr h="4219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u="none" strike="noStrike" kern="1200" cap="none" normalizeH="0" baseline="0" noProof="0">
                          <a:ln>
                            <a:noFill/>
                          </a:ln>
                          <a:solidFill>
                            <a:schemeClr val="dk1"/>
                          </a:solidFill>
                          <a:effectLst/>
                        </a:rPr>
                        <a:t>An instance of communication or interaction between two actors</a:t>
                      </a:r>
                      <a:endParaRPr kumimoji="0" lang="en-GB" sz="1100" u="none" strike="noStrike" kern="1200" cap="none" normalizeH="0" baseline="0" noProof="0">
                        <a:ln>
                          <a:noFill/>
                        </a:ln>
                        <a:solidFill>
                          <a:srgbClr val="FF0000"/>
                        </a:solidFill>
                        <a:effectLst/>
                      </a:endParaRPr>
                    </a:p>
                  </a:txBody>
                  <a:tcPr horzOverflow="overflow"/>
                </a:tc>
                <a:extLst>
                  <a:ext uri="{0D108BD9-81ED-4DB2-BD59-A6C34878D82A}">
                    <a16:rowId xmlns:a16="http://schemas.microsoft.com/office/drawing/2014/main" val="10000"/>
                  </a:ext>
                </a:extLst>
              </a:tr>
              <a:tr h="5484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u="none" strike="noStrike" kern="1200" cap="none" normalizeH="0" baseline="0" noProof="0">
                          <a:ln>
                            <a:noFill/>
                          </a:ln>
                          <a:effectLst/>
                        </a:rPr>
                        <a:t>The differences between action and communication points is the presence of a communication medium for the communication point. The difference between actual and planned communication points are their times and compliance. When asynchronous channels are used, </a:t>
                      </a:r>
                      <a:r>
                        <a:rPr kumimoji="0" lang="en-GB" sz="1100" u="none" strike="noStrike" kern="1200" cap="none" normalizeH="0" baseline="0" noProof="0" err="1">
                          <a:ln>
                            <a:noFill/>
                          </a:ln>
                          <a:effectLst/>
                        </a:rPr>
                        <a:t>timeStarted</a:t>
                      </a:r>
                      <a:r>
                        <a:rPr kumimoji="0" lang="en-GB" sz="1100" u="none" strike="noStrike" kern="1200" cap="none" normalizeH="0" baseline="0" noProof="0">
                          <a:ln>
                            <a:noFill/>
                          </a:ln>
                          <a:effectLst/>
                        </a:rPr>
                        <a:t> and </a:t>
                      </a:r>
                      <a:r>
                        <a:rPr kumimoji="0" lang="en-GB" sz="1100" u="none" strike="noStrike" kern="1200" cap="none" normalizeH="0" baseline="0" noProof="0" err="1">
                          <a:ln>
                            <a:noFill/>
                          </a:ln>
                          <a:effectLst/>
                        </a:rPr>
                        <a:t>timeCompleted</a:t>
                      </a:r>
                      <a:r>
                        <a:rPr kumimoji="0" lang="en-GB" sz="1100" u="none" strike="noStrike" kern="1200" cap="none" normalizeH="0" baseline="0" noProof="0">
                          <a:ln>
                            <a:noFill/>
                          </a:ln>
                          <a:effectLst/>
                        </a:rPr>
                        <a:t> are used. In case of using asynchronous channels, </a:t>
                      </a:r>
                      <a:r>
                        <a:rPr kumimoji="0" lang="en-GB" sz="1100" u="none" strike="noStrike" kern="1200" cap="none" normalizeH="0" baseline="0" noProof="0" err="1">
                          <a:ln>
                            <a:noFill/>
                          </a:ln>
                          <a:effectLst/>
                        </a:rPr>
                        <a:t>timeOriginated</a:t>
                      </a:r>
                      <a:r>
                        <a:rPr kumimoji="0" lang="en-GB" sz="1100" u="none" strike="noStrike" kern="1200" cap="none" normalizeH="0" baseline="0" noProof="0">
                          <a:ln>
                            <a:noFill/>
                          </a:ln>
                          <a:effectLst/>
                        </a:rPr>
                        <a:t>, </a:t>
                      </a:r>
                      <a:r>
                        <a:rPr kumimoji="0" lang="en-GB" sz="1100" u="none" strike="noStrike" kern="1200" cap="none" normalizeH="0" baseline="0" noProof="0" err="1">
                          <a:ln>
                            <a:noFill/>
                          </a:ln>
                          <a:effectLst/>
                        </a:rPr>
                        <a:t>timeAvailable</a:t>
                      </a:r>
                      <a:r>
                        <a:rPr kumimoji="0" lang="en-GB" sz="1100" u="none" strike="noStrike" kern="1200" cap="none" normalizeH="0" baseline="0" noProof="0">
                          <a:ln>
                            <a:noFill/>
                          </a:ln>
                          <a:effectLst/>
                        </a:rPr>
                        <a:t>, and </a:t>
                      </a:r>
                      <a:r>
                        <a:rPr kumimoji="0" lang="en-GB" sz="1100" u="none" strike="noStrike" kern="1200" cap="none" normalizeH="0" baseline="0" noProof="0" err="1">
                          <a:ln>
                            <a:noFill/>
                          </a:ln>
                          <a:effectLst/>
                        </a:rPr>
                        <a:t>timeConsumed</a:t>
                      </a:r>
                      <a:r>
                        <a:rPr kumimoji="0" lang="en-GB" sz="1100" u="none" strike="noStrike" kern="1200" cap="none" normalizeH="0" baseline="0" noProof="0">
                          <a:ln>
                            <a:noFill/>
                          </a:ln>
                          <a:effectLst/>
                        </a:rPr>
                        <a:t> are used.</a:t>
                      </a:r>
                    </a:p>
                  </a:txBody>
                  <a:tcPr horzOverflow="overflow"/>
                </a:tc>
                <a:extLst>
                  <a:ext uri="{0D108BD9-81ED-4DB2-BD59-A6C34878D82A}">
                    <a16:rowId xmlns:a16="http://schemas.microsoft.com/office/drawing/2014/main" val="724321226"/>
                  </a:ext>
                </a:extLst>
              </a:tr>
              <a:tr h="2531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u="none" strike="noStrike" kern="1200" cap="none" normalizeH="0" baseline="0" noProof="0">
                          <a:ln>
                            <a:noFill/>
                          </a:ln>
                          <a:effectLst/>
                        </a:rPr>
                        <a:t>Contact point, episode, incident, service encounter, interaction point, moment of  truth, service touchpoint, service contact</a:t>
                      </a:r>
                    </a:p>
                  </a:txBody>
                  <a:tcPr horzOverflow="overflow"/>
                </a:tc>
                <a:extLst>
                  <a:ext uri="{0D108BD9-81ED-4DB2-BD59-A6C34878D82A}">
                    <a16:rowId xmlns:a16="http://schemas.microsoft.com/office/drawing/2014/main" val="10001"/>
                  </a:ext>
                </a:extLst>
              </a:tr>
              <a:tr h="17860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100" noProof="0" err="1"/>
                        <a:t>touchpointID</a:t>
                      </a:r>
                      <a:r>
                        <a:rPr lang="en-GB" sz="1100" noProof="0"/>
                        <a:t> – an alphanumeric ID specific to touchpoints; starts at T</a:t>
                      </a:r>
                      <a:r>
                        <a:rPr lang="en-GB" sz="1100" baseline="-25000" noProof="0"/>
                        <a:t>1</a:t>
                      </a:r>
                      <a:r>
                        <a:rPr lang="en-GB" sz="1100" noProof="0"/>
                        <a:t> to T</a:t>
                      </a:r>
                      <a:r>
                        <a:rPr lang="en-GB" sz="1100" baseline="-25000" noProof="0"/>
                        <a:t>n </a:t>
                      </a:r>
                      <a:r>
                        <a:rPr lang="en-GB" sz="1100" noProof="0"/>
                        <a:t>where </a:t>
                      </a:r>
                      <a:r>
                        <a:rPr lang="en-GB" sz="1100" i="1" noProof="0"/>
                        <a:t>n </a:t>
                      </a:r>
                      <a:r>
                        <a:rPr lang="en-GB" sz="1100" i="0" noProof="0"/>
                        <a:t>is the total number of touchpoints in a single journey</a:t>
                      </a:r>
                    </a:p>
                    <a:p>
                      <a:pPr algn="l"/>
                      <a:r>
                        <a:rPr lang="en-GB" sz="1100" i="0" noProof="0"/>
                        <a:t>uncertainty </a:t>
                      </a:r>
                      <a:r>
                        <a:rPr lang="en-GB" sz="1100" noProof="0"/>
                        <a:t>– a feature used to represent uncertainty about the uncertainty of occurrence, channel, and initiator; can have multiple values of uncertainty (up to 4, the number of possible values)</a:t>
                      </a:r>
                      <a:endParaRPr lang="en-GB" sz="11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a:t>comment –  comments that can be stated for a specific journey</a:t>
                      </a:r>
                    </a:p>
                    <a:p>
                      <a:pPr algn="l"/>
                      <a:r>
                        <a:rPr lang="en-GB" sz="1100" noProof="0" err="1"/>
                        <a:t>timeStarted</a:t>
                      </a:r>
                      <a:r>
                        <a:rPr lang="en-GB" sz="1100" noProof="0"/>
                        <a:t> – a timestamp value that indicates the time the touchpoint has started (for synchronous channels e.g., telephone)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err="1"/>
                        <a:t>timeCompleted</a:t>
                      </a:r>
                      <a:r>
                        <a:rPr lang="en-GB" sz="1100" noProof="0"/>
                        <a:t> – a timestamp value that indicates the time the touchpoint has completed (for synchronous channels e.g., telephone)</a:t>
                      </a:r>
                    </a:p>
                    <a:p>
                      <a:pPr algn="l"/>
                      <a:r>
                        <a:rPr lang="en-GB" sz="1100" noProof="0"/>
                        <a:t>compliance – checks whether a real-world touchpoint follows the planned touchpoint, is missing, or is failing. An ad hoc touchpoint is an unintended touchpoint that is not present in a planned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err="1"/>
                        <a:t>timeOriginated</a:t>
                      </a:r>
                      <a:r>
                        <a:rPr lang="en-GB" sz="1100" noProof="0"/>
                        <a:t> – a timestamp value that indicates the time when an asynchronous communication has been started by the initiator (e.g., email sent)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err="1"/>
                        <a:t>timeAvailable</a:t>
                      </a:r>
                      <a:r>
                        <a:rPr lang="en-GB" sz="1100" noProof="0"/>
                        <a:t> – a timestamp value that indicates the time when an asynchronous communication became available to the receiver (e.g., email received)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err="1"/>
                        <a:t>timeConsumed</a:t>
                      </a:r>
                      <a:r>
                        <a:rPr lang="en-GB" sz="1100" noProof="0"/>
                        <a:t> – a timestamp value that indicates the time when an asynchronous communication has been consumed by the receiver (e.g., email read)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err="1"/>
                        <a:t>touchpointCategory</a:t>
                      </a:r>
                      <a:r>
                        <a:rPr lang="en-GB" sz="1100" noProof="0"/>
                        <a:t> – a classification label that defines the nature of a touchpoint</a:t>
                      </a:r>
                    </a:p>
                  </a:txBody>
                  <a:tcPr horzOverflow="overflow"/>
                </a:tc>
                <a:extLst>
                  <a:ext uri="{0D108BD9-81ED-4DB2-BD59-A6C34878D82A}">
                    <a16:rowId xmlns:a16="http://schemas.microsoft.com/office/drawing/2014/main" val="10002"/>
                  </a:ext>
                </a:extLst>
              </a:tr>
              <a:tr h="39378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100" noProof="0"/>
                        <a:t>A Planned Communication Point is composed of exactly one Initiator, one Receiver, one Channel, and </a:t>
                      </a:r>
                      <a:r>
                        <a:rPr lang="en-GB" sz="1100" noProof="0">
                          <a:solidFill>
                            <a:schemeClr val="tx1"/>
                          </a:solidFill>
                        </a:rPr>
                        <a:t>may have a Message. A </a:t>
                      </a:r>
                      <a:r>
                        <a:rPr lang="en-GB" sz="1100" noProof="0"/>
                        <a:t>Touchpoint can be associated to Objects, Systems, and may belong to a specific Journey Phase.</a:t>
                      </a:r>
                    </a:p>
                  </a:txBody>
                  <a:tcPr horzOverflow="overflow"/>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6682FE9B-244C-652B-07EF-3BAEF83BA4DE}"/>
              </a:ext>
            </a:extLst>
          </p:cNvPr>
          <p:cNvSpPr txBox="1"/>
          <p:nvPr/>
        </p:nvSpPr>
        <p:spPr>
          <a:xfrm>
            <a:off x="3069389" y="6114381"/>
            <a:ext cx="6053221" cy="369332"/>
          </a:xfrm>
          <a:prstGeom prst="rect">
            <a:avLst/>
          </a:prstGeom>
          <a:noFill/>
        </p:spPr>
        <p:txBody>
          <a:bodyPr wrap="square" lIns="0" tIns="0" rIns="0" bIns="0" rtlCol="0">
            <a:spAutoFit/>
          </a:bodyPr>
          <a:lstStyle/>
          <a:p>
            <a:pPr algn="l"/>
            <a:r>
              <a:rPr lang="en-GB" sz="2400" noProof="0">
                <a:solidFill>
                  <a:schemeClr val="tx2"/>
                </a:solidFill>
              </a:rPr>
              <a:t>See next slide for class diagram</a:t>
            </a:r>
          </a:p>
        </p:txBody>
      </p:sp>
    </p:spTree>
    <p:extLst>
      <p:ext uri="{BB962C8B-B14F-4D97-AF65-F5344CB8AC3E}">
        <p14:creationId xmlns:p14="http://schemas.microsoft.com/office/powerpoint/2010/main" val="1367003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70A6-B392-F72C-41E9-0E66B4EAF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EFF1E-F290-55AB-E0CA-4230112D3688}"/>
              </a:ext>
            </a:extLst>
          </p:cNvPr>
          <p:cNvSpPr>
            <a:spLocks noGrp="1"/>
          </p:cNvSpPr>
          <p:nvPr>
            <p:ph type="title"/>
          </p:nvPr>
        </p:nvSpPr>
        <p:spPr>
          <a:xfrm>
            <a:off x="696913" y="442528"/>
            <a:ext cx="9899967" cy="754096"/>
          </a:xfrm>
        </p:spPr>
        <p:txBody>
          <a:bodyPr/>
          <a:lstStyle/>
          <a:p>
            <a:r>
              <a:rPr lang="en-GB" noProof="0"/>
              <a:t>Actual Communication Point (2/2)</a:t>
            </a:r>
          </a:p>
        </p:txBody>
      </p:sp>
      <p:sp>
        <p:nvSpPr>
          <p:cNvPr id="4" name="Slide Number Placeholder 3">
            <a:extLst>
              <a:ext uri="{FF2B5EF4-FFF2-40B4-BE49-F238E27FC236}">
                <a16:creationId xmlns:a16="http://schemas.microsoft.com/office/drawing/2014/main" id="{1FE97057-C094-36B0-6D67-63CC7CD727FC}"/>
              </a:ext>
            </a:extLst>
          </p:cNvPr>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23</a:t>
            </a:fld>
            <a:endParaRPr lang="en-GB" noProof="0"/>
          </a:p>
        </p:txBody>
      </p:sp>
      <p:graphicFrame>
        <p:nvGraphicFramePr>
          <p:cNvPr id="24" name="Table 23">
            <a:extLst>
              <a:ext uri="{FF2B5EF4-FFF2-40B4-BE49-F238E27FC236}">
                <a16:creationId xmlns:a16="http://schemas.microsoft.com/office/drawing/2014/main" id="{C2BE8492-B8AB-71BB-4572-269567881050}"/>
              </a:ext>
            </a:extLst>
          </p:cNvPr>
          <p:cNvGraphicFramePr>
            <a:graphicFrameLocks noGrp="1"/>
          </p:cNvGraphicFramePr>
          <p:nvPr>
            <p:extLst>
              <p:ext uri="{D42A27DB-BD31-4B8C-83A1-F6EECF244321}">
                <p14:modId xmlns:p14="http://schemas.microsoft.com/office/powerpoint/2010/main" val="3281369861"/>
              </p:ext>
            </p:extLst>
          </p:nvPr>
        </p:nvGraphicFramePr>
        <p:xfrm>
          <a:off x="8149440" y="2765216"/>
          <a:ext cx="1395489" cy="1143000"/>
        </p:xfrm>
        <a:graphic>
          <a:graphicData uri="http://schemas.openxmlformats.org/drawingml/2006/table">
            <a:tbl>
              <a:tblPr firstRow="1" bandRow="1">
                <a:tableStyleId>{2D5ABB26-0587-4C30-8999-92F81FD0307C}</a:tableStyleId>
              </a:tblPr>
              <a:tblGrid>
                <a:gridCol w="139548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complianceValues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a:solidFill>
                            <a:srgbClr val="000000"/>
                          </a:solidFill>
                          <a:effectLst/>
                          <a:latin typeface="+mn-lt"/>
                        </a:rPr>
                        <a:t>planned</a:t>
                      </a:r>
                    </a:p>
                    <a:p>
                      <a:pPr algn="l" fontAlgn="b"/>
                      <a:r>
                        <a:rPr lang="en-GB" sz="1050" b="0" i="0" u="none" strike="noStrike" noProof="0">
                          <a:solidFill>
                            <a:srgbClr val="000000"/>
                          </a:solidFill>
                          <a:effectLst/>
                          <a:latin typeface="+mn-lt"/>
                        </a:rPr>
                        <a:t>missing</a:t>
                      </a:r>
                    </a:p>
                    <a:p>
                      <a:pPr algn="l" fontAlgn="b"/>
                      <a:r>
                        <a:rPr lang="en-GB" sz="1050" b="0" i="0" u="none" strike="noStrike" noProof="0">
                          <a:solidFill>
                            <a:srgbClr val="000000"/>
                          </a:solidFill>
                          <a:effectLst/>
                          <a:latin typeface="+mn-lt"/>
                        </a:rPr>
                        <a:t>failing</a:t>
                      </a:r>
                    </a:p>
                    <a:p>
                      <a:pPr algn="l" fontAlgn="b"/>
                      <a:r>
                        <a:rPr lang="en-GB" sz="1050" b="0" i="0" u="none" strike="noStrike" noProof="0" err="1">
                          <a:solidFill>
                            <a:srgbClr val="000000"/>
                          </a:solidFill>
                          <a:effectLst/>
                          <a:latin typeface="+mn-lt"/>
                        </a:rPr>
                        <a:t>adhoc</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26" name="Table 12">
            <a:extLst>
              <a:ext uri="{FF2B5EF4-FFF2-40B4-BE49-F238E27FC236}">
                <a16:creationId xmlns:a16="http://schemas.microsoft.com/office/drawing/2014/main" id="{A260B605-E496-6732-2762-24F44AC30AB9}"/>
              </a:ext>
            </a:extLst>
          </p:cNvPr>
          <p:cNvGraphicFramePr>
            <a:graphicFrameLocks noGrp="1"/>
          </p:cNvGraphicFramePr>
          <p:nvPr>
            <p:extLst>
              <p:ext uri="{D42A27DB-BD31-4B8C-83A1-F6EECF244321}">
                <p14:modId xmlns:p14="http://schemas.microsoft.com/office/powerpoint/2010/main" val="2550013349"/>
              </p:ext>
            </p:extLst>
          </p:nvPr>
        </p:nvGraphicFramePr>
        <p:xfrm>
          <a:off x="563976" y="2674910"/>
          <a:ext cx="2471528" cy="1783080"/>
        </p:xfrm>
        <a:graphic>
          <a:graphicData uri="http://schemas.openxmlformats.org/drawingml/2006/table">
            <a:tbl>
              <a:tblPr firstRow="1" bandRow="1">
                <a:tableStyleId>{2D5ABB26-0587-4C30-8999-92F81FD0307C}</a:tableStyleId>
              </a:tblPr>
              <a:tblGrid>
                <a:gridCol w="2471528">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Actual Communication Point</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bg1">
                              <a:lumMod val="76000"/>
                            </a:schemeClr>
                          </a:solidFill>
                        </a:rPr>
                        <a:t>touchpointID</a:t>
                      </a:r>
                      <a:r>
                        <a:rPr lang="en-GB" sz="1050" noProof="0">
                          <a:solidFill>
                            <a:schemeClr val="bg1">
                              <a:lumMod val="76000"/>
                            </a:schemeClr>
                          </a:solidFill>
                        </a:rPr>
                        <a:t>: String</a:t>
                      </a:r>
                    </a:p>
                    <a:p>
                      <a:pPr algn="l"/>
                      <a:r>
                        <a:rPr lang="en-GB" sz="1050" noProof="0" err="1"/>
                        <a:t>timeStarted</a:t>
                      </a:r>
                      <a:r>
                        <a:rPr lang="en-GB" sz="1050" noProof="0"/>
                        <a:t>: Datetime</a:t>
                      </a:r>
                    </a:p>
                    <a:p>
                      <a:pPr algn="l"/>
                      <a:r>
                        <a:rPr lang="en-GB" sz="1050" noProof="0" err="1"/>
                        <a:t>timeCompleted</a:t>
                      </a:r>
                      <a:r>
                        <a:rPr lang="en-GB" sz="1050" noProof="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t>timeOriginated</a:t>
                      </a:r>
                      <a:r>
                        <a:rPr lang="en-GB" sz="1050" noProof="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t>timeAvailable</a:t>
                      </a:r>
                      <a:r>
                        <a:rPr lang="en-GB" sz="1050" noProof="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t>timeConsumed</a:t>
                      </a:r>
                      <a:r>
                        <a:rPr lang="en-GB" sz="1050" noProof="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compliance: </a:t>
                      </a:r>
                      <a:r>
                        <a:rPr lang="en-GB" sz="1050" noProof="0" err="1">
                          <a:solidFill>
                            <a:schemeClr val="bg1">
                              <a:lumMod val="76000"/>
                            </a:schemeClr>
                          </a:solidFill>
                        </a:rPr>
                        <a:t>complianceValues</a:t>
                      </a:r>
                      <a:endParaRPr lang="en-GB" sz="1050" noProof="0">
                        <a:solidFill>
                          <a:schemeClr val="bg1">
                            <a:lumMod val="76000"/>
                          </a:schemeClr>
                        </a:solidFill>
                      </a:endParaRP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uncertainty: </a:t>
                      </a:r>
                      <a:r>
                        <a:rPr lang="en-GB" sz="1050" noProof="0" err="1">
                          <a:solidFill>
                            <a:schemeClr val="bg1">
                              <a:lumMod val="76000"/>
                            </a:schemeClr>
                          </a:solidFill>
                        </a:rPr>
                        <a:t>uncertaintyValues</a:t>
                      </a:r>
                      <a:r>
                        <a:rPr lang="en-GB" sz="1050" noProof="0">
                          <a:solidFill>
                            <a:schemeClr val="bg1">
                              <a:lumMod val="76000"/>
                            </a:schemeClr>
                          </a:solidFill>
                        </a:rPr>
                        <a:t> </a:t>
                      </a:r>
                      <a:r>
                        <a:rPr lang="en-GB" sz="1050" i="0" noProof="0">
                          <a:solidFill>
                            <a:schemeClr val="bg1">
                              <a:lumMod val="76000"/>
                            </a:schemeClr>
                          </a:solidFill>
                        </a:rPr>
                        <a:t>[0..4]</a:t>
                      </a:r>
                      <a:endParaRPr lang="en-GB" sz="1050" noProof="0">
                        <a:solidFill>
                          <a:schemeClr val="bg1">
                            <a:lumMod val="76000"/>
                          </a:schemeClr>
                        </a:solidFill>
                      </a:endParaRPr>
                    </a:p>
                    <a:p>
                      <a:pPr algn="l"/>
                      <a:r>
                        <a:rPr lang="en-GB" sz="1050" noProof="0">
                          <a:solidFill>
                            <a:schemeClr val="bg1">
                              <a:lumMod val="76000"/>
                            </a:schemeClr>
                          </a:solidFill>
                        </a:rPr>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27" name="Table 12">
            <a:extLst>
              <a:ext uri="{FF2B5EF4-FFF2-40B4-BE49-F238E27FC236}">
                <a16:creationId xmlns:a16="http://schemas.microsoft.com/office/drawing/2014/main" id="{1E62A47F-3A7D-0574-E0C9-9C18D9AF2F12}"/>
              </a:ext>
            </a:extLst>
          </p:cNvPr>
          <p:cNvGraphicFramePr>
            <a:graphicFrameLocks noGrp="1"/>
          </p:cNvGraphicFramePr>
          <p:nvPr>
            <p:extLst>
              <p:ext uri="{D42A27DB-BD31-4B8C-83A1-F6EECF244321}">
                <p14:modId xmlns:p14="http://schemas.microsoft.com/office/powerpoint/2010/main" val="2187049075"/>
              </p:ext>
            </p:extLst>
          </p:nvPr>
        </p:nvGraphicFramePr>
        <p:xfrm>
          <a:off x="4390481" y="354475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Channel</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34" name="Connector: Elbow 33">
            <a:extLst>
              <a:ext uri="{FF2B5EF4-FFF2-40B4-BE49-F238E27FC236}">
                <a16:creationId xmlns:a16="http://schemas.microsoft.com/office/drawing/2014/main" id="{78E2381F-B731-3B39-7355-A8211930B9D6}"/>
              </a:ext>
            </a:extLst>
          </p:cNvPr>
          <p:cNvCxnSpPr>
            <a:cxnSpLocks/>
            <a:stCxn id="85" idx="3"/>
            <a:endCxn id="35" idx="1"/>
          </p:cNvCxnSpPr>
          <p:nvPr/>
        </p:nvCxnSpPr>
        <p:spPr>
          <a:xfrm flipV="1">
            <a:off x="3215503" y="2883011"/>
            <a:ext cx="1178894" cy="399705"/>
          </a:xfrm>
          <a:prstGeom prst="bentConnector3">
            <a:avLst>
              <a:gd name="adj1" fmla="val 2199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35" name="Table 12">
            <a:extLst>
              <a:ext uri="{FF2B5EF4-FFF2-40B4-BE49-F238E27FC236}">
                <a16:creationId xmlns:a16="http://schemas.microsoft.com/office/drawing/2014/main" id="{EA78DF16-6D17-F7DA-86D6-34E2123F5B5C}"/>
              </a:ext>
            </a:extLst>
          </p:cNvPr>
          <p:cNvGraphicFramePr>
            <a:graphicFrameLocks noGrp="1"/>
          </p:cNvGraphicFramePr>
          <p:nvPr>
            <p:extLst>
              <p:ext uri="{D42A27DB-BD31-4B8C-83A1-F6EECF244321}">
                <p14:modId xmlns:p14="http://schemas.microsoft.com/office/powerpoint/2010/main" val="3820429187"/>
              </p:ext>
            </p:extLst>
          </p:nvPr>
        </p:nvGraphicFramePr>
        <p:xfrm>
          <a:off x="4394397" y="2757281"/>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Initiator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36" name="Table 12">
            <a:extLst>
              <a:ext uri="{FF2B5EF4-FFF2-40B4-BE49-F238E27FC236}">
                <a16:creationId xmlns:a16="http://schemas.microsoft.com/office/drawing/2014/main" id="{E3FFAF73-4C77-F08F-6BC3-C6112F8FED02}"/>
              </a:ext>
            </a:extLst>
          </p:cNvPr>
          <p:cNvGraphicFramePr>
            <a:graphicFrameLocks noGrp="1"/>
          </p:cNvGraphicFramePr>
          <p:nvPr>
            <p:extLst>
              <p:ext uri="{D42A27DB-BD31-4B8C-83A1-F6EECF244321}">
                <p14:modId xmlns:p14="http://schemas.microsoft.com/office/powerpoint/2010/main" val="582388426"/>
              </p:ext>
            </p:extLst>
          </p:nvPr>
        </p:nvGraphicFramePr>
        <p:xfrm>
          <a:off x="4394397" y="315752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Receiver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0" name="Connector: Elbow 39">
            <a:extLst>
              <a:ext uri="{FF2B5EF4-FFF2-40B4-BE49-F238E27FC236}">
                <a16:creationId xmlns:a16="http://schemas.microsoft.com/office/drawing/2014/main" id="{F07F3F23-63B2-20E8-C6F8-C3B510E0A556}"/>
              </a:ext>
            </a:extLst>
          </p:cNvPr>
          <p:cNvCxnSpPr>
            <a:cxnSpLocks/>
            <a:stCxn id="85" idx="3"/>
            <a:endCxn id="27" idx="1"/>
          </p:cNvCxnSpPr>
          <p:nvPr/>
        </p:nvCxnSpPr>
        <p:spPr>
          <a:xfrm>
            <a:off x="3215503" y="3282716"/>
            <a:ext cx="1174978" cy="387769"/>
          </a:xfrm>
          <a:prstGeom prst="bentConnector3">
            <a:avLst>
              <a:gd name="adj1" fmla="val 21897"/>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41" name="Table 12">
            <a:extLst>
              <a:ext uri="{FF2B5EF4-FFF2-40B4-BE49-F238E27FC236}">
                <a16:creationId xmlns:a16="http://schemas.microsoft.com/office/drawing/2014/main" id="{E925E81E-D6A3-BE1F-F973-13C243C71BC4}"/>
              </a:ext>
            </a:extLst>
          </p:cNvPr>
          <p:cNvGraphicFramePr>
            <a:graphicFrameLocks noGrp="1"/>
          </p:cNvGraphicFramePr>
          <p:nvPr>
            <p:extLst>
              <p:ext uri="{D42A27DB-BD31-4B8C-83A1-F6EECF244321}">
                <p14:modId xmlns:p14="http://schemas.microsoft.com/office/powerpoint/2010/main" val="692891572"/>
              </p:ext>
            </p:extLst>
          </p:nvPr>
        </p:nvGraphicFramePr>
        <p:xfrm>
          <a:off x="4390481" y="405650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Message</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2" name="Connector: Elbow 41">
            <a:extLst>
              <a:ext uri="{FF2B5EF4-FFF2-40B4-BE49-F238E27FC236}">
                <a16:creationId xmlns:a16="http://schemas.microsoft.com/office/drawing/2014/main" id="{D2D4EFAB-64B4-838C-B101-C183B22F4D05}"/>
              </a:ext>
            </a:extLst>
          </p:cNvPr>
          <p:cNvCxnSpPr>
            <a:cxnSpLocks/>
          </p:cNvCxnSpPr>
          <p:nvPr/>
        </p:nvCxnSpPr>
        <p:spPr>
          <a:xfrm>
            <a:off x="3035504" y="3759327"/>
            <a:ext cx="1354977" cy="432015"/>
          </a:xfrm>
          <a:prstGeom prst="bentConnector3">
            <a:avLst>
              <a:gd name="adj1" fmla="val 32628"/>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44" name="Table 12">
            <a:extLst>
              <a:ext uri="{FF2B5EF4-FFF2-40B4-BE49-F238E27FC236}">
                <a16:creationId xmlns:a16="http://schemas.microsoft.com/office/drawing/2014/main" id="{4B42134B-0B5C-7C73-3324-0D69C38554B2}"/>
              </a:ext>
            </a:extLst>
          </p:cNvPr>
          <p:cNvGraphicFramePr>
            <a:graphicFrameLocks noGrp="1"/>
          </p:cNvGraphicFramePr>
          <p:nvPr>
            <p:extLst>
              <p:ext uri="{D42A27DB-BD31-4B8C-83A1-F6EECF244321}">
                <p14:modId xmlns:p14="http://schemas.microsoft.com/office/powerpoint/2010/main" val="1694387087"/>
              </p:ext>
            </p:extLst>
          </p:nvPr>
        </p:nvGraphicFramePr>
        <p:xfrm>
          <a:off x="6096000" y="2757281"/>
          <a:ext cx="1831952" cy="1143000"/>
        </p:xfrm>
        <a:graphic>
          <a:graphicData uri="http://schemas.openxmlformats.org/drawingml/2006/table">
            <a:tbl>
              <a:tblPr firstRow="1" bandRow="1">
                <a:tableStyleId>{2D5ABB26-0587-4C30-8999-92F81FD0307C}</a:tableStyleId>
              </a:tblPr>
              <a:tblGrid>
                <a:gridCol w="1831952">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81" name="TextBox 80">
            <a:extLst>
              <a:ext uri="{FF2B5EF4-FFF2-40B4-BE49-F238E27FC236}">
                <a16:creationId xmlns:a16="http://schemas.microsoft.com/office/drawing/2014/main" id="{41F8BA83-01CD-3373-FF81-5F6A41A9B53E}"/>
              </a:ext>
            </a:extLst>
          </p:cNvPr>
          <p:cNvSpPr txBox="1"/>
          <p:nvPr/>
        </p:nvSpPr>
        <p:spPr>
          <a:xfrm flipH="1">
            <a:off x="3463398" y="2661821"/>
            <a:ext cx="1034840" cy="246221"/>
          </a:xfrm>
          <a:prstGeom prst="rect">
            <a:avLst/>
          </a:prstGeom>
          <a:noFill/>
          <a:ln>
            <a:noFill/>
          </a:ln>
        </p:spPr>
        <p:txBody>
          <a:bodyPr wrap="square" rtlCol="0">
            <a:spAutoFit/>
          </a:bodyPr>
          <a:lstStyle/>
          <a:p>
            <a:pPr algn="l"/>
            <a:r>
              <a:rPr lang="en-GB" sz="1000" noProof="0"/>
              <a:t>initiator [1..1]</a:t>
            </a:r>
          </a:p>
        </p:txBody>
      </p:sp>
      <p:sp>
        <p:nvSpPr>
          <p:cNvPr id="82" name="TextBox 81">
            <a:extLst>
              <a:ext uri="{FF2B5EF4-FFF2-40B4-BE49-F238E27FC236}">
                <a16:creationId xmlns:a16="http://schemas.microsoft.com/office/drawing/2014/main" id="{999A7870-8012-AC28-A0DD-2E8579FCD1C6}"/>
              </a:ext>
            </a:extLst>
          </p:cNvPr>
          <p:cNvSpPr txBox="1"/>
          <p:nvPr/>
        </p:nvSpPr>
        <p:spPr>
          <a:xfrm flipH="1">
            <a:off x="3463398" y="3037037"/>
            <a:ext cx="1034840" cy="246221"/>
          </a:xfrm>
          <a:prstGeom prst="rect">
            <a:avLst/>
          </a:prstGeom>
          <a:noFill/>
          <a:ln>
            <a:noFill/>
          </a:ln>
        </p:spPr>
        <p:txBody>
          <a:bodyPr wrap="square" rtlCol="0">
            <a:spAutoFit/>
          </a:bodyPr>
          <a:lstStyle/>
          <a:p>
            <a:pPr algn="l"/>
            <a:r>
              <a:rPr lang="en-GB" sz="1000" noProof="0"/>
              <a:t>receiver [1..1]</a:t>
            </a:r>
          </a:p>
        </p:txBody>
      </p:sp>
      <p:sp>
        <p:nvSpPr>
          <p:cNvPr id="83" name="TextBox 82">
            <a:extLst>
              <a:ext uri="{FF2B5EF4-FFF2-40B4-BE49-F238E27FC236}">
                <a16:creationId xmlns:a16="http://schemas.microsoft.com/office/drawing/2014/main" id="{9DB6A1E7-4174-8839-B8F8-C896FB22AC59}"/>
              </a:ext>
            </a:extLst>
          </p:cNvPr>
          <p:cNvSpPr txBox="1"/>
          <p:nvPr/>
        </p:nvSpPr>
        <p:spPr>
          <a:xfrm flipH="1">
            <a:off x="3446822" y="3436963"/>
            <a:ext cx="1034840" cy="246221"/>
          </a:xfrm>
          <a:prstGeom prst="rect">
            <a:avLst/>
          </a:prstGeom>
          <a:noFill/>
          <a:ln>
            <a:noFill/>
          </a:ln>
        </p:spPr>
        <p:txBody>
          <a:bodyPr wrap="square" rtlCol="0">
            <a:spAutoFit/>
          </a:bodyPr>
          <a:lstStyle/>
          <a:p>
            <a:pPr algn="l"/>
            <a:r>
              <a:rPr lang="en-GB" sz="1000" noProof="0"/>
              <a:t>channel [1..1]</a:t>
            </a:r>
          </a:p>
        </p:txBody>
      </p:sp>
      <p:sp>
        <p:nvSpPr>
          <p:cNvPr id="84" name="TextBox 83">
            <a:extLst>
              <a:ext uri="{FF2B5EF4-FFF2-40B4-BE49-F238E27FC236}">
                <a16:creationId xmlns:a16="http://schemas.microsoft.com/office/drawing/2014/main" id="{0B4CF41D-E878-CFD7-0A2F-DF0609D753B7}"/>
              </a:ext>
            </a:extLst>
          </p:cNvPr>
          <p:cNvSpPr txBox="1"/>
          <p:nvPr/>
        </p:nvSpPr>
        <p:spPr>
          <a:xfrm flipH="1">
            <a:off x="3463398" y="4177610"/>
            <a:ext cx="1034840" cy="246221"/>
          </a:xfrm>
          <a:prstGeom prst="rect">
            <a:avLst/>
          </a:prstGeom>
          <a:noFill/>
          <a:ln>
            <a:noFill/>
          </a:ln>
        </p:spPr>
        <p:txBody>
          <a:bodyPr wrap="square" rtlCol="0">
            <a:spAutoFit/>
          </a:bodyPr>
          <a:lstStyle/>
          <a:p>
            <a:pPr algn="l"/>
            <a:r>
              <a:rPr lang="en-GB" sz="1000" noProof="0"/>
              <a:t>message [0..1]</a:t>
            </a:r>
          </a:p>
        </p:txBody>
      </p:sp>
      <p:sp>
        <p:nvSpPr>
          <p:cNvPr id="85" name="Diamond 84">
            <a:extLst>
              <a:ext uri="{FF2B5EF4-FFF2-40B4-BE49-F238E27FC236}">
                <a16:creationId xmlns:a16="http://schemas.microsoft.com/office/drawing/2014/main" id="{F903D861-70D7-46FD-019C-6B8508AB6408}"/>
              </a:ext>
            </a:extLst>
          </p:cNvPr>
          <p:cNvSpPr/>
          <p:nvPr/>
        </p:nvSpPr>
        <p:spPr>
          <a:xfrm>
            <a:off x="3035503" y="3228716"/>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04" name="Straight Arrow Connector 103">
            <a:extLst>
              <a:ext uri="{FF2B5EF4-FFF2-40B4-BE49-F238E27FC236}">
                <a16:creationId xmlns:a16="http://schemas.microsoft.com/office/drawing/2014/main" id="{6D14814F-A384-3F49-511A-93F8F8659475}"/>
              </a:ext>
            </a:extLst>
          </p:cNvPr>
          <p:cNvCxnSpPr>
            <a:cxnSpLocks/>
            <a:stCxn id="85" idx="3"/>
            <a:endCxn id="36" idx="1"/>
          </p:cNvCxnSpPr>
          <p:nvPr/>
        </p:nvCxnSpPr>
        <p:spPr>
          <a:xfrm>
            <a:off x="3215503" y="3282716"/>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3" name="Table 12">
            <a:extLst>
              <a:ext uri="{FF2B5EF4-FFF2-40B4-BE49-F238E27FC236}">
                <a16:creationId xmlns:a16="http://schemas.microsoft.com/office/drawing/2014/main" id="{A6010B66-FD9C-13DE-BAC8-C81D5C25F250}"/>
              </a:ext>
            </a:extLst>
          </p:cNvPr>
          <p:cNvGraphicFramePr>
            <a:graphicFrameLocks noGrp="1"/>
          </p:cNvGraphicFramePr>
          <p:nvPr>
            <p:extLst>
              <p:ext uri="{D42A27DB-BD31-4B8C-83A1-F6EECF244321}">
                <p14:modId xmlns:p14="http://schemas.microsoft.com/office/powerpoint/2010/main" val="1977604226"/>
              </p:ext>
            </p:extLst>
          </p:nvPr>
        </p:nvGraphicFramePr>
        <p:xfrm>
          <a:off x="9649915" y="2765216"/>
          <a:ext cx="1809027" cy="1996440"/>
        </p:xfrm>
        <a:graphic>
          <a:graphicData uri="http://schemas.openxmlformats.org/drawingml/2006/table">
            <a:tbl>
              <a:tblPr firstRow="1" bandRow="1">
                <a:tableStyleId>{2D5ABB26-0587-4C30-8999-92F81FD0307C}</a:tableStyleId>
              </a:tblPr>
              <a:tblGrid>
                <a:gridCol w="1809027">
                  <a:extLst>
                    <a:ext uri="{9D8B030D-6E8A-4147-A177-3AD203B41FA5}">
                      <a16:colId xmlns:a16="http://schemas.microsoft.com/office/drawing/2014/main" val="3580363858"/>
                    </a:ext>
                  </a:extLst>
                </a:gridCol>
              </a:tblGrid>
              <a:tr h="204701">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mn-lt"/>
                          <a:ea typeface="+mn-ea"/>
                          <a:cs typeface="+mn-cs"/>
                        </a:rPr>
                        <a:t>&lt;&lt;</a:t>
                      </a:r>
                      <a:r>
                        <a:rPr kumimoji="0" lang="en-GB" sz="1000" b="0" i="1" u="none" strike="noStrike" kern="1200" cap="none" spc="0" normalizeH="0" baseline="0" noProof="0">
                          <a:ln>
                            <a:noFill/>
                          </a:ln>
                          <a:solidFill>
                            <a:prstClr val="black"/>
                          </a:solidFill>
                          <a:effectLst/>
                          <a:uLnTx/>
                          <a:uFillTx/>
                          <a:latin typeface="+mn-lt"/>
                          <a:ea typeface="+mn-ea"/>
                          <a:cs typeface="+mn-cs"/>
                        </a:rPr>
                        <a:t>Enumeration</a:t>
                      </a:r>
                      <a:r>
                        <a:rPr kumimoji="0" lang="en-GB" sz="100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mn-lt"/>
                          <a:ea typeface="+mn-ea"/>
                          <a:cs typeface="+mn-cs"/>
                        </a:rPr>
                        <a:t>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900" noProof="0" err="1">
                          <a:solidFill>
                            <a:srgbClr val="000000"/>
                          </a:solidFill>
                          <a:effectLst/>
                          <a:latin typeface="+mn-lt"/>
                        </a:rPr>
                        <a:t>coreEncounter</a:t>
                      </a:r>
                      <a:endParaRPr lang="en-GB" sz="900" b="0" i="0" u="none" strike="noStrike" kern="1200" noProof="0">
                        <a:solidFill>
                          <a:srgbClr val="000000"/>
                        </a:solidFill>
                        <a:effectLst/>
                        <a:latin typeface="+mn-lt"/>
                        <a:ea typeface="+mn-ea"/>
                        <a:cs typeface="+mn-cs"/>
                      </a:endParaRPr>
                    </a:p>
                    <a:p>
                      <a:pPr algn="l" fontAlgn="b"/>
                      <a:r>
                        <a:rPr lang="en-GB" sz="900" b="0" i="0" u="none" strike="noStrike" noProof="0" err="1">
                          <a:solidFill>
                            <a:srgbClr val="000000"/>
                          </a:solidFill>
                          <a:effectLst/>
                          <a:latin typeface="+mn-lt"/>
                        </a:rPr>
                        <a:t>supportiveEncounter</a:t>
                      </a:r>
                      <a:endParaRPr lang="en-GB" sz="900" b="0" i="0" u="none" strike="noStrike" noProof="0">
                        <a:solidFill>
                          <a:srgbClr val="000000"/>
                        </a:solidFill>
                        <a:effectLst/>
                        <a:latin typeface="+mn-lt"/>
                      </a:endParaRPr>
                    </a:p>
                    <a:p>
                      <a:pPr algn="l" fontAlgn="b"/>
                      <a:r>
                        <a:rPr lang="en-GB" sz="900" b="0" i="0" u="none" strike="noStrike" noProof="0">
                          <a:solidFill>
                            <a:srgbClr val="000000"/>
                          </a:solidFill>
                          <a:effectLst/>
                          <a:latin typeface="+mn-lt"/>
                        </a:rPr>
                        <a:t>confirmation</a:t>
                      </a:r>
                    </a:p>
                    <a:p>
                      <a:pPr algn="l" fontAlgn="b"/>
                      <a:r>
                        <a:rPr lang="en-GB" sz="900" b="0" i="0" u="none" strike="noStrike" noProof="0" err="1">
                          <a:solidFill>
                            <a:srgbClr val="000000"/>
                          </a:solidFill>
                          <a:effectLst/>
                          <a:latin typeface="+mn-lt"/>
                        </a:rPr>
                        <a:t>statusUpdate</a:t>
                      </a:r>
                      <a:endParaRPr lang="en-GB" sz="900" b="0" i="0" u="none" strike="noStrike" noProof="0">
                        <a:solidFill>
                          <a:srgbClr val="000000"/>
                        </a:solidFill>
                        <a:effectLst/>
                        <a:latin typeface="+mn-lt"/>
                      </a:endParaRPr>
                    </a:p>
                    <a:p>
                      <a:pPr algn="l" fontAlgn="b"/>
                      <a:r>
                        <a:rPr lang="en-GB" sz="900" b="0" i="0" u="none" strike="noStrike" noProof="0">
                          <a:solidFill>
                            <a:srgbClr val="000000"/>
                          </a:solidFill>
                          <a:effectLst/>
                          <a:latin typeface="+mn-lt"/>
                        </a:rPr>
                        <a:t>notification</a:t>
                      </a:r>
                    </a:p>
                    <a:p>
                      <a:pPr algn="l" fontAlgn="b"/>
                      <a:r>
                        <a:rPr lang="en-GB" sz="900" b="0" i="0" u="none" strike="noStrike" noProof="0">
                          <a:solidFill>
                            <a:srgbClr val="000000"/>
                          </a:solidFill>
                          <a:effectLst/>
                          <a:latin typeface="+mn-lt"/>
                        </a:rPr>
                        <a:t>reminder</a:t>
                      </a:r>
                    </a:p>
                    <a:p>
                      <a:pPr algn="l" fontAlgn="b"/>
                      <a:r>
                        <a:rPr lang="en-GB" sz="900" b="0" i="0" u="none" strike="noStrike" kern="1200" noProof="0">
                          <a:solidFill>
                            <a:srgbClr val="000000"/>
                          </a:solidFill>
                          <a:effectLst/>
                          <a:latin typeface="+mn-lt"/>
                          <a:ea typeface="+mn-ea"/>
                          <a:cs typeface="+mn-cs"/>
                        </a:rPr>
                        <a:t>Inquiry</a:t>
                      </a:r>
                    </a:p>
                    <a:p>
                      <a:pPr algn="l" fontAlgn="b"/>
                      <a:r>
                        <a:rPr lang="en-GB" sz="900" b="0" i="0" u="none" strike="noStrike" kern="1200" noProof="0">
                          <a:solidFill>
                            <a:srgbClr val="000000"/>
                          </a:solidFill>
                          <a:effectLst/>
                          <a:latin typeface="+mn-lt"/>
                          <a:ea typeface="+mn-ea"/>
                          <a:cs typeface="+mn-cs"/>
                        </a:rPr>
                        <a:t>Instruction</a:t>
                      </a:r>
                    </a:p>
                    <a:p>
                      <a:pPr algn="l" fontAlgn="b"/>
                      <a:r>
                        <a:rPr lang="en-GB" sz="900" b="0" i="0" u="none" strike="noStrike" kern="1200" noProof="0" err="1">
                          <a:solidFill>
                            <a:srgbClr val="000000"/>
                          </a:solidFill>
                          <a:effectLst/>
                          <a:latin typeface="+mn-lt"/>
                          <a:ea typeface="+mn-ea"/>
                          <a:cs typeface="+mn-cs"/>
                        </a:rPr>
                        <a:t>authenticationAndAuthorization</a:t>
                      </a:r>
                      <a:endParaRPr lang="en-GB" sz="900" b="0" i="0" u="none" strike="noStrike" kern="1200" noProof="0">
                        <a:solidFill>
                          <a:srgbClr val="000000"/>
                        </a:solidFill>
                        <a:effectLst/>
                        <a:latin typeface="+mn-lt"/>
                        <a:ea typeface="+mn-ea"/>
                        <a:cs typeface="+mn-cs"/>
                      </a:endParaRPr>
                    </a:p>
                    <a:p>
                      <a:pPr algn="l" fontAlgn="b"/>
                      <a:r>
                        <a:rPr lang="en-GB" sz="900" b="0" i="0" u="none" strike="noStrike" kern="1200" noProof="0">
                          <a:solidFill>
                            <a:srgbClr val="000000"/>
                          </a:solidFill>
                          <a:effectLst/>
                          <a:latin typeface="+mn-lt"/>
                          <a:ea typeface="+mn-ea"/>
                          <a:cs typeface="+mn-cs"/>
                        </a:rPr>
                        <a:t>payment</a:t>
                      </a:r>
                    </a:p>
                    <a:p>
                      <a:pPr algn="l" fontAlgn="b"/>
                      <a:r>
                        <a:rPr lang="en-GB" sz="900" b="0" i="0" u="none" strike="noStrike" kern="1200" noProof="0">
                          <a:solidFill>
                            <a:srgbClr val="000000"/>
                          </a:solidFill>
                          <a:effectLst/>
                          <a:latin typeface="+mn-lt"/>
                          <a:ea typeface="+mn-ea"/>
                          <a:cs typeface="+mn-cs"/>
                        </a:rPr>
                        <a:t>other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871489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Planned Action</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24</a:t>
            </a:fld>
            <a:endParaRPr lang="en-GB" noProof="0"/>
          </a:p>
        </p:txBody>
      </p:sp>
      <p:graphicFrame>
        <p:nvGraphicFramePr>
          <p:cNvPr id="5" name="Group 16">
            <a:extLst>
              <a:ext uri="{FF2B5EF4-FFF2-40B4-BE49-F238E27FC236}">
                <a16:creationId xmlns:a16="http://schemas.microsoft.com/office/drawing/2014/main" id="{079005EC-CEE9-4107-8266-C81A55E3C223}"/>
              </a:ext>
            </a:extLst>
          </p:cNvPr>
          <p:cNvGraphicFramePr>
            <a:graphicFrameLocks noGrp="1"/>
          </p:cNvGraphicFramePr>
          <p:nvPr>
            <p:extLst>
              <p:ext uri="{D42A27DB-BD31-4B8C-83A1-F6EECF244321}">
                <p14:modId xmlns:p14="http://schemas.microsoft.com/office/powerpoint/2010/main" val="3277596693"/>
              </p:ext>
            </p:extLst>
          </p:nvPr>
        </p:nvGraphicFramePr>
        <p:xfrm>
          <a:off x="724517" y="979617"/>
          <a:ext cx="10209118" cy="3566160"/>
        </p:xfrm>
        <a:graphic>
          <a:graphicData uri="http://schemas.openxmlformats.org/drawingml/2006/table">
            <a:tbl>
              <a:tblPr>
                <a:tableStyleId>{8A107856-5554-42FB-B03E-39F5DBC370BA}</a:tableStyleId>
              </a:tblPr>
              <a:tblGrid>
                <a:gridCol w="1388968">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195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noProof="0">
                          <a:ln>
                            <a:noFill/>
                          </a:ln>
                          <a:solidFill>
                            <a:schemeClr val="dk1"/>
                          </a:solidFill>
                          <a:effectLst/>
                        </a:rPr>
                        <a:t>A planned activity conducted by an actor as part of a customer journey (that does not contain communication).</a:t>
                      </a:r>
                      <a:endParaRPr kumimoji="0" lang="en-GB" sz="1200" u="none" strike="noStrike" kern="1200" cap="none" normalizeH="0" baseline="0" noProof="0">
                        <a:ln>
                          <a:noFill/>
                        </a:ln>
                        <a:solidFill>
                          <a:srgbClr val="FF0000"/>
                        </a:solidFill>
                        <a:effectLst/>
                        <a:latin typeface="+mn-lt"/>
                        <a:ea typeface="+mn-ea"/>
                        <a:cs typeface="+mn-cs"/>
                      </a:endParaRPr>
                    </a:p>
                  </a:txBody>
                  <a:tcPr horzOverflow="overflow"/>
                </a:tc>
                <a:extLst>
                  <a:ext uri="{0D108BD9-81ED-4DB2-BD59-A6C34878D82A}">
                    <a16:rowId xmlns:a16="http://schemas.microsoft.com/office/drawing/2014/main" val="10000"/>
                  </a:ext>
                </a:extLst>
              </a:tr>
              <a:tr h="9399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An action do not involve direct communication, in contrast to a communication point.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Example to distinguish communication points and actions: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noProof="0">
                          <a:ln>
                            <a:noFill/>
                          </a:ln>
                          <a:solidFill>
                            <a:schemeClr val="dk1"/>
                          </a:solidFill>
                          <a:effectLst/>
                        </a:rPr>
                        <a:t>Action: signing a contract with a pen and scanning the contract</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noProof="0">
                          <a:ln>
                            <a:noFill/>
                          </a:ln>
                          <a:solidFill>
                            <a:schemeClr val="dk1"/>
                          </a:solidFill>
                          <a:effectLst/>
                        </a:rPr>
                        <a:t>Communication point: sending the contract through e-mail</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sz="1200" u="none" strike="noStrike" kern="1200" cap="none" normalizeH="0" baseline="0" noProof="0">
                          <a:ln>
                            <a:noFill/>
                          </a:ln>
                          <a:solidFill>
                            <a:schemeClr val="dk1"/>
                          </a:solidFill>
                          <a:effectLst/>
                          <a:latin typeface="+mn-lt"/>
                          <a:ea typeface="+mn-ea"/>
                          <a:cs typeface="+mn-cs"/>
                        </a:rPr>
                        <a:t>Though the planned times are in float format in the metamodel, the default </a:t>
                      </a:r>
                      <a:r>
                        <a:rPr kumimoji="0" lang="en-GB" sz="1200" u="none" strike="noStrike" kern="1200" cap="none" normalizeH="0" baseline="0" noProof="0" err="1">
                          <a:ln>
                            <a:noFill/>
                          </a:ln>
                          <a:solidFill>
                            <a:schemeClr val="dk1"/>
                          </a:solidFill>
                          <a:effectLst/>
                          <a:latin typeface="+mn-lt"/>
                          <a:ea typeface="+mn-ea"/>
                          <a:cs typeface="+mn-cs"/>
                        </a:rPr>
                        <a:t>xsd:duration</a:t>
                      </a:r>
                      <a:r>
                        <a:rPr kumimoji="0" lang="en-GB" sz="1200" u="none" strike="noStrike" kern="1200" cap="none" normalizeH="0" baseline="0" noProof="0">
                          <a:ln>
                            <a:noFill/>
                          </a:ln>
                          <a:solidFill>
                            <a:schemeClr val="dk1"/>
                          </a:solidFill>
                          <a:effectLst/>
                          <a:latin typeface="+mn-lt"/>
                          <a:ea typeface="+mn-ea"/>
                          <a:cs typeface="+mn-cs"/>
                        </a:rPr>
                        <a:t> format is used in the XML data format.</a:t>
                      </a:r>
                    </a:p>
                  </a:txBody>
                  <a:tcPr horzOverflow="overflow"/>
                </a:tc>
                <a:extLst>
                  <a:ext uri="{0D108BD9-81ED-4DB2-BD59-A6C34878D82A}">
                    <a16:rowId xmlns:a16="http://schemas.microsoft.com/office/drawing/2014/main" val="10002"/>
                  </a:ext>
                </a:extLst>
              </a:tr>
              <a:tr h="2215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Event, process step, activity</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490022178"/>
                  </a:ext>
                </a:extLst>
              </a:tr>
              <a:tr h="28420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touchpointID</a:t>
                      </a:r>
                      <a:r>
                        <a:rPr lang="en-GB" sz="1200" noProof="0"/>
                        <a:t> – an alphanumeric ID specific to touchpoints; starts at T</a:t>
                      </a:r>
                      <a:r>
                        <a:rPr lang="en-GB" sz="1200" baseline="-25000" noProof="0"/>
                        <a:t>1</a:t>
                      </a:r>
                      <a:r>
                        <a:rPr lang="en-GB" sz="1200" noProof="0"/>
                        <a:t> to T</a:t>
                      </a:r>
                      <a:r>
                        <a:rPr lang="en-GB" sz="1200" baseline="-25000" noProof="0"/>
                        <a:t>n </a:t>
                      </a:r>
                      <a:r>
                        <a:rPr lang="en-GB" sz="1200" noProof="0"/>
                        <a:t>where </a:t>
                      </a:r>
                      <a:r>
                        <a:rPr lang="en-GB" sz="1200" i="1" noProof="0"/>
                        <a:t>n </a:t>
                      </a:r>
                      <a:r>
                        <a:rPr lang="en-GB" sz="1200" i="0" noProof="0"/>
                        <a:t>is the total number of touchpoints in a single journey</a:t>
                      </a:r>
                    </a:p>
                    <a:p>
                      <a:pPr algn="l"/>
                      <a:r>
                        <a:rPr lang="en-GB" sz="1200" i="0" noProof="0"/>
                        <a:t>uncertainty </a:t>
                      </a:r>
                      <a:r>
                        <a:rPr lang="en-GB" sz="1200" noProof="0"/>
                        <a:t>– a feature used to represent uncertainty about the uncertainty of occurrence, channel, and initiator; can have multiple values of uncertainty (up to 4, the number of possible values)</a:t>
                      </a:r>
                      <a:endParaRPr lang="en-GB" sz="12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deltaTime</a:t>
                      </a:r>
                      <a:r>
                        <a:rPr lang="en-GB" sz="1200" noProof="0"/>
                        <a:t> – inter- touchpoint planned starting time (millisecond)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touchpointDuration</a:t>
                      </a:r>
                      <a:r>
                        <a:rPr lang="en-GB" sz="1200" noProof="0"/>
                        <a:t> – planned duration for each planned touchpoint (millisecond)</a:t>
                      </a:r>
                    </a:p>
                  </a:txBody>
                  <a:tcPr horzOverflow="overflow"/>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noProof="0"/>
                        <a:t>An action is only composed of an Initiator. A Touchpoint can be associated to Objects, Systems, and may belong to a specific Journey Phase.</a:t>
                      </a:r>
                    </a:p>
                  </a:txBody>
                  <a:tcPr horzOverflow="overflow"/>
                </a:tc>
                <a:extLst>
                  <a:ext uri="{0D108BD9-81ED-4DB2-BD59-A6C34878D82A}">
                    <a16:rowId xmlns:a16="http://schemas.microsoft.com/office/drawing/2014/main" val="10004"/>
                  </a:ext>
                </a:extLst>
              </a:tr>
            </a:tbl>
          </a:graphicData>
        </a:graphic>
      </p:graphicFrame>
      <p:graphicFrame>
        <p:nvGraphicFramePr>
          <p:cNvPr id="8" name="Table 12">
            <a:extLst>
              <a:ext uri="{FF2B5EF4-FFF2-40B4-BE49-F238E27FC236}">
                <a16:creationId xmlns:a16="http://schemas.microsoft.com/office/drawing/2014/main" id="{7CA65EF0-B409-692A-8E00-BD705EA98BFA}"/>
              </a:ext>
            </a:extLst>
          </p:cNvPr>
          <p:cNvGraphicFramePr>
            <a:graphicFrameLocks noGrp="1"/>
          </p:cNvGraphicFramePr>
          <p:nvPr>
            <p:extLst>
              <p:ext uri="{D42A27DB-BD31-4B8C-83A1-F6EECF244321}">
                <p14:modId xmlns:p14="http://schemas.microsoft.com/office/powerpoint/2010/main" val="3780787280"/>
              </p:ext>
            </p:extLst>
          </p:nvPr>
        </p:nvGraphicFramePr>
        <p:xfrm>
          <a:off x="1789739" y="4959836"/>
          <a:ext cx="2168515" cy="1303020"/>
        </p:xfrm>
        <a:graphic>
          <a:graphicData uri="http://schemas.openxmlformats.org/drawingml/2006/table">
            <a:tbl>
              <a:tblPr firstRow="1" bandRow="1">
                <a:tableStyleId>{2D5ABB26-0587-4C30-8999-92F81FD0307C}</a:tableStyleId>
              </a:tblPr>
              <a:tblGrid>
                <a:gridCol w="2168515">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Planned Action</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bg1">
                              <a:lumMod val="76000"/>
                            </a:schemeClr>
                          </a:solidFill>
                        </a:rPr>
                        <a:t>touchpointID</a:t>
                      </a:r>
                      <a:r>
                        <a:rPr lang="en-GB" sz="1050" noProof="0">
                          <a:solidFill>
                            <a:schemeClr val="bg1">
                              <a:lumMod val="76000"/>
                            </a:schemeClr>
                          </a:solidFill>
                        </a:rPr>
                        <a:t>: String</a:t>
                      </a:r>
                    </a:p>
                    <a:p>
                      <a:pPr algn="l"/>
                      <a:r>
                        <a:rPr lang="en-GB" sz="1050" noProof="0" err="1">
                          <a:solidFill>
                            <a:schemeClr val="bg1">
                              <a:lumMod val="76000"/>
                            </a:schemeClr>
                          </a:solidFill>
                        </a:rPr>
                        <a:t>deltaStartTime</a:t>
                      </a:r>
                      <a:r>
                        <a:rPr lang="en-GB" sz="1050" noProof="0">
                          <a:solidFill>
                            <a:schemeClr val="bg1">
                              <a:lumMod val="76000"/>
                            </a:schemeClr>
                          </a:solidFill>
                        </a:rPr>
                        <a:t>: Float</a:t>
                      </a:r>
                    </a:p>
                    <a:p>
                      <a:pPr algn="l"/>
                      <a:r>
                        <a:rPr lang="en-GB" sz="1050" noProof="0" err="1">
                          <a:solidFill>
                            <a:schemeClr val="bg1">
                              <a:lumMod val="76000"/>
                            </a:schemeClr>
                          </a:solidFill>
                        </a:rPr>
                        <a:t>touchpointDuration</a:t>
                      </a:r>
                      <a:r>
                        <a:rPr lang="en-GB" sz="1050" noProof="0">
                          <a:solidFill>
                            <a:schemeClr val="bg1">
                              <a:lumMod val="76000"/>
                            </a:schemeClr>
                          </a:solidFill>
                        </a:rPr>
                        <a:t>: Float</a:t>
                      </a:r>
                    </a:p>
                    <a:p>
                      <a:pPr algn="l"/>
                      <a:r>
                        <a:rPr lang="en-GB" sz="1050" noProof="0">
                          <a:solidFill>
                            <a:schemeClr val="bg1">
                              <a:lumMod val="76000"/>
                            </a:schemeClr>
                          </a:solidFill>
                        </a:rPr>
                        <a:t>uncertainty: </a:t>
                      </a:r>
                      <a:r>
                        <a:rPr lang="en-GB" sz="1050" noProof="0" err="1">
                          <a:solidFill>
                            <a:schemeClr val="bg1">
                              <a:lumMod val="76000"/>
                            </a:schemeClr>
                          </a:solidFill>
                        </a:rPr>
                        <a:t>uncertaintyValues</a:t>
                      </a:r>
                      <a:endParaRPr lang="en-GB" sz="1050" noProof="0">
                        <a:solidFill>
                          <a:schemeClr val="bg1">
                            <a:lumMod val="76000"/>
                          </a:schemeClr>
                        </a:solidFill>
                      </a:endParaRPr>
                    </a:p>
                    <a:p>
                      <a:pPr algn="l"/>
                      <a:r>
                        <a:rPr lang="en-GB" sz="1050" noProof="0">
                          <a:solidFill>
                            <a:schemeClr val="bg1">
                              <a:lumMod val="76000"/>
                            </a:schemeClr>
                          </a:solidFill>
                        </a:rPr>
                        <a:t>comment: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solidFill>
                            <a:schemeClr val="bg1">
                              <a:lumMod val="76000"/>
                            </a:schemeClr>
                          </a:solidFill>
                        </a:rPr>
                        <a:t>touchpointCategory</a:t>
                      </a:r>
                      <a:r>
                        <a:rPr lang="en-GB" sz="1050" noProof="0">
                          <a:solidFill>
                            <a:schemeClr val="bg1">
                              <a:lumMod val="76000"/>
                            </a:schemeClr>
                          </a:solidFill>
                        </a:rPr>
                        <a:t>: classification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9" name="Table 12">
            <a:extLst>
              <a:ext uri="{FF2B5EF4-FFF2-40B4-BE49-F238E27FC236}">
                <a16:creationId xmlns:a16="http://schemas.microsoft.com/office/drawing/2014/main" id="{E1DBA774-9BE8-4EE7-9AA4-4D5917C72B17}"/>
              </a:ext>
            </a:extLst>
          </p:cNvPr>
          <p:cNvGraphicFramePr>
            <a:graphicFrameLocks noGrp="1"/>
          </p:cNvGraphicFramePr>
          <p:nvPr>
            <p:extLst>
              <p:ext uri="{D42A27DB-BD31-4B8C-83A1-F6EECF244321}">
                <p14:modId xmlns:p14="http://schemas.microsoft.com/office/powerpoint/2010/main" val="1837081861"/>
              </p:ext>
            </p:extLst>
          </p:nvPr>
        </p:nvGraphicFramePr>
        <p:xfrm>
          <a:off x="5329848" y="5376980"/>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Initiator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10" name="TextBox 9">
            <a:extLst>
              <a:ext uri="{FF2B5EF4-FFF2-40B4-BE49-F238E27FC236}">
                <a16:creationId xmlns:a16="http://schemas.microsoft.com/office/drawing/2014/main" id="{BB76222B-9FAE-087E-6119-AE2C1C1A0466}"/>
              </a:ext>
            </a:extLst>
          </p:cNvPr>
          <p:cNvSpPr txBox="1"/>
          <p:nvPr/>
        </p:nvSpPr>
        <p:spPr>
          <a:xfrm flipH="1">
            <a:off x="4344599" y="5253869"/>
            <a:ext cx="1034840" cy="246221"/>
          </a:xfrm>
          <a:prstGeom prst="rect">
            <a:avLst/>
          </a:prstGeom>
          <a:noFill/>
          <a:ln>
            <a:noFill/>
          </a:ln>
        </p:spPr>
        <p:txBody>
          <a:bodyPr wrap="square" rtlCol="0">
            <a:spAutoFit/>
          </a:bodyPr>
          <a:lstStyle/>
          <a:p>
            <a:pPr algn="l"/>
            <a:r>
              <a:rPr lang="en-GB" sz="1000" noProof="0"/>
              <a:t>initiator [1..1]</a:t>
            </a:r>
          </a:p>
        </p:txBody>
      </p:sp>
      <p:sp>
        <p:nvSpPr>
          <p:cNvPr id="11" name="Diamond 10">
            <a:extLst>
              <a:ext uri="{FF2B5EF4-FFF2-40B4-BE49-F238E27FC236}">
                <a16:creationId xmlns:a16="http://schemas.microsoft.com/office/drawing/2014/main" id="{06A972D1-1859-975C-A8F0-3FFE94A0ABD2}"/>
              </a:ext>
            </a:extLst>
          </p:cNvPr>
          <p:cNvSpPr/>
          <p:nvPr/>
        </p:nvSpPr>
        <p:spPr>
          <a:xfrm>
            <a:off x="3970954" y="5448168"/>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2" name="Straight Arrow Connector 11">
            <a:extLst>
              <a:ext uri="{FF2B5EF4-FFF2-40B4-BE49-F238E27FC236}">
                <a16:creationId xmlns:a16="http://schemas.microsoft.com/office/drawing/2014/main" id="{A64A89B2-B175-8D24-F34F-0A0CC58E9690}"/>
              </a:ext>
            </a:extLst>
          </p:cNvPr>
          <p:cNvCxnSpPr>
            <a:cxnSpLocks/>
            <a:stCxn id="11" idx="3"/>
            <a:endCxn id="9" idx="1"/>
          </p:cNvCxnSpPr>
          <p:nvPr/>
        </p:nvCxnSpPr>
        <p:spPr>
          <a:xfrm>
            <a:off x="4150954" y="5502168"/>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24714F20-6094-15E6-6132-2FE8DC37D0C5}"/>
              </a:ext>
            </a:extLst>
          </p:cNvPr>
          <p:cNvGraphicFramePr>
            <a:graphicFrameLocks noGrp="1"/>
          </p:cNvGraphicFramePr>
          <p:nvPr>
            <p:extLst>
              <p:ext uri="{D42A27DB-BD31-4B8C-83A1-F6EECF244321}">
                <p14:modId xmlns:p14="http://schemas.microsoft.com/office/powerpoint/2010/main" val="3135595207"/>
              </p:ext>
            </p:extLst>
          </p:nvPr>
        </p:nvGraphicFramePr>
        <p:xfrm>
          <a:off x="7000207" y="4791251"/>
          <a:ext cx="2132789" cy="1143000"/>
        </p:xfrm>
        <a:graphic>
          <a:graphicData uri="http://schemas.openxmlformats.org/drawingml/2006/table">
            <a:tbl>
              <a:tblPr firstRow="1" bandRow="1">
                <a:tableStyleId>{2D5ABB26-0587-4C30-8999-92F81FD0307C}</a:tableStyleId>
              </a:tblPr>
              <a:tblGrid>
                <a:gridCol w="213278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168931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1F4DF-C0D6-06C6-E1FD-8046CC17C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80DB4-881B-69C9-1D18-732F9EB6A614}"/>
              </a:ext>
            </a:extLst>
          </p:cNvPr>
          <p:cNvSpPr>
            <a:spLocks noGrp="1"/>
          </p:cNvSpPr>
          <p:nvPr>
            <p:ph type="title"/>
          </p:nvPr>
        </p:nvSpPr>
        <p:spPr/>
        <p:txBody>
          <a:bodyPr/>
          <a:lstStyle/>
          <a:p>
            <a:r>
              <a:rPr lang="en-GB" noProof="0"/>
              <a:t>Actual Action (1/2)</a:t>
            </a:r>
          </a:p>
        </p:txBody>
      </p:sp>
      <p:sp>
        <p:nvSpPr>
          <p:cNvPr id="4" name="Slide Number Placeholder 3">
            <a:extLst>
              <a:ext uri="{FF2B5EF4-FFF2-40B4-BE49-F238E27FC236}">
                <a16:creationId xmlns:a16="http://schemas.microsoft.com/office/drawing/2014/main" id="{F8A3858A-669C-0556-1093-A932AE9E6F85}"/>
              </a:ext>
            </a:extLst>
          </p:cNvPr>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25</a:t>
            </a:fld>
            <a:endParaRPr lang="en-GB" noProof="0"/>
          </a:p>
        </p:txBody>
      </p:sp>
      <p:graphicFrame>
        <p:nvGraphicFramePr>
          <p:cNvPr id="5" name="Group 16">
            <a:extLst>
              <a:ext uri="{FF2B5EF4-FFF2-40B4-BE49-F238E27FC236}">
                <a16:creationId xmlns:a16="http://schemas.microsoft.com/office/drawing/2014/main" id="{78B25323-97F6-66C2-0577-860DB0D45A7B}"/>
              </a:ext>
            </a:extLst>
          </p:cNvPr>
          <p:cNvGraphicFramePr>
            <a:graphicFrameLocks noGrp="1"/>
          </p:cNvGraphicFramePr>
          <p:nvPr>
            <p:extLst>
              <p:ext uri="{D42A27DB-BD31-4B8C-83A1-F6EECF244321}">
                <p14:modId xmlns:p14="http://schemas.microsoft.com/office/powerpoint/2010/main" val="422304423"/>
              </p:ext>
            </p:extLst>
          </p:nvPr>
        </p:nvGraphicFramePr>
        <p:xfrm>
          <a:off x="930000" y="1196624"/>
          <a:ext cx="10209118" cy="3802620"/>
        </p:xfrm>
        <a:graphic>
          <a:graphicData uri="http://schemas.openxmlformats.org/drawingml/2006/table">
            <a:tbl>
              <a:tblPr>
                <a:tableStyleId>{8A107856-5554-42FB-B03E-39F5DBC370BA}</a:tableStyleId>
              </a:tblPr>
              <a:tblGrid>
                <a:gridCol w="1388968">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3984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noProof="0">
                          <a:ln>
                            <a:noFill/>
                          </a:ln>
                          <a:solidFill>
                            <a:schemeClr val="dk1"/>
                          </a:solidFill>
                          <a:effectLst/>
                        </a:rPr>
                        <a:t>An activity conducted by the customer or the service provider as part of a customer journey (that does not contain communication).</a:t>
                      </a:r>
                      <a:endParaRPr kumimoji="0" lang="en-GB" sz="1200" u="none" strike="noStrike" kern="1200" cap="none" normalizeH="0" baseline="0" noProof="0">
                        <a:ln>
                          <a:noFill/>
                        </a:ln>
                        <a:solidFill>
                          <a:srgbClr val="FF0000"/>
                        </a:solidFill>
                        <a:effectLst/>
                        <a:latin typeface="+mn-lt"/>
                        <a:ea typeface="+mn-ea"/>
                        <a:cs typeface="+mn-cs"/>
                      </a:endParaRPr>
                    </a:p>
                  </a:txBody>
                  <a:tcPr horzOverflow="overflow"/>
                </a:tc>
                <a:extLst>
                  <a:ext uri="{0D108BD9-81ED-4DB2-BD59-A6C34878D82A}">
                    <a16:rowId xmlns:a16="http://schemas.microsoft.com/office/drawing/2014/main" val="10000"/>
                  </a:ext>
                </a:extLst>
              </a:tr>
              <a:tr h="8765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An action does not involve direct communication, in contrast to a communication point.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Example to distinguish communication points and actions: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noProof="0">
                          <a:ln>
                            <a:noFill/>
                          </a:ln>
                          <a:solidFill>
                            <a:schemeClr val="dk1"/>
                          </a:solidFill>
                          <a:effectLst/>
                        </a:rPr>
                        <a:t>Action: signing a contract with a pen and scanning the contract</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noProof="0">
                          <a:ln>
                            <a:noFill/>
                          </a:ln>
                          <a:solidFill>
                            <a:schemeClr val="dk1"/>
                          </a:solidFill>
                          <a:effectLst/>
                        </a:rPr>
                        <a:t>Communication point: sending the contract through e-mail</a:t>
                      </a:r>
                    </a:p>
                  </a:txBody>
                  <a:tcPr horzOverflow="overflow"/>
                </a:tc>
                <a:extLst>
                  <a:ext uri="{0D108BD9-81ED-4DB2-BD59-A6C34878D82A}">
                    <a16:rowId xmlns:a16="http://schemas.microsoft.com/office/drawing/2014/main" val="10002"/>
                  </a:ext>
                </a:extLst>
              </a:tr>
              <a:tr h="2390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Event, process step, activity</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490022178"/>
                  </a:ext>
                </a:extLst>
              </a:tr>
              <a:tr h="119528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touchpointID</a:t>
                      </a:r>
                      <a:r>
                        <a:rPr lang="en-GB" sz="1200" noProof="0"/>
                        <a:t> – an alphanumeric ID specific to touchpoints; starts at T</a:t>
                      </a:r>
                      <a:r>
                        <a:rPr lang="en-GB" sz="1200" baseline="-25000" noProof="0"/>
                        <a:t>1</a:t>
                      </a:r>
                      <a:r>
                        <a:rPr lang="en-GB" sz="1200" noProof="0"/>
                        <a:t> to T</a:t>
                      </a:r>
                      <a:r>
                        <a:rPr lang="en-GB" sz="1200" baseline="-25000" noProof="0"/>
                        <a:t>n </a:t>
                      </a:r>
                      <a:r>
                        <a:rPr lang="en-GB" sz="1200" noProof="0"/>
                        <a:t>where </a:t>
                      </a:r>
                      <a:r>
                        <a:rPr lang="en-GB" sz="1200" i="1" noProof="0"/>
                        <a:t>n </a:t>
                      </a:r>
                      <a:r>
                        <a:rPr lang="en-GB" sz="1200" i="0" noProof="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noProof="0"/>
                        <a:t>uncertainty </a:t>
                      </a:r>
                      <a:r>
                        <a:rPr lang="en-GB" sz="1200" noProof="0"/>
                        <a:t>– a feature used to represent uncertainty about the uncertainty of occurrence, channel, and initiator; can have multiple values of uncertainty (up to 4, the number of possible values)</a:t>
                      </a:r>
                      <a:endParaRPr lang="en-GB" sz="1200" i="0" noProof="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comment –  comments that can be stated for a specific journey</a:t>
                      </a:r>
                    </a:p>
                    <a:p>
                      <a:pPr algn="l"/>
                      <a:r>
                        <a:rPr lang="en-GB" sz="1200" noProof="0" err="1"/>
                        <a:t>timeStarted</a:t>
                      </a:r>
                      <a:r>
                        <a:rPr lang="en-GB" sz="1200" noProof="0"/>
                        <a:t> – a timestamp value that indicates the time the touchpoint has started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timeCompleted</a:t>
                      </a:r>
                      <a:r>
                        <a:rPr lang="en-GB" sz="1200" noProof="0"/>
                        <a:t> – a timestamp value that indicates the time the touchpoint has completed</a:t>
                      </a:r>
                    </a:p>
                    <a:p>
                      <a:pPr algn="l"/>
                      <a:r>
                        <a:rPr lang="en-GB" sz="1200" noProof="0"/>
                        <a:t>compliance – checks whether a real-world touchpoint follows the planned touchpoint, is missing, or is failing. An ad hoc touchpoint is an unintended touchpoint that is not present in a planned journey</a:t>
                      </a:r>
                    </a:p>
                  </a:txBody>
                  <a:tcPr horzOverflow="overflow"/>
                </a:tc>
                <a:extLst>
                  <a:ext uri="{0D108BD9-81ED-4DB2-BD59-A6C34878D82A}">
                    <a16:rowId xmlns:a16="http://schemas.microsoft.com/office/drawing/2014/main" val="10003"/>
                  </a:ext>
                </a:extLst>
              </a:tr>
              <a:tr h="29882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An action is only composed of an Initiator. A Touchpoint can be associated to Objects, Systems, and may belong to a specific Journey Phase.</a:t>
                      </a:r>
                    </a:p>
                  </a:txBody>
                  <a:tcPr horzOverflow="overflow"/>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D569EC37-7666-4FCD-EDC7-830112F69778}"/>
              </a:ext>
            </a:extLst>
          </p:cNvPr>
          <p:cNvSpPr txBox="1"/>
          <p:nvPr/>
        </p:nvSpPr>
        <p:spPr>
          <a:xfrm>
            <a:off x="3488489" y="5568281"/>
            <a:ext cx="6053221" cy="369332"/>
          </a:xfrm>
          <a:prstGeom prst="rect">
            <a:avLst/>
          </a:prstGeom>
          <a:noFill/>
        </p:spPr>
        <p:txBody>
          <a:bodyPr wrap="square" lIns="0" tIns="0" rIns="0" bIns="0" rtlCol="0">
            <a:spAutoFit/>
          </a:bodyPr>
          <a:lstStyle/>
          <a:p>
            <a:pPr algn="l"/>
            <a:r>
              <a:rPr lang="en-GB" sz="2400" noProof="0">
                <a:solidFill>
                  <a:schemeClr val="tx2"/>
                </a:solidFill>
              </a:rPr>
              <a:t>See next slide for class diagram</a:t>
            </a:r>
          </a:p>
        </p:txBody>
      </p:sp>
    </p:spTree>
    <p:extLst>
      <p:ext uri="{BB962C8B-B14F-4D97-AF65-F5344CB8AC3E}">
        <p14:creationId xmlns:p14="http://schemas.microsoft.com/office/powerpoint/2010/main" val="2475061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Actual Action (2/2)</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26</a:t>
            </a:fld>
            <a:endParaRPr lang="en-GB" noProof="0"/>
          </a:p>
        </p:txBody>
      </p:sp>
      <p:graphicFrame>
        <p:nvGraphicFramePr>
          <p:cNvPr id="55" name="Table 12">
            <a:extLst>
              <a:ext uri="{FF2B5EF4-FFF2-40B4-BE49-F238E27FC236}">
                <a16:creationId xmlns:a16="http://schemas.microsoft.com/office/drawing/2014/main" id="{5262AFFE-743F-46B2-8ADD-93121B1929A5}"/>
              </a:ext>
            </a:extLst>
          </p:cNvPr>
          <p:cNvGraphicFramePr>
            <a:graphicFrameLocks noGrp="1"/>
          </p:cNvGraphicFramePr>
          <p:nvPr>
            <p:extLst>
              <p:ext uri="{D42A27DB-BD31-4B8C-83A1-F6EECF244321}">
                <p14:modId xmlns:p14="http://schemas.microsoft.com/office/powerpoint/2010/main" val="3569662269"/>
              </p:ext>
            </p:extLst>
          </p:nvPr>
        </p:nvGraphicFramePr>
        <p:xfrm>
          <a:off x="2439680" y="2119512"/>
          <a:ext cx="2422518" cy="1463040"/>
        </p:xfrm>
        <a:graphic>
          <a:graphicData uri="http://schemas.openxmlformats.org/drawingml/2006/table">
            <a:tbl>
              <a:tblPr firstRow="1" bandRow="1">
                <a:tableStyleId>{2D5ABB26-0587-4C30-8999-92F81FD0307C}</a:tableStyleId>
              </a:tblPr>
              <a:tblGrid>
                <a:gridCol w="2422518">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Actual Action</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bg1">
                              <a:lumMod val="76000"/>
                            </a:schemeClr>
                          </a:solidFill>
                        </a:rPr>
                        <a:t>touchpointID</a:t>
                      </a:r>
                      <a:r>
                        <a:rPr lang="en-GB" sz="1050" noProof="0">
                          <a:solidFill>
                            <a:schemeClr val="bg1">
                              <a:lumMod val="76000"/>
                            </a:schemeClr>
                          </a:solidFill>
                        </a:rPr>
                        <a:t>: String</a:t>
                      </a:r>
                    </a:p>
                    <a:p>
                      <a:pPr algn="l"/>
                      <a:r>
                        <a:rPr lang="en-GB" sz="1050" noProof="0" err="1">
                          <a:solidFill>
                            <a:schemeClr val="bg1">
                              <a:lumMod val="76000"/>
                            </a:schemeClr>
                          </a:solidFill>
                        </a:rPr>
                        <a:t>timeStarted</a:t>
                      </a:r>
                      <a:r>
                        <a:rPr lang="en-GB" sz="1050" noProof="0">
                          <a:solidFill>
                            <a:schemeClr val="bg1">
                              <a:lumMod val="76000"/>
                            </a:schemeClr>
                          </a:solidFill>
                        </a:rPr>
                        <a:t>: Datetime</a:t>
                      </a:r>
                    </a:p>
                    <a:p>
                      <a:pPr algn="l"/>
                      <a:r>
                        <a:rPr lang="en-GB" sz="1050" noProof="0" err="1">
                          <a:solidFill>
                            <a:schemeClr val="bg1">
                              <a:lumMod val="76000"/>
                            </a:schemeClr>
                          </a:solidFill>
                        </a:rPr>
                        <a:t>timeCompleted</a:t>
                      </a:r>
                      <a:r>
                        <a:rPr lang="en-GB" sz="1050" noProof="0">
                          <a:solidFill>
                            <a:schemeClr val="bg1">
                              <a:lumMod val="76000"/>
                            </a:schemeClr>
                          </a:solidFill>
                        </a:rPr>
                        <a:t>: Datetime</a:t>
                      </a:r>
                    </a:p>
                    <a:p>
                      <a:pPr algn="l"/>
                      <a:r>
                        <a:rPr lang="en-GB" sz="1050" noProof="0">
                          <a:solidFill>
                            <a:schemeClr val="bg1">
                              <a:lumMod val="76000"/>
                            </a:schemeClr>
                          </a:solidFill>
                        </a:rPr>
                        <a:t>compliance: </a:t>
                      </a:r>
                      <a:r>
                        <a:rPr lang="en-GB" sz="1050" noProof="0" err="1">
                          <a:solidFill>
                            <a:schemeClr val="bg1">
                              <a:lumMod val="76000"/>
                            </a:schemeClr>
                          </a:solidFill>
                        </a:rPr>
                        <a:t>complianceValues</a:t>
                      </a:r>
                      <a:endParaRPr lang="en-GB" sz="1050" noProof="0">
                        <a:solidFill>
                          <a:schemeClr val="bg1">
                            <a:lumMod val="76000"/>
                          </a:schemeClr>
                        </a:solidFill>
                      </a:endParaRP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a:solidFill>
                            <a:schemeClr val="bg1">
                              <a:lumMod val="76000"/>
                            </a:schemeClr>
                          </a:solidFill>
                        </a:rPr>
                        <a:t>uncertainty: </a:t>
                      </a:r>
                      <a:r>
                        <a:rPr lang="en-GB" sz="1050" noProof="0" err="1">
                          <a:solidFill>
                            <a:schemeClr val="bg1">
                              <a:lumMod val="76000"/>
                            </a:schemeClr>
                          </a:solidFill>
                        </a:rPr>
                        <a:t>uncertaintyValues</a:t>
                      </a:r>
                      <a:r>
                        <a:rPr lang="en-GB" sz="1050" noProof="0">
                          <a:solidFill>
                            <a:schemeClr val="bg1">
                              <a:lumMod val="76000"/>
                            </a:schemeClr>
                          </a:solidFill>
                        </a:rPr>
                        <a:t> </a:t>
                      </a:r>
                      <a:r>
                        <a:rPr lang="en-GB" sz="1050" i="0" noProof="0">
                          <a:solidFill>
                            <a:schemeClr val="bg1">
                              <a:lumMod val="76000"/>
                            </a:schemeClr>
                          </a:solidFill>
                        </a:rPr>
                        <a:t>[0..4]</a:t>
                      </a:r>
                      <a:endParaRPr lang="en-GB" sz="1050" noProof="0">
                        <a:solidFill>
                          <a:schemeClr val="bg1">
                            <a:lumMod val="76000"/>
                          </a:schemeClr>
                        </a:solidFill>
                      </a:endParaRPr>
                    </a:p>
                    <a:p>
                      <a:pPr algn="l"/>
                      <a:r>
                        <a:rPr lang="en-GB" sz="1050" noProof="0">
                          <a:solidFill>
                            <a:schemeClr val="bg1">
                              <a:lumMod val="76000"/>
                            </a:schemeClr>
                          </a:solidFill>
                        </a:rPr>
                        <a:t>comment: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solidFill>
                            <a:schemeClr val="bg1">
                              <a:lumMod val="76000"/>
                            </a:schemeClr>
                          </a:solidFill>
                        </a:rPr>
                        <a:t>touchpointCategory</a:t>
                      </a:r>
                      <a:r>
                        <a:rPr lang="en-GB" sz="1050" noProof="0">
                          <a:solidFill>
                            <a:schemeClr val="bg1">
                              <a:lumMod val="76000"/>
                            </a:schemeClr>
                          </a:solidFill>
                        </a:rPr>
                        <a:t>: classification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8" name="Table 12">
            <a:extLst>
              <a:ext uri="{FF2B5EF4-FFF2-40B4-BE49-F238E27FC236}">
                <a16:creationId xmlns:a16="http://schemas.microsoft.com/office/drawing/2014/main" id="{242615D5-8C5F-AA9A-983F-0691C937DE1D}"/>
              </a:ext>
            </a:extLst>
          </p:cNvPr>
          <p:cNvGraphicFramePr>
            <a:graphicFrameLocks noGrp="1"/>
          </p:cNvGraphicFramePr>
          <p:nvPr>
            <p:extLst>
              <p:ext uri="{D42A27DB-BD31-4B8C-83A1-F6EECF244321}">
                <p14:modId xmlns:p14="http://schemas.microsoft.com/office/powerpoint/2010/main" val="3786520362"/>
              </p:ext>
            </p:extLst>
          </p:nvPr>
        </p:nvGraphicFramePr>
        <p:xfrm>
          <a:off x="6237753" y="23777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Initiator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9" name="TextBox 8">
            <a:extLst>
              <a:ext uri="{FF2B5EF4-FFF2-40B4-BE49-F238E27FC236}">
                <a16:creationId xmlns:a16="http://schemas.microsoft.com/office/drawing/2014/main" id="{1288A0A0-14CB-168C-B4D1-00A97B7EA683}"/>
              </a:ext>
            </a:extLst>
          </p:cNvPr>
          <p:cNvSpPr txBox="1"/>
          <p:nvPr/>
        </p:nvSpPr>
        <p:spPr>
          <a:xfrm flipH="1">
            <a:off x="5133863" y="2257272"/>
            <a:ext cx="1034840" cy="246221"/>
          </a:xfrm>
          <a:prstGeom prst="rect">
            <a:avLst/>
          </a:prstGeom>
          <a:noFill/>
          <a:ln>
            <a:noFill/>
          </a:ln>
        </p:spPr>
        <p:txBody>
          <a:bodyPr wrap="square" rtlCol="0">
            <a:spAutoFit/>
          </a:bodyPr>
          <a:lstStyle/>
          <a:p>
            <a:pPr algn="l"/>
            <a:r>
              <a:rPr lang="en-GB" sz="1000" noProof="0"/>
              <a:t>initiator [1..1]</a:t>
            </a:r>
          </a:p>
        </p:txBody>
      </p:sp>
      <p:sp>
        <p:nvSpPr>
          <p:cNvPr id="10" name="Diamond 9">
            <a:extLst>
              <a:ext uri="{FF2B5EF4-FFF2-40B4-BE49-F238E27FC236}">
                <a16:creationId xmlns:a16="http://schemas.microsoft.com/office/drawing/2014/main" id="{BB4C8982-9134-3408-7426-76C6171BA318}"/>
              </a:ext>
            </a:extLst>
          </p:cNvPr>
          <p:cNvSpPr/>
          <p:nvPr/>
        </p:nvSpPr>
        <p:spPr>
          <a:xfrm>
            <a:off x="4878859" y="2448951"/>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11" name="Straight Arrow Connector 10">
            <a:extLst>
              <a:ext uri="{FF2B5EF4-FFF2-40B4-BE49-F238E27FC236}">
                <a16:creationId xmlns:a16="http://schemas.microsoft.com/office/drawing/2014/main" id="{3C070A31-B8C8-746D-D30A-4538422CA4AE}"/>
              </a:ext>
            </a:extLst>
          </p:cNvPr>
          <p:cNvCxnSpPr>
            <a:cxnSpLocks/>
            <a:stCxn id="10" idx="3"/>
            <a:endCxn id="8" idx="1"/>
          </p:cNvCxnSpPr>
          <p:nvPr/>
        </p:nvCxnSpPr>
        <p:spPr>
          <a:xfrm>
            <a:off x="5058859" y="2502951"/>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2" name="Table 12">
            <a:extLst>
              <a:ext uri="{FF2B5EF4-FFF2-40B4-BE49-F238E27FC236}">
                <a16:creationId xmlns:a16="http://schemas.microsoft.com/office/drawing/2014/main" id="{7AB1F6EA-08E6-2049-8F7E-CF376CDDDB29}"/>
              </a:ext>
            </a:extLst>
          </p:cNvPr>
          <p:cNvGraphicFramePr>
            <a:graphicFrameLocks noGrp="1"/>
          </p:cNvGraphicFramePr>
          <p:nvPr>
            <p:extLst>
              <p:ext uri="{D42A27DB-BD31-4B8C-83A1-F6EECF244321}">
                <p14:modId xmlns:p14="http://schemas.microsoft.com/office/powerpoint/2010/main" val="1050334831"/>
              </p:ext>
            </p:extLst>
          </p:nvPr>
        </p:nvGraphicFramePr>
        <p:xfrm>
          <a:off x="8264616" y="2081530"/>
          <a:ext cx="1730617" cy="1143000"/>
        </p:xfrm>
        <a:graphic>
          <a:graphicData uri="http://schemas.openxmlformats.org/drawingml/2006/table">
            <a:tbl>
              <a:tblPr firstRow="1" bandRow="1">
                <a:tableStyleId>{2D5ABB26-0587-4C30-8999-92F81FD0307C}</a:tableStyleId>
              </a:tblPr>
              <a:tblGrid>
                <a:gridCol w="1730617">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0" err="1">
                          <a:solidFill>
                            <a:srgbClr val="000000"/>
                          </a:solidFill>
                          <a:effectLst/>
                          <a:latin typeface="+mn-lt"/>
                        </a:rPr>
                        <a:t>uncertainOccurrence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uncertainNoOfOccurrence</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uncertainChannel</a:t>
                      </a:r>
                      <a:endParaRPr lang="en-GB" sz="1050" b="0" i="0" u="none" strike="noStrike" noProof="0">
                        <a:solidFill>
                          <a:srgbClr val="000000"/>
                        </a:solidFill>
                        <a:effectLst/>
                        <a:latin typeface="+mn-lt"/>
                      </a:endParaRPr>
                    </a:p>
                    <a:p>
                      <a:pPr algn="l" fontAlgn="b"/>
                      <a:r>
                        <a:rPr lang="en-GB" sz="1050" b="0" i="0" u="none" strike="noStrike" noProof="0" err="1">
                          <a:solidFill>
                            <a:srgbClr val="000000"/>
                          </a:solidFill>
                          <a:effectLst/>
                          <a:latin typeface="+mn-lt"/>
                        </a:rPr>
                        <a:t>uncertainInitiator</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1414347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Initiator</a:t>
            </a:r>
          </a:p>
        </p:txBody>
      </p:sp>
      <p:graphicFrame>
        <p:nvGraphicFramePr>
          <p:cNvPr id="5" name="Group 16">
            <a:extLst>
              <a:ext uri="{FF2B5EF4-FFF2-40B4-BE49-F238E27FC236}">
                <a16:creationId xmlns:a16="http://schemas.microsoft.com/office/drawing/2014/main" id="{9885EEC2-2F6A-4C40-9C30-D2644842607F}"/>
              </a:ext>
            </a:extLst>
          </p:cNvPr>
          <p:cNvGraphicFramePr>
            <a:graphicFrameLocks noGrp="1"/>
          </p:cNvGraphicFramePr>
          <p:nvPr>
            <p:extLst>
              <p:ext uri="{D42A27DB-BD31-4B8C-83A1-F6EECF244321}">
                <p14:modId xmlns:p14="http://schemas.microsoft.com/office/powerpoint/2010/main" val="1660541109"/>
              </p:ext>
            </p:extLst>
          </p:nvPr>
        </p:nvGraphicFramePr>
        <p:xfrm>
          <a:off x="954181" y="1407493"/>
          <a:ext cx="10209119" cy="173736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Any person or entity that initiates an action or communication point and is involved in the service delivery or service consumption</a:t>
                      </a:r>
                    </a:p>
                  </a:txBody>
                  <a:tcPr horzOverflow="overflow"/>
                </a:tc>
                <a:extLst>
                  <a:ext uri="{0D108BD9-81ED-4DB2-BD59-A6C34878D82A}">
                    <a16:rowId xmlns:a16="http://schemas.microsoft.com/office/drawing/2014/main" val="10000"/>
                  </a:ext>
                </a:extLst>
              </a:tr>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Both types of touchpoints has an initiator. In the case of an actions, there is only an initiator (no receiver)</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325456469"/>
                  </a:ext>
                </a:extLst>
              </a:tr>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Sender</a:t>
                      </a:r>
                    </a:p>
                  </a:txBody>
                  <a:tcPr horzOverflow="overflow"/>
                </a:tc>
                <a:extLst>
                  <a:ext uri="{0D108BD9-81ED-4DB2-BD59-A6C34878D82A}">
                    <a16:rowId xmlns:a16="http://schemas.microsoft.com/office/drawing/2014/main" val="10001"/>
                  </a:ext>
                </a:extLst>
              </a:tr>
              <a:tr h="3494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noProof="0" err="1"/>
                        <a:t>InitiatorLabel</a:t>
                      </a:r>
                      <a:r>
                        <a:rPr lang="en-GB" sz="1200" noProof="0"/>
                        <a:t> – a short description of the event describing the initiator's point of view (e.g., if Bob is the Initiator of the call, the description would be "Bob calls Alice")</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805603598"/>
                  </a:ext>
                </a:extLst>
              </a:tr>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An Initiator refers to an Actor involved in a journey</a:t>
                      </a:r>
                    </a:p>
                  </a:txBody>
                  <a:tcPr horzOverflow="overflow"/>
                </a:tc>
                <a:extLst>
                  <a:ext uri="{0D108BD9-81ED-4DB2-BD59-A6C34878D82A}">
                    <a16:rowId xmlns:a16="http://schemas.microsoft.com/office/drawing/2014/main" val="261141534"/>
                  </a:ext>
                </a:extLst>
              </a:tr>
            </a:tbl>
          </a:graphicData>
        </a:graphic>
      </p:graphicFrame>
      <p:graphicFrame>
        <p:nvGraphicFramePr>
          <p:cNvPr id="16" name="Table 12">
            <a:extLst>
              <a:ext uri="{FF2B5EF4-FFF2-40B4-BE49-F238E27FC236}">
                <a16:creationId xmlns:a16="http://schemas.microsoft.com/office/drawing/2014/main" id="{733BD406-2827-494A-972E-EE83E0FD257B}"/>
              </a:ext>
            </a:extLst>
          </p:cNvPr>
          <p:cNvGraphicFramePr>
            <a:graphicFrameLocks noGrp="1"/>
          </p:cNvGraphicFramePr>
          <p:nvPr>
            <p:extLst>
              <p:ext uri="{D42A27DB-BD31-4B8C-83A1-F6EECF244321}">
                <p14:modId xmlns:p14="http://schemas.microsoft.com/office/powerpoint/2010/main" val="2335093658"/>
              </p:ext>
            </p:extLst>
          </p:nvPr>
        </p:nvGraphicFramePr>
        <p:xfrm>
          <a:off x="4239668" y="3988012"/>
          <a:ext cx="1351902" cy="50292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133004">
                <a:tc>
                  <a:txBody>
                    <a:bodyPr/>
                    <a:lstStyle/>
                    <a:p>
                      <a:pPr algn="ctr"/>
                      <a:r>
                        <a:rPr lang="en-GB" sz="1050" b="1" noProof="0">
                          <a:solidFill>
                            <a:schemeClr val="tx1"/>
                          </a:solidFill>
                        </a:rPr>
                        <a:t>Initiator</a:t>
                      </a:r>
                      <a:endParaRPr lang="en-GB" sz="1050" b="1"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20912">
                <a:tc>
                  <a:txBody>
                    <a:bodyPr/>
                    <a:lstStyle/>
                    <a:p>
                      <a:pPr algn="l"/>
                      <a:r>
                        <a:rPr lang="en-GB" sz="1050" noProof="0" err="1"/>
                        <a:t>initiatorLabel</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5" name="Table 12">
            <a:extLst>
              <a:ext uri="{FF2B5EF4-FFF2-40B4-BE49-F238E27FC236}">
                <a16:creationId xmlns:a16="http://schemas.microsoft.com/office/drawing/2014/main" id="{C802F3B7-224B-4904-9653-FC9F5D86D8DC}"/>
              </a:ext>
            </a:extLst>
          </p:cNvPr>
          <p:cNvGraphicFramePr>
            <a:graphicFrameLocks noGrp="1"/>
          </p:cNvGraphicFramePr>
          <p:nvPr>
            <p:extLst>
              <p:ext uri="{D42A27DB-BD31-4B8C-83A1-F6EECF244321}">
                <p14:modId xmlns:p14="http://schemas.microsoft.com/office/powerpoint/2010/main" val="2072913429"/>
              </p:ext>
            </p:extLst>
          </p:nvPr>
        </p:nvGraphicFramePr>
        <p:xfrm>
          <a:off x="6625612" y="4109816"/>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7" name="Straight Arrow Connector 16">
            <a:extLst>
              <a:ext uri="{FF2B5EF4-FFF2-40B4-BE49-F238E27FC236}">
                <a16:creationId xmlns:a16="http://schemas.microsoft.com/office/drawing/2014/main" id="{EE0F320F-C4B8-442E-8A42-788C6A99C477}"/>
              </a:ext>
            </a:extLst>
          </p:cNvPr>
          <p:cNvCxnSpPr>
            <a:cxnSpLocks/>
            <a:stCxn id="16" idx="3"/>
            <a:endCxn id="15" idx="1"/>
          </p:cNvCxnSpPr>
          <p:nvPr/>
        </p:nvCxnSpPr>
        <p:spPr>
          <a:xfrm flipV="1">
            <a:off x="5591570" y="4235546"/>
            <a:ext cx="1034042" cy="3926"/>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D0C979B-5351-48DD-C332-83392C5EABB9}"/>
              </a:ext>
            </a:extLst>
          </p:cNvPr>
          <p:cNvSpPr txBox="1"/>
          <p:nvPr/>
        </p:nvSpPr>
        <p:spPr>
          <a:xfrm flipH="1">
            <a:off x="5600645" y="3989325"/>
            <a:ext cx="1034042" cy="246221"/>
          </a:xfrm>
          <a:prstGeom prst="rect">
            <a:avLst/>
          </a:prstGeom>
          <a:noFill/>
          <a:ln>
            <a:noFill/>
          </a:ln>
        </p:spPr>
        <p:txBody>
          <a:bodyPr wrap="square" rtlCol="0">
            <a:spAutoFit/>
          </a:bodyPr>
          <a:lstStyle/>
          <a:p>
            <a:pPr algn="l"/>
            <a:r>
              <a:rPr lang="en-GB" sz="1000" noProof="0" err="1"/>
              <a:t>refersTo</a:t>
            </a:r>
            <a:r>
              <a:rPr lang="en-GB" sz="1000" noProof="0"/>
              <a:t> [1..1]</a:t>
            </a:r>
          </a:p>
        </p:txBody>
      </p:sp>
      <p:sp>
        <p:nvSpPr>
          <p:cNvPr id="10" name="Slide Number Placeholder 3">
            <a:extLst>
              <a:ext uri="{FF2B5EF4-FFF2-40B4-BE49-F238E27FC236}">
                <a16:creationId xmlns:a16="http://schemas.microsoft.com/office/drawing/2014/main" id="{D9CE3FF6-7361-0C72-9F2B-6EECCADF593D}"/>
              </a:ext>
            </a:extLst>
          </p:cNvPr>
          <p:cNvSpPr>
            <a:spLocks noGrp="1"/>
          </p:cNvSpPr>
          <p:nvPr>
            <p:ph type="sldNum" sz="quarter" idx="12"/>
          </p:nvPr>
        </p:nvSpPr>
        <p:spPr>
          <a:xfrm>
            <a:off x="279400" y="6554934"/>
            <a:ext cx="417513" cy="109537"/>
          </a:xfrm>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27</a:t>
            </a:fld>
            <a:endParaRPr lang="en-GB" noProof="0"/>
          </a:p>
        </p:txBody>
      </p:sp>
    </p:spTree>
    <p:extLst>
      <p:ext uri="{BB962C8B-B14F-4D97-AF65-F5344CB8AC3E}">
        <p14:creationId xmlns:p14="http://schemas.microsoft.com/office/powerpoint/2010/main" val="1178941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Receiver</a:t>
            </a:r>
          </a:p>
        </p:txBody>
      </p:sp>
      <p:graphicFrame>
        <p:nvGraphicFramePr>
          <p:cNvPr id="5" name="Group 16">
            <a:extLst>
              <a:ext uri="{FF2B5EF4-FFF2-40B4-BE49-F238E27FC236}">
                <a16:creationId xmlns:a16="http://schemas.microsoft.com/office/drawing/2014/main" id="{9885EEC2-2F6A-4C40-9C30-D2644842607F}"/>
              </a:ext>
            </a:extLst>
          </p:cNvPr>
          <p:cNvGraphicFramePr>
            <a:graphicFrameLocks noGrp="1"/>
          </p:cNvGraphicFramePr>
          <p:nvPr>
            <p:extLst>
              <p:ext uri="{D42A27DB-BD31-4B8C-83A1-F6EECF244321}">
                <p14:modId xmlns:p14="http://schemas.microsoft.com/office/powerpoint/2010/main" val="3243310218"/>
              </p:ext>
            </p:extLst>
          </p:nvPr>
        </p:nvGraphicFramePr>
        <p:xfrm>
          <a:off x="954181" y="1407495"/>
          <a:ext cx="10209119" cy="173736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Definition &amp; source</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Any person or entity that receives a communication and is involved in the service delivery or service consumption</a:t>
                      </a:r>
                    </a:p>
                  </a:txBody>
                  <a:tcPr horzOverflow="overflow"/>
                </a:tc>
                <a:extLst>
                  <a:ext uri="{0D108BD9-81ED-4DB2-BD59-A6C34878D82A}">
                    <a16:rowId xmlns:a16="http://schemas.microsoft.com/office/drawing/2014/main" val="10000"/>
                  </a:ext>
                </a:extLst>
              </a:tr>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Receiver exist only the communication point and the receiver of the communication initiated by the initiator</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325456469"/>
                  </a:ext>
                </a:extLst>
              </a:tr>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dk1"/>
                          </a:solidFill>
                          <a:effectLst/>
                        </a:rPr>
                        <a:t>Synonym(s)</a:t>
                      </a:r>
                      <a:endParaRPr kumimoji="0" lang="en-GB" sz="1200" b="1" u="none" strike="noStrike" kern="1200" cap="small" normalizeH="0" baseline="0" noProof="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1"/>
                  </a:ext>
                </a:extLst>
              </a:tr>
              <a:tr h="39716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noProof="0" err="1"/>
                        <a:t>ReceiverLabel</a:t>
                      </a:r>
                      <a:r>
                        <a:rPr lang="en-GB" sz="1200" noProof="0"/>
                        <a:t> – a short description of the event describing the receiver's point of view (e.g., if Bob is the Initiator of the call, the description would be "Alice received a call from Bob")</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805603598"/>
                  </a:ext>
                </a:extLst>
              </a:tr>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A Receiver refers to an Actor involved in a journey</a:t>
                      </a:r>
                    </a:p>
                  </a:txBody>
                  <a:tcPr horzOverflow="overflow"/>
                </a:tc>
                <a:extLst>
                  <a:ext uri="{0D108BD9-81ED-4DB2-BD59-A6C34878D82A}">
                    <a16:rowId xmlns:a16="http://schemas.microsoft.com/office/drawing/2014/main" val="1094995700"/>
                  </a:ext>
                </a:extLst>
              </a:tr>
            </a:tbl>
          </a:graphicData>
        </a:graphic>
      </p:graphicFrame>
      <p:graphicFrame>
        <p:nvGraphicFramePr>
          <p:cNvPr id="16" name="Table 12">
            <a:extLst>
              <a:ext uri="{FF2B5EF4-FFF2-40B4-BE49-F238E27FC236}">
                <a16:creationId xmlns:a16="http://schemas.microsoft.com/office/drawing/2014/main" id="{733BD406-2827-494A-972E-EE83E0FD257B}"/>
              </a:ext>
            </a:extLst>
          </p:cNvPr>
          <p:cNvGraphicFramePr>
            <a:graphicFrameLocks noGrp="1"/>
          </p:cNvGraphicFramePr>
          <p:nvPr>
            <p:extLst>
              <p:ext uri="{D42A27DB-BD31-4B8C-83A1-F6EECF244321}">
                <p14:modId xmlns:p14="http://schemas.microsoft.com/office/powerpoint/2010/main" val="308628052"/>
              </p:ext>
            </p:extLst>
          </p:nvPr>
        </p:nvGraphicFramePr>
        <p:xfrm>
          <a:off x="4044950" y="3982128"/>
          <a:ext cx="1561610" cy="678772"/>
        </p:xfrm>
        <a:graphic>
          <a:graphicData uri="http://schemas.openxmlformats.org/drawingml/2006/table">
            <a:tbl>
              <a:tblPr firstRow="1" bandRow="1">
                <a:tableStyleId>{2D5ABB26-0587-4C30-8999-92F81FD0307C}</a:tableStyleId>
              </a:tblPr>
              <a:tblGrid>
                <a:gridCol w="1561610">
                  <a:extLst>
                    <a:ext uri="{9D8B030D-6E8A-4147-A177-3AD203B41FA5}">
                      <a16:colId xmlns:a16="http://schemas.microsoft.com/office/drawing/2014/main" val="3580363858"/>
                    </a:ext>
                  </a:extLst>
                </a:gridCol>
              </a:tblGrid>
              <a:tr h="257465">
                <a:tc>
                  <a:txBody>
                    <a:bodyPr/>
                    <a:lstStyle/>
                    <a:p>
                      <a:pPr algn="ctr"/>
                      <a:r>
                        <a:rPr lang="en-GB" sz="1050" b="1" noProof="0">
                          <a:solidFill>
                            <a:schemeClr val="tx1"/>
                          </a:solidFill>
                        </a:rPr>
                        <a:t>Receiver</a:t>
                      </a:r>
                      <a:endParaRPr lang="en-GB" sz="1050" b="1"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421307">
                <a:tc>
                  <a:txBody>
                    <a:bodyPr/>
                    <a:lstStyle/>
                    <a:p>
                      <a:pPr algn="l"/>
                      <a:r>
                        <a:rPr lang="en-GB" sz="1050" noProof="0" err="1"/>
                        <a:t>receiverLabel</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5" name="Table 12">
            <a:extLst>
              <a:ext uri="{FF2B5EF4-FFF2-40B4-BE49-F238E27FC236}">
                <a16:creationId xmlns:a16="http://schemas.microsoft.com/office/drawing/2014/main" id="{C802F3B7-224B-4904-9653-FC9F5D86D8DC}"/>
              </a:ext>
            </a:extLst>
          </p:cNvPr>
          <p:cNvGraphicFramePr>
            <a:graphicFrameLocks noGrp="1"/>
          </p:cNvGraphicFramePr>
          <p:nvPr>
            <p:extLst>
              <p:ext uri="{D42A27DB-BD31-4B8C-83A1-F6EECF244321}">
                <p14:modId xmlns:p14="http://schemas.microsoft.com/office/powerpoint/2010/main" val="3316629821"/>
              </p:ext>
            </p:extLst>
          </p:nvPr>
        </p:nvGraphicFramePr>
        <p:xfrm>
          <a:off x="6640602" y="418786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30244">
                <a:tc>
                  <a:txBody>
                    <a:bodyPr/>
                    <a:lstStyle/>
                    <a:p>
                      <a:pPr algn="ctr"/>
                      <a:r>
                        <a:rPr lang="en-GB" sz="1050" i="0" noProof="0">
                          <a:solidFill>
                            <a:schemeClr val="tx1"/>
                          </a:solidFill>
                        </a:rPr>
                        <a:t>Actor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7" name="Straight Arrow Connector 16">
            <a:extLst>
              <a:ext uri="{FF2B5EF4-FFF2-40B4-BE49-F238E27FC236}">
                <a16:creationId xmlns:a16="http://schemas.microsoft.com/office/drawing/2014/main" id="{EE0F320F-C4B8-442E-8A42-788C6A99C477}"/>
              </a:ext>
            </a:extLst>
          </p:cNvPr>
          <p:cNvCxnSpPr>
            <a:cxnSpLocks/>
            <a:stCxn id="16" idx="3"/>
            <a:endCxn id="15" idx="1"/>
          </p:cNvCxnSpPr>
          <p:nvPr/>
        </p:nvCxnSpPr>
        <p:spPr>
          <a:xfrm flipV="1">
            <a:off x="5606560" y="4313598"/>
            <a:ext cx="1034042" cy="7916"/>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4C77869-645F-4714-A238-F2A567F97FD0}"/>
              </a:ext>
            </a:extLst>
          </p:cNvPr>
          <p:cNvSpPr txBox="1"/>
          <p:nvPr/>
        </p:nvSpPr>
        <p:spPr>
          <a:xfrm flipH="1">
            <a:off x="5608876" y="4060388"/>
            <a:ext cx="1034042" cy="246221"/>
          </a:xfrm>
          <a:prstGeom prst="rect">
            <a:avLst/>
          </a:prstGeom>
          <a:noFill/>
          <a:ln>
            <a:noFill/>
          </a:ln>
        </p:spPr>
        <p:txBody>
          <a:bodyPr wrap="square" rtlCol="0">
            <a:spAutoFit/>
          </a:bodyPr>
          <a:lstStyle/>
          <a:p>
            <a:pPr algn="l"/>
            <a:r>
              <a:rPr lang="en-GB" sz="1000" noProof="0" err="1"/>
              <a:t>refersTo</a:t>
            </a:r>
            <a:r>
              <a:rPr lang="en-GB" sz="1000" noProof="0"/>
              <a:t> [1..1]</a:t>
            </a:r>
          </a:p>
        </p:txBody>
      </p:sp>
      <p:sp>
        <p:nvSpPr>
          <p:cNvPr id="6" name="Slide Number Placeholder 3">
            <a:extLst>
              <a:ext uri="{FF2B5EF4-FFF2-40B4-BE49-F238E27FC236}">
                <a16:creationId xmlns:a16="http://schemas.microsoft.com/office/drawing/2014/main" id="{94DA6533-1C09-85A3-79F6-611BF800068A}"/>
              </a:ext>
            </a:extLst>
          </p:cNvPr>
          <p:cNvSpPr>
            <a:spLocks noGrp="1"/>
          </p:cNvSpPr>
          <p:nvPr>
            <p:ph type="sldNum" sz="quarter" idx="12"/>
          </p:nvPr>
        </p:nvSpPr>
        <p:spPr>
          <a:xfrm>
            <a:off x="279400" y="6554934"/>
            <a:ext cx="417513" cy="109537"/>
          </a:xfrm>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28</a:t>
            </a:fld>
            <a:endParaRPr lang="en-GB" noProof="0"/>
          </a:p>
        </p:txBody>
      </p:sp>
    </p:spTree>
    <p:extLst>
      <p:ext uri="{BB962C8B-B14F-4D97-AF65-F5344CB8AC3E}">
        <p14:creationId xmlns:p14="http://schemas.microsoft.com/office/powerpoint/2010/main" val="1373850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Channel</a:t>
            </a:r>
          </a:p>
        </p:txBody>
      </p:sp>
      <p:graphicFrame>
        <p:nvGraphicFramePr>
          <p:cNvPr id="7" name="Table 12">
            <a:extLst>
              <a:ext uri="{FF2B5EF4-FFF2-40B4-BE49-F238E27FC236}">
                <a16:creationId xmlns:a16="http://schemas.microsoft.com/office/drawing/2014/main" id="{1BEE2DBD-6751-4305-8335-09C209A50B5D}"/>
              </a:ext>
            </a:extLst>
          </p:cNvPr>
          <p:cNvGraphicFramePr>
            <a:graphicFrameLocks noGrp="1"/>
          </p:cNvGraphicFramePr>
          <p:nvPr>
            <p:extLst>
              <p:ext uri="{D42A27DB-BD31-4B8C-83A1-F6EECF244321}">
                <p14:modId xmlns:p14="http://schemas.microsoft.com/office/powerpoint/2010/main" val="1767256225"/>
              </p:ext>
            </p:extLst>
          </p:nvPr>
        </p:nvGraphicFramePr>
        <p:xfrm>
          <a:off x="4842245" y="3491610"/>
          <a:ext cx="1809750" cy="924277"/>
        </p:xfrm>
        <a:graphic>
          <a:graphicData uri="http://schemas.openxmlformats.org/drawingml/2006/table">
            <a:tbl>
              <a:tblPr firstRow="1" bandRow="1">
                <a:tableStyleId>{2D5ABB26-0587-4C30-8999-92F81FD0307C}</a:tableStyleId>
              </a:tblPr>
              <a:tblGrid>
                <a:gridCol w="1809750">
                  <a:extLst>
                    <a:ext uri="{9D8B030D-6E8A-4147-A177-3AD203B41FA5}">
                      <a16:colId xmlns:a16="http://schemas.microsoft.com/office/drawing/2014/main" val="3580363858"/>
                    </a:ext>
                  </a:extLst>
                </a:gridCol>
              </a:tblGrid>
              <a:tr h="352777">
                <a:tc>
                  <a:txBody>
                    <a:bodyPr/>
                    <a:lstStyle/>
                    <a:p>
                      <a:pPr algn="ctr"/>
                      <a:r>
                        <a:rPr lang="en-GB" sz="1050" b="1" i="0" noProof="0">
                          <a:solidFill>
                            <a:schemeClr val="tx1"/>
                          </a:solidFill>
                        </a:rPr>
                        <a:t>Channel</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tx1"/>
                          </a:solidFill>
                        </a:rPr>
                        <a:t>channelName</a:t>
                      </a:r>
                      <a:r>
                        <a:rPr lang="en-GB" sz="1050" noProof="0">
                          <a:solidFill>
                            <a:schemeClr val="tx1"/>
                          </a:solidFill>
                        </a:rPr>
                        <a:t>: channels</a:t>
                      </a:r>
                    </a:p>
                    <a:p>
                      <a:pPr algn="l"/>
                      <a:r>
                        <a:rPr lang="en-GB" sz="1050" noProof="0" err="1"/>
                        <a:t>comType</a:t>
                      </a:r>
                      <a:r>
                        <a:rPr lang="en-GB" sz="1050" noProof="0"/>
                        <a:t>: </a:t>
                      </a:r>
                      <a:r>
                        <a:rPr lang="en-GB" sz="1050" noProof="0" err="1"/>
                        <a:t>comTypes</a:t>
                      </a:r>
                      <a:endParaRPr lang="en-GB" sz="1050" noProof="0"/>
                    </a:p>
                    <a:p>
                      <a:pPr algn="l"/>
                      <a:r>
                        <a:rPr lang="en-GB" sz="1050" noProof="0" err="1"/>
                        <a:t>isSynchronous</a:t>
                      </a:r>
                      <a:r>
                        <a:rPr lang="en-GB" sz="1050" noProof="0"/>
                        <a:t>: Boolean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9" name="Table 12">
            <a:extLst>
              <a:ext uri="{FF2B5EF4-FFF2-40B4-BE49-F238E27FC236}">
                <a16:creationId xmlns:a16="http://schemas.microsoft.com/office/drawing/2014/main" id="{A3AA9C16-EEBD-409F-A28B-997DA7152D83}"/>
              </a:ext>
            </a:extLst>
          </p:cNvPr>
          <p:cNvGraphicFramePr>
            <a:graphicFrameLocks noGrp="1"/>
          </p:cNvGraphicFramePr>
          <p:nvPr>
            <p:extLst>
              <p:ext uri="{D42A27DB-BD31-4B8C-83A1-F6EECF244321}">
                <p14:modId xmlns:p14="http://schemas.microsoft.com/office/powerpoint/2010/main" val="28093763"/>
              </p:ext>
            </p:extLst>
          </p:nvPr>
        </p:nvGraphicFramePr>
        <p:xfrm>
          <a:off x="8382000" y="3431932"/>
          <a:ext cx="1670877" cy="3223260"/>
        </p:xfrm>
        <a:graphic>
          <a:graphicData uri="http://schemas.openxmlformats.org/drawingml/2006/table">
            <a:tbl>
              <a:tblPr firstRow="1" bandRow="1">
                <a:tableStyleId>{2D5ABB26-0587-4C30-8999-92F81FD0307C}</a:tableStyleId>
              </a:tblPr>
              <a:tblGrid>
                <a:gridCol w="1670877">
                  <a:extLst>
                    <a:ext uri="{9D8B030D-6E8A-4147-A177-3AD203B41FA5}">
                      <a16:colId xmlns:a16="http://schemas.microsoft.com/office/drawing/2014/main" val="3580363858"/>
                    </a:ext>
                  </a:extLst>
                </a:gridCol>
              </a:tblGrid>
              <a:tr h="305958">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noProof="0"/>
                        <a:t>channels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r>
                        <a:rPr lang="en-GB" sz="1050" i="0" kern="1200" noProof="0">
                          <a:solidFill>
                            <a:schemeClr val="tx1"/>
                          </a:solidFill>
                          <a:latin typeface="+mn-lt"/>
                          <a:ea typeface="+mn-ea"/>
                          <a:cs typeface="+mn-cs"/>
                        </a:rPr>
                        <a:t>telephone</a:t>
                      </a:r>
                    </a:p>
                    <a:p>
                      <a:r>
                        <a:rPr lang="en-GB" sz="1050" i="0" kern="1200" noProof="0" err="1">
                          <a:solidFill>
                            <a:schemeClr val="tx1"/>
                          </a:solidFill>
                          <a:latin typeface="+mn-lt"/>
                          <a:ea typeface="+mn-ea"/>
                          <a:cs typeface="+mn-cs"/>
                        </a:rPr>
                        <a:t>sms</a:t>
                      </a:r>
                      <a:endParaRPr lang="en-GB" sz="1050" i="0" kern="1200" noProof="0">
                        <a:solidFill>
                          <a:schemeClr val="tx1"/>
                        </a:solidFill>
                        <a:latin typeface="+mn-lt"/>
                        <a:ea typeface="+mn-ea"/>
                        <a:cs typeface="+mn-cs"/>
                      </a:endParaRPr>
                    </a:p>
                    <a:p>
                      <a:r>
                        <a:rPr lang="en-GB" sz="1050" i="0" kern="1200" noProof="0">
                          <a:solidFill>
                            <a:schemeClr val="tx1"/>
                          </a:solidFill>
                          <a:latin typeface="+mn-lt"/>
                          <a:ea typeface="+mn-ea"/>
                          <a:cs typeface="+mn-cs"/>
                        </a:rPr>
                        <a:t>email</a:t>
                      </a:r>
                    </a:p>
                    <a:p>
                      <a:r>
                        <a:rPr lang="en-GB" sz="1050" i="0" kern="1200" noProof="0" err="1">
                          <a:solidFill>
                            <a:schemeClr val="tx1"/>
                          </a:solidFill>
                          <a:latin typeface="+mn-lt"/>
                          <a:ea typeface="+mn-ea"/>
                          <a:cs typeface="+mn-cs"/>
                        </a:rPr>
                        <a:t>socialMediaMessage</a:t>
                      </a:r>
                      <a:r>
                        <a:rPr lang="en-GB" sz="1050" i="0" kern="1200" noProof="0">
                          <a:solidFill>
                            <a:schemeClr val="tx1"/>
                          </a:solidFill>
                          <a:latin typeface="+mn-lt"/>
                          <a:ea typeface="+mn-ea"/>
                          <a:cs typeface="+mn-cs"/>
                        </a:rPr>
                        <a:t>      </a:t>
                      </a:r>
                      <a:r>
                        <a:rPr lang="en-GB" sz="1050" i="0" kern="1200" noProof="0" err="1">
                          <a:solidFill>
                            <a:schemeClr val="tx1"/>
                          </a:solidFill>
                          <a:latin typeface="+mn-lt"/>
                          <a:ea typeface="+mn-ea"/>
                          <a:cs typeface="+mn-cs"/>
                        </a:rPr>
                        <a:t>messageService</a:t>
                      </a:r>
                      <a:endParaRPr lang="en-GB" sz="1050" i="0" kern="1200" noProof="0">
                        <a:solidFill>
                          <a:schemeClr val="tx1"/>
                        </a:solidFill>
                        <a:latin typeface="+mn-lt"/>
                        <a:ea typeface="+mn-ea"/>
                        <a:cs typeface="+mn-cs"/>
                      </a:endParaRPr>
                    </a:p>
                    <a:p>
                      <a:r>
                        <a:rPr lang="en-GB" sz="1050" i="0" kern="1200" noProof="0">
                          <a:solidFill>
                            <a:schemeClr val="tx1"/>
                          </a:solidFill>
                          <a:latin typeface="+mn-lt"/>
                          <a:ea typeface="+mn-ea"/>
                          <a:cs typeface="+mn-cs"/>
                        </a:rPr>
                        <a:t>chat</a:t>
                      </a:r>
                    </a:p>
                    <a:p>
                      <a:r>
                        <a:rPr lang="en-GB" sz="1050" i="0" kern="1200" noProof="0" err="1">
                          <a:solidFill>
                            <a:schemeClr val="tx1"/>
                          </a:solidFill>
                          <a:latin typeface="+mn-lt"/>
                          <a:ea typeface="+mn-ea"/>
                          <a:cs typeface="+mn-cs"/>
                        </a:rPr>
                        <a:t>faceToFace</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internetViaPC</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internetViaSmartPhone</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internetViaTablet</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appOnPC</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appOnSmartPhone</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appOnTablet</a:t>
                      </a:r>
                      <a:endParaRPr lang="en-GB" sz="1050" i="0" kern="1200" noProof="0">
                        <a:solidFill>
                          <a:schemeClr val="tx1"/>
                        </a:solidFill>
                        <a:latin typeface="+mn-lt"/>
                        <a:ea typeface="+mn-ea"/>
                        <a:cs typeface="+mn-cs"/>
                      </a:endParaRPr>
                    </a:p>
                    <a:p>
                      <a:r>
                        <a:rPr lang="en-GB" sz="1050" i="0" kern="1200" noProof="0">
                          <a:solidFill>
                            <a:schemeClr val="tx1"/>
                          </a:solidFill>
                          <a:latin typeface="+mn-lt"/>
                          <a:ea typeface="+mn-ea"/>
                          <a:cs typeface="+mn-cs"/>
                        </a:rPr>
                        <a:t>internet</a:t>
                      </a:r>
                    </a:p>
                    <a:p>
                      <a:r>
                        <a:rPr lang="en-GB" sz="1050" i="0" kern="1200" noProof="0" err="1">
                          <a:solidFill>
                            <a:schemeClr val="tx1"/>
                          </a:solidFill>
                          <a:latin typeface="+mn-lt"/>
                          <a:ea typeface="+mn-ea"/>
                          <a:cs typeface="+mn-cs"/>
                        </a:rPr>
                        <a:t>selfServiceMachine</a:t>
                      </a:r>
                      <a:endParaRPr lang="en-GB" sz="1050" i="0" kern="1200" noProof="0">
                        <a:solidFill>
                          <a:schemeClr val="tx1"/>
                        </a:solidFill>
                        <a:latin typeface="+mn-lt"/>
                        <a:ea typeface="+mn-ea"/>
                        <a:cs typeface="+mn-cs"/>
                      </a:endParaRPr>
                    </a:p>
                    <a:p>
                      <a:r>
                        <a:rPr lang="en-GB" sz="1050" i="0" kern="1200" noProof="0">
                          <a:solidFill>
                            <a:schemeClr val="tx1"/>
                          </a:solidFill>
                          <a:latin typeface="+mn-lt"/>
                          <a:ea typeface="+mn-ea"/>
                          <a:cs typeface="+mn-cs"/>
                        </a:rPr>
                        <a:t>letter</a:t>
                      </a:r>
                    </a:p>
                    <a:p>
                      <a:r>
                        <a:rPr lang="en-GB" sz="1050" i="1" kern="1200" noProof="0">
                          <a:solidFill>
                            <a:schemeClr val="accent2"/>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0" name="Table 12">
            <a:extLst>
              <a:ext uri="{FF2B5EF4-FFF2-40B4-BE49-F238E27FC236}">
                <a16:creationId xmlns:a16="http://schemas.microsoft.com/office/drawing/2014/main" id="{CFDC6F1F-60DF-43E5-AC19-69A362F55D87}"/>
              </a:ext>
            </a:extLst>
          </p:cNvPr>
          <p:cNvGraphicFramePr>
            <a:graphicFrameLocks noGrp="1"/>
          </p:cNvGraphicFramePr>
          <p:nvPr>
            <p:extLst>
              <p:ext uri="{D42A27DB-BD31-4B8C-83A1-F6EECF244321}">
                <p14:modId xmlns:p14="http://schemas.microsoft.com/office/powerpoint/2010/main" val="2154589312"/>
              </p:ext>
            </p:extLst>
          </p:nvPr>
        </p:nvGraphicFramePr>
        <p:xfrm>
          <a:off x="6917589" y="3460154"/>
          <a:ext cx="1351902" cy="98298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mn-lt"/>
                          <a:ea typeface="+mn-ea"/>
                          <a:cs typeface="+mn-cs"/>
                        </a:rPr>
                        <a:t>&lt;&lt;</a:t>
                      </a:r>
                      <a:r>
                        <a:rPr kumimoji="0" lang="en-GB" sz="1050" b="0" i="1" u="none" strike="noStrike" kern="1200" cap="none" spc="0" normalizeH="0" baseline="0" noProof="0">
                          <a:ln>
                            <a:noFill/>
                          </a:ln>
                          <a:solidFill>
                            <a:prstClr val="black"/>
                          </a:solidFill>
                          <a:effectLst/>
                          <a:uLnTx/>
                          <a:uFillTx/>
                          <a:latin typeface="+mn-lt"/>
                          <a:ea typeface="+mn-ea"/>
                          <a:cs typeface="+mn-cs"/>
                        </a:rPr>
                        <a:t>Enumeration</a:t>
                      </a:r>
                      <a:r>
                        <a:rPr kumimoji="0" lang="en-GB" sz="1050" b="0" i="0" u="none" strike="noStrike" kern="1200" cap="none" spc="0" normalizeH="0" baseline="0" noProof="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noProof="0" err="1"/>
                        <a:t>comTypes</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83912">
                <a:tc>
                  <a:txBody>
                    <a:bodyPr/>
                    <a:lstStyle/>
                    <a:p>
                      <a:pPr algn="l" fontAlgn="b"/>
                      <a:r>
                        <a:rPr lang="en-GB" sz="1050" b="0" i="0" u="none" strike="noStrike" noProof="0">
                          <a:solidFill>
                            <a:srgbClr val="000000"/>
                          </a:solidFill>
                          <a:effectLst/>
                          <a:latin typeface="+mn-lt"/>
                        </a:rPr>
                        <a:t>unicast</a:t>
                      </a:r>
                    </a:p>
                    <a:p>
                      <a:pPr algn="l" fontAlgn="b"/>
                      <a:r>
                        <a:rPr lang="en-GB" sz="1050" b="0" i="0" u="none" strike="noStrike" noProof="0">
                          <a:solidFill>
                            <a:srgbClr val="000000"/>
                          </a:solidFill>
                          <a:effectLst/>
                          <a:latin typeface="+mn-lt"/>
                        </a:rPr>
                        <a:t>multicast</a:t>
                      </a:r>
                    </a:p>
                    <a:p>
                      <a:pPr algn="l" fontAlgn="b"/>
                      <a:r>
                        <a:rPr lang="en-GB" sz="1050" b="0" i="0" u="none" strike="noStrike" noProof="0">
                          <a:solidFill>
                            <a:srgbClr val="000000"/>
                          </a:solidFill>
                          <a:effectLst/>
                          <a:latin typeface="+mn-lt"/>
                        </a:rPr>
                        <a:t>broadcast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Group 16">
            <a:extLst>
              <a:ext uri="{FF2B5EF4-FFF2-40B4-BE49-F238E27FC236}">
                <a16:creationId xmlns:a16="http://schemas.microsoft.com/office/drawing/2014/main" id="{8D64CE2C-FFAF-41C5-AEA6-34CF12B92A75}"/>
              </a:ext>
            </a:extLst>
          </p:cNvPr>
          <p:cNvGraphicFramePr>
            <a:graphicFrameLocks noGrp="1"/>
          </p:cNvGraphicFramePr>
          <p:nvPr>
            <p:extLst>
              <p:ext uri="{D42A27DB-BD31-4B8C-83A1-F6EECF244321}">
                <p14:modId xmlns:p14="http://schemas.microsoft.com/office/powerpoint/2010/main" val="1616348469"/>
              </p:ext>
            </p:extLst>
          </p:nvPr>
        </p:nvGraphicFramePr>
        <p:xfrm>
          <a:off x="782731" y="1128458"/>
          <a:ext cx="10209119" cy="223877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75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solidFill>
                            <a:schemeClr val="tx1"/>
                          </a:solidFill>
                        </a:rPr>
                        <a:t> A service provider's means of communicating or interacting with its customers</a:t>
                      </a:r>
                      <a:r>
                        <a:rPr lang="en-GB" sz="1200" kern="1200" baseline="0" noProof="0">
                          <a:solidFill>
                            <a:schemeClr val="tx1"/>
                          </a:solidFill>
                        </a:rPr>
                        <a:t> (Osterwalder, 2004)</a:t>
                      </a:r>
                    </a:p>
                  </a:txBody>
                  <a:tcPr horzOverflow="overflow"/>
                </a:tc>
                <a:extLst>
                  <a:ext uri="{0D108BD9-81ED-4DB2-BD59-A6C34878D82A}">
                    <a16:rowId xmlns:a16="http://schemas.microsoft.com/office/drawing/2014/main" val="10000"/>
                  </a:ext>
                </a:extLst>
              </a:tr>
              <a:tr h="2575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kern="1200" noProof="0">
                          <a:solidFill>
                            <a:schemeClr val="tx1"/>
                          </a:solidFill>
                        </a:rPr>
                        <a:t>The list of predefined channels corresponds to symbols in the CJML visual notation</a:t>
                      </a:r>
                    </a:p>
                  </a:txBody>
                  <a:tcPr horzOverflow="overflow"/>
                </a:tc>
                <a:extLst>
                  <a:ext uri="{0D108BD9-81ED-4DB2-BD59-A6C34878D82A}">
                    <a16:rowId xmlns:a16="http://schemas.microsoft.com/office/drawing/2014/main" val="10001"/>
                  </a:ext>
                </a:extLst>
              </a:tr>
              <a:tr h="2575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tx1"/>
                          </a:solidFill>
                          <a:effectLst/>
                        </a:rPr>
                        <a:t>Distribution channel, customer channel, service interface</a:t>
                      </a:r>
                    </a:p>
                  </a:txBody>
                  <a:tcPr horzOverflow="overflow"/>
                </a:tc>
                <a:extLst>
                  <a:ext uri="{0D108BD9-81ED-4DB2-BD59-A6C34878D82A}">
                    <a16:rowId xmlns:a16="http://schemas.microsoft.com/office/drawing/2014/main" val="10002"/>
                  </a:ext>
                </a:extLst>
              </a:tr>
              <a:tr h="92786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solidFill>
                            <a:schemeClr val="tx1"/>
                          </a:solidFill>
                        </a:rPr>
                        <a:t>channelName</a:t>
                      </a:r>
                      <a:r>
                        <a:rPr lang="en-GB" sz="1200" noProof="0">
                          <a:solidFill>
                            <a:schemeClr val="tx1"/>
                          </a:solidFill>
                        </a:rPr>
                        <a:t> </a:t>
                      </a:r>
                      <a:r>
                        <a:rPr kumimoji="0" lang="en-GB" sz="1200" u="none" strike="noStrike" kern="1200" cap="none" normalizeH="0" baseline="0" noProof="0">
                          <a:ln>
                            <a:noFill/>
                          </a:ln>
                          <a:solidFill>
                            <a:schemeClr val="tx1"/>
                          </a:solidFill>
                          <a:effectLst/>
                        </a:rPr>
                        <a:t>—</a:t>
                      </a:r>
                      <a:r>
                        <a:rPr lang="en-GB" sz="1200" noProof="0">
                          <a:solidFill>
                            <a:schemeClr val="tx1"/>
                          </a:solidFill>
                        </a:rPr>
                        <a:t> the medium of communication used by communication points</a:t>
                      </a:r>
                    </a:p>
                    <a:p>
                      <a:pPr algn="l"/>
                      <a:r>
                        <a:rPr lang="en-GB" sz="1200" noProof="0" err="1">
                          <a:solidFill>
                            <a:schemeClr val="tx1"/>
                          </a:solidFill>
                        </a:rPr>
                        <a:t>comType</a:t>
                      </a:r>
                      <a:r>
                        <a:rPr lang="en-GB" sz="1200" noProof="0">
                          <a:solidFill>
                            <a:schemeClr val="tx1"/>
                          </a:solidFill>
                        </a:rPr>
                        <a:t> </a:t>
                      </a:r>
                      <a:r>
                        <a:rPr kumimoji="0" lang="en-GB" sz="1200" u="none" strike="noStrike" kern="1200" cap="none" normalizeH="0" baseline="0" noProof="0">
                          <a:ln>
                            <a:noFill/>
                          </a:ln>
                          <a:solidFill>
                            <a:schemeClr val="tx1"/>
                          </a:solidFill>
                          <a:effectLst/>
                        </a:rPr>
                        <a:t>—</a:t>
                      </a:r>
                      <a:r>
                        <a:rPr lang="en-GB" sz="1200" noProof="0">
                          <a:solidFill>
                            <a:schemeClr val="tx1"/>
                          </a:solidFill>
                        </a:rPr>
                        <a:t> the mode of communication; it can be "unicast" where there is only one receiver, "broadcast" where everybody can be a receiver, or "multicast" where there is only a specific group of receivers</a:t>
                      </a:r>
                    </a:p>
                    <a:p>
                      <a:pPr algn="l"/>
                      <a:r>
                        <a:rPr lang="en-GB" sz="1200" noProof="0" err="1">
                          <a:solidFill>
                            <a:schemeClr val="tx1"/>
                          </a:solidFill>
                        </a:rPr>
                        <a:t>isSynchronous</a:t>
                      </a:r>
                      <a:r>
                        <a:rPr lang="en-GB" sz="1200" noProof="0">
                          <a:solidFill>
                            <a:schemeClr val="tx1"/>
                          </a:solidFill>
                        </a:rPr>
                        <a:t> </a:t>
                      </a:r>
                      <a:r>
                        <a:rPr kumimoji="0" lang="en-GB" sz="1200" u="none" strike="noStrike" kern="1200" cap="none" normalizeH="0" baseline="0" noProof="0">
                          <a:ln>
                            <a:noFill/>
                          </a:ln>
                          <a:solidFill>
                            <a:schemeClr val="tx1"/>
                          </a:solidFill>
                          <a:effectLst/>
                        </a:rPr>
                        <a:t>—</a:t>
                      </a:r>
                      <a:r>
                        <a:rPr lang="en-GB" sz="1200" noProof="0">
                          <a:solidFill>
                            <a:schemeClr val="tx1"/>
                          </a:solidFill>
                        </a:rPr>
                        <a:t> A Boolean format that is true if the channel is used synchronously (e.g., telephone)</a:t>
                      </a:r>
                    </a:p>
                  </a:txBody>
                  <a:tcPr horzOverflow="overflow"/>
                </a:tc>
                <a:extLst>
                  <a:ext uri="{0D108BD9-81ED-4DB2-BD59-A6C34878D82A}">
                    <a16:rowId xmlns:a16="http://schemas.microsoft.com/office/drawing/2014/main" val="10003"/>
                  </a:ext>
                </a:extLst>
              </a:tr>
              <a:tr h="30507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endParaRPr lang="en-GB" sz="1200" noProof="0"/>
                    </a:p>
                  </a:txBody>
                  <a:tcPr horzOverflow="overflow"/>
                </a:tc>
                <a:extLst>
                  <a:ext uri="{0D108BD9-81ED-4DB2-BD59-A6C34878D82A}">
                    <a16:rowId xmlns:a16="http://schemas.microsoft.com/office/drawing/2014/main" val="401029785"/>
                  </a:ext>
                </a:extLst>
              </a:tr>
            </a:tbl>
          </a:graphicData>
        </a:graphic>
      </p:graphicFrame>
      <p:graphicFrame>
        <p:nvGraphicFramePr>
          <p:cNvPr id="6" name="Table 12">
            <a:extLst>
              <a:ext uri="{FF2B5EF4-FFF2-40B4-BE49-F238E27FC236}">
                <a16:creationId xmlns:a16="http://schemas.microsoft.com/office/drawing/2014/main" id="{6721EA38-3AFC-BF8D-3BA4-8E32AE94F6E2}"/>
              </a:ext>
            </a:extLst>
          </p:cNvPr>
          <p:cNvGraphicFramePr>
            <a:graphicFrameLocks noGrp="1"/>
          </p:cNvGraphicFramePr>
          <p:nvPr>
            <p:extLst>
              <p:ext uri="{D42A27DB-BD31-4B8C-83A1-F6EECF244321}">
                <p14:modId xmlns:p14="http://schemas.microsoft.com/office/powerpoint/2010/main" val="254501869"/>
              </p:ext>
            </p:extLst>
          </p:nvPr>
        </p:nvGraphicFramePr>
        <p:xfrm>
          <a:off x="10184729" y="3431932"/>
          <a:ext cx="1464120" cy="1623060"/>
        </p:xfrm>
        <a:graphic>
          <a:graphicData uri="http://schemas.openxmlformats.org/drawingml/2006/table">
            <a:tbl>
              <a:tblPr firstRow="1" bandRow="1">
                <a:tableStyleId>{2D5ABB26-0587-4C30-8999-92F81FD0307C}</a:tableStyleId>
              </a:tblPr>
              <a:tblGrid>
                <a:gridCol w="1464120">
                  <a:extLst>
                    <a:ext uri="{9D8B030D-6E8A-4147-A177-3AD203B41FA5}">
                      <a16:colId xmlns:a16="http://schemas.microsoft.com/office/drawing/2014/main" val="3580363858"/>
                    </a:ext>
                  </a:extLst>
                </a:gridCol>
              </a:tblGrid>
              <a:tr h="305958">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a:ln>
                            <a:noFill/>
                          </a:ln>
                          <a:solidFill>
                            <a:prstClr val="black"/>
                          </a:solidFill>
                          <a:effectLst/>
                          <a:uLnTx/>
                          <a:uFillTx/>
                          <a:latin typeface="+mn-lt"/>
                          <a:ea typeface="+mn-ea"/>
                          <a:cs typeface="+mn-cs"/>
                        </a:rPr>
                        <a:t>&lt;&lt;Enumeration&gt;&gt;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i="0" noProof="0"/>
                        <a:t>channels (</a:t>
                      </a:r>
                      <a:r>
                        <a:rPr lang="en-GB" sz="1050" i="0" noProof="0" err="1"/>
                        <a:t>cont'n</a:t>
                      </a:r>
                      <a:r>
                        <a:rPr lang="en-GB" sz="1050" i="0" noProof="0"/>
                        <a:t>)</a:t>
                      </a:r>
                      <a:endParaRPr kumimoji="0" lang="en-GB" sz="1050" b="0" i="0" u="none" strike="noStrike" kern="1200" cap="none" spc="0" normalizeH="0" baseline="0" noProof="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050" i="1" kern="1200" noProof="0">
                          <a:solidFill>
                            <a:schemeClr val="accent2"/>
                          </a:solidFill>
                          <a:latin typeface="+mn-lt"/>
                          <a:ea typeface="+mn-ea"/>
                          <a:cs typeface="+mn-cs"/>
                        </a:rPr>
                        <a:t>……. (continuation)</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i="0" kern="1200" noProof="0" err="1">
                          <a:solidFill>
                            <a:schemeClr val="tx1"/>
                          </a:solidFill>
                          <a:latin typeface="+mn-lt"/>
                          <a:ea typeface="+mn-ea"/>
                          <a:cs typeface="+mn-cs"/>
                        </a:rPr>
                        <a:t>packageDelivery</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faxMessage</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shopCounter</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serviceDesk</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paymentChannel</a:t>
                      </a:r>
                      <a:endParaRPr lang="en-GB" sz="1050" i="0" kern="1200" noProof="0">
                        <a:solidFill>
                          <a:schemeClr val="tx1"/>
                        </a:solidFill>
                        <a:latin typeface="+mn-lt"/>
                        <a:ea typeface="+mn-ea"/>
                        <a:cs typeface="+mn-cs"/>
                      </a:endParaRPr>
                    </a:p>
                    <a:p>
                      <a:r>
                        <a:rPr lang="en-GB" sz="1050" i="0" kern="1200" noProof="0" err="1">
                          <a:solidFill>
                            <a:schemeClr val="tx1"/>
                          </a:solidFill>
                          <a:latin typeface="+mn-lt"/>
                          <a:ea typeface="+mn-ea"/>
                          <a:cs typeface="+mn-cs"/>
                        </a:rPr>
                        <a:t>unknownChannel</a:t>
                      </a:r>
                      <a:endParaRPr lang="en-GB" sz="1050" b="0" i="0" u="none" strike="noStrike" noProof="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3" name="Slide Number Placeholder 3">
            <a:extLst>
              <a:ext uri="{FF2B5EF4-FFF2-40B4-BE49-F238E27FC236}">
                <a16:creationId xmlns:a16="http://schemas.microsoft.com/office/drawing/2014/main" id="{8FF72D4E-750C-9C8F-5786-C1B458D66F10}"/>
              </a:ext>
            </a:extLst>
          </p:cNvPr>
          <p:cNvSpPr txBox="1">
            <a:spLocks/>
          </p:cNvSpPr>
          <p:nvPr/>
        </p:nvSpPr>
        <p:spPr>
          <a:xfrm>
            <a:off x="279400" y="6554934"/>
            <a:ext cx="417513" cy="109537"/>
          </a:xfrm>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29</a:t>
            </a:fld>
            <a:endParaRPr lang="en-GB" noProof="0"/>
          </a:p>
        </p:txBody>
      </p:sp>
    </p:spTree>
    <p:extLst>
      <p:ext uri="{BB962C8B-B14F-4D97-AF65-F5344CB8AC3E}">
        <p14:creationId xmlns:p14="http://schemas.microsoft.com/office/powerpoint/2010/main" val="1797895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a:t>Message</a:t>
            </a:r>
          </a:p>
        </p:txBody>
      </p:sp>
      <p:sp>
        <p:nvSpPr>
          <p:cNvPr id="4" name="Slide Number Placeholder 3"/>
          <p:cNvSpPr>
            <a:spLocks noGrp="1"/>
          </p:cNvSpPr>
          <p:nvPr>
            <p:ph type="sldNum" sz="quarter" idx="12"/>
          </p:nvPr>
        </p:nvSpPr>
        <p:spPr>
          <a:xfrm>
            <a:off x="279400" y="6554934"/>
            <a:ext cx="417513" cy="109537"/>
          </a:xfr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30</a:t>
            </a:fld>
            <a:endParaRPr lang="en-GB" noProof="0"/>
          </a:p>
        </p:txBody>
      </p:sp>
      <p:graphicFrame>
        <p:nvGraphicFramePr>
          <p:cNvPr id="7" name="Table 12">
            <a:extLst>
              <a:ext uri="{FF2B5EF4-FFF2-40B4-BE49-F238E27FC236}">
                <a16:creationId xmlns:a16="http://schemas.microsoft.com/office/drawing/2014/main" id="{1BEE2DBD-6751-4305-8335-09C209A50B5D}"/>
              </a:ext>
            </a:extLst>
          </p:cNvPr>
          <p:cNvGraphicFramePr>
            <a:graphicFrameLocks noGrp="1"/>
          </p:cNvGraphicFramePr>
          <p:nvPr>
            <p:extLst>
              <p:ext uri="{D42A27DB-BD31-4B8C-83A1-F6EECF244321}">
                <p14:modId xmlns:p14="http://schemas.microsoft.com/office/powerpoint/2010/main" val="3402708991"/>
              </p:ext>
            </p:extLst>
          </p:nvPr>
        </p:nvGraphicFramePr>
        <p:xfrm>
          <a:off x="5059150" y="3798242"/>
          <a:ext cx="2073700" cy="822960"/>
        </p:xfrm>
        <a:graphic>
          <a:graphicData uri="http://schemas.openxmlformats.org/drawingml/2006/table">
            <a:tbl>
              <a:tblPr firstRow="1" bandRow="1">
                <a:tableStyleId>{2D5ABB26-0587-4C30-8999-92F81FD0307C}</a:tableStyleId>
              </a:tblPr>
              <a:tblGrid>
                <a:gridCol w="2073700">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Message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tx1"/>
                          </a:solidFill>
                        </a:rPr>
                        <a:t>messageContent</a:t>
                      </a:r>
                      <a:r>
                        <a:rPr lang="en-GB" sz="1050" noProof="0">
                          <a:solidFill>
                            <a:schemeClr val="tx1"/>
                          </a:solidFill>
                        </a:rPr>
                        <a:t>: String</a:t>
                      </a:r>
                    </a:p>
                    <a:p>
                      <a:pPr algn="l"/>
                      <a:r>
                        <a:rPr lang="en-GB" sz="1050" noProof="0" err="1">
                          <a:solidFill>
                            <a:schemeClr val="tx1"/>
                          </a:solidFill>
                        </a:rPr>
                        <a:t>keyMessageContent</a:t>
                      </a:r>
                      <a:r>
                        <a:rPr lang="en-GB" sz="1050" noProof="0">
                          <a:solidFill>
                            <a:schemeClr val="tx1"/>
                          </a:solidFill>
                        </a:rPr>
                        <a:t>: String</a:t>
                      </a:r>
                    </a:p>
                    <a:p>
                      <a:pPr algn="l"/>
                      <a:r>
                        <a:rPr lang="en-GB" sz="1050" noProof="0" err="1">
                          <a:solidFill>
                            <a:schemeClr val="tx1"/>
                          </a:solidFill>
                        </a:rPr>
                        <a:t>derivedMessageContent</a:t>
                      </a:r>
                      <a:r>
                        <a:rPr lang="en-GB" sz="1050" noProof="0">
                          <a:solidFill>
                            <a:schemeClr val="tx1"/>
                          </a:solidFill>
                        </a:rPr>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Group 16">
            <a:extLst>
              <a:ext uri="{FF2B5EF4-FFF2-40B4-BE49-F238E27FC236}">
                <a16:creationId xmlns:a16="http://schemas.microsoft.com/office/drawing/2014/main" id="{8D64CE2C-FFAF-41C5-AEA6-34CF12B92A75}"/>
              </a:ext>
            </a:extLst>
          </p:cNvPr>
          <p:cNvGraphicFramePr>
            <a:graphicFrameLocks noGrp="1"/>
          </p:cNvGraphicFramePr>
          <p:nvPr>
            <p:extLst>
              <p:ext uri="{D42A27DB-BD31-4B8C-83A1-F6EECF244321}">
                <p14:modId xmlns:p14="http://schemas.microsoft.com/office/powerpoint/2010/main" val="275738653"/>
              </p:ext>
            </p:extLst>
          </p:nvPr>
        </p:nvGraphicFramePr>
        <p:xfrm>
          <a:off x="954181" y="1405127"/>
          <a:ext cx="10209119" cy="192024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 The accompanying information or message relayed in a communication or interaction</a:t>
                      </a:r>
                      <a:endParaRPr lang="en-GB" sz="1200" kern="1200" baseline="0" noProof="0"/>
                    </a:p>
                  </a:txBody>
                  <a:tcPr horzOverflow="overflow"/>
                </a:tc>
                <a:extLst>
                  <a:ext uri="{0D108BD9-81ED-4DB2-BD59-A6C34878D82A}">
                    <a16:rowId xmlns:a16="http://schemas.microsoft.com/office/drawing/2014/main" val="10000"/>
                  </a:ext>
                </a:extLst>
              </a:tr>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GB" sz="1200" kern="1200" noProof="0"/>
                    </a:p>
                  </a:txBody>
                  <a:tcPr horzOverflow="overflow"/>
                </a:tc>
                <a:extLst>
                  <a:ext uri="{0D108BD9-81ED-4DB2-BD59-A6C34878D82A}">
                    <a16:rowId xmlns:a16="http://schemas.microsoft.com/office/drawing/2014/main" val="10001"/>
                  </a:ext>
                </a:extLst>
              </a:tr>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noProof="0">
                        <a:ln>
                          <a:noFill/>
                        </a:ln>
                        <a:effectLst/>
                      </a:endParaRPr>
                    </a:p>
                  </a:txBody>
                  <a:tcPr horzOverflow="overflow"/>
                </a:tc>
                <a:extLst>
                  <a:ext uri="{0D108BD9-81ED-4DB2-BD59-A6C34878D82A}">
                    <a16:rowId xmlns:a16="http://schemas.microsoft.com/office/drawing/2014/main" val="10002"/>
                  </a:ext>
                </a:extLst>
              </a:tr>
              <a:tr h="45883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messageContent</a:t>
                      </a:r>
                      <a:r>
                        <a:rPr lang="en-GB" sz="1200" noProof="0"/>
                        <a:t> </a:t>
                      </a:r>
                      <a:r>
                        <a:rPr kumimoji="0" lang="en-GB" sz="1200" u="none" strike="noStrike" kern="1200" cap="none" normalizeH="0" baseline="0" noProof="0">
                          <a:ln>
                            <a:noFill/>
                          </a:ln>
                          <a:solidFill>
                            <a:schemeClr val="dk1"/>
                          </a:solidFill>
                          <a:effectLst/>
                        </a:rPr>
                        <a:t>—</a:t>
                      </a:r>
                      <a:r>
                        <a:rPr lang="en-GB" sz="1200" noProof="0"/>
                        <a:t> the message content of the communication (e.g., </a:t>
                      </a:r>
                      <a:r>
                        <a:rPr lang="en-GB" sz="1200"/>
                        <a:t>the content of the email or the text message of the SMS</a:t>
                      </a:r>
                      <a:r>
                        <a:rPr lang="en-GB" sz="1200" noProof="0"/>
                        <a:t>)</a:t>
                      </a:r>
                    </a:p>
                    <a:p>
                      <a:pPr algn="l"/>
                      <a:r>
                        <a:rPr lang="en-GB" sz="1200" noProof="0" err="1"/>
                        <a:t>keyMessageContent</a:t>
                      </a:r>
                      <a:r>
                        <a:rPr lang="en-GB" sz="1200" noProof="0"/>
                        <a:t> </a:t>
                      </a:r>
                      <a:r>
                        <a:rPr kumimoji="0" lang="en-GB" sz="1200" u="none" strike="noStrike" kern="1200" cap="none" normalizeH="0" baseline="0" noProof="0">
                          <a:ln>
                            <a:noFill/>
                          </a:ln>
                          <a:solidFill>
                            <a:schemeClr val="dk1"/>
                          </a:solidFill>
                          <a:effectLst/>
                        </a:rPr>
                        <a:t>—</a:t>
                      </a:r>
                      <a:r>
                        <a:rPr lang="en-GB" sz="1200" noProof="0"/>
                        <a:t> the shortened essential content of the communication given by the data provider (usually the CJML user)</a:t>
                      </a:r>
                    </a:p>
                    <a:p>
                      <a:pPr algn="l"/>
                      <a:r>
                        <a:rPr lang="en-GB" sz="1200" noProof="0" err="1"/>
                        <a:t>derivedMessageContent</a:t>
                      </a:r>
                      <a:r>
                        <a:rPr lang="en-GB" sz="1200" noProof="0"/>
                        <a:t> </a:t>
                      </a:r>
                      <a:r>
                        <a:rPr kumimoji="0" lang="en-GB" sz="1200" u="none" strike="noStrike" kern="1200" cap="none" normalizeH="0" baseline="0" noProof="0">
                          <a:ln>
                            <a:noFill/>
                          </a:ln>
                          <a:solidFill>
                            <a:schemeClr val="dk1"/>
                          </a:solidFill>
                          <a:effectLst/>
                        </a:rPr>
                        <a:t>—</a:t>
                      </a:r>
                      <a:r>
                        <a:rPr lang="en-GB" sz="1200" noProof="0"/>
                        <a:t> when the </a:t>
                      </a:r>
                      <a:r>
                        <a:rPr lang="en-GB" sz="1200" noProof="0" err="1"/>
                        <a:t>KeyMessageContent</a:t>
                      </a:r>
                      <a:r>
                        <a:rPr lang="en-GB" sz="1200" noProof="0"/>
                        <a:t> is not present, it can be estimated or derived from the raw data</a:t>
                      </a:r>
                    </a:p>
                  </a:txBody>
                  <a:tcPr horzOverflow="overflow"/>
                </a:tc>
                <a:extLst>
                  <a:ext uri="{0D108BD9-81ED-4DB2-BD59-A6C34878D82A}">
                    <a16:rowId xmlns:a16="http://schemas.microsoft.com/office/drawing/2014/main" val="10003"/>
                  </a:ext>
                </a:extLst>
              </a:tr>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endParaRPr lang="en-GB" sz="1200" noProof="0"/>
                    </a:p>
                  </a:txBody>
                  <a:tcPr horzOverflow="overflow"/>
                </a:tc>
                <a:extLst>
                  <a:ext uri="{0D108BD9-81ED-4DB2-BD59-A6C34878D82A}">
                    <a16:rowId xmlns:a16="http://schemas.microsoft.com/office/drawing/2014/main" val="2114234152"/>
                  </a:ext>
                </a:extLst>
              </a:tr>
            </a:tbl>
          </a:graphicData>
        </a:graphic>
      </p:graphicFrame>
    </p:spTree>
    <p:extLst>
      <p:ext uri="{BB962C8B-B14F-4D97-AF65-F5344CB8AC3E}">
        <p14:creationId xmlns:p14="http://schemas.microsoft.com/office/powerpoint/2010/main" val="3795501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Backend System</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31</a:t>
            </a:fld>
            <a:endParaRPr lang="en-GB" noProof="0"/>
          </a:p>
        </p:txBody>
      </p:sp>
      <p:graphicFrame>
        <p:nvGraphicFramePr>
          <p:cNvPr id="3" name="Table 2">
            <a:extLst>
              <a:ext uri="{FF2B5EF4-FFF2-40B4-BE49-F238E27FC236}">
                <a16:creationId xmlns:a16="http://schemas.microsoft.com/office/drawing/2014/main" id="{91B1A7A4-472E-495B-9E63-B177F997330B}"/>
              </a:ext>
            </a:extLst>
          </p:cNvPr>
          <p:cNvGraphicFramePr>
            <a:graphicFrameLocks noGrp="1"/>
          </p:cNvGraphicFramePr>
          <p:nvPr>
            <p:extLst>
              <p:ext uri="{D42A27DB-BD31-4B8C-83A1-F6EECF244321}">
                <p14:modId xmlns:p14="http://schemas.microsoft.com/office/powerpoint/2010/main" val="233074890"/>
              </p:ext>
            </p:extLst>
          </p:nvPr>
        </p:nvGraphicFramePr>
        <p:xfrm>
          <a:off x="6238244" y="4489130"/>
          <a:ext cx="1696918" cy="822960"/>
        </p:xfrm>
        <a:graphic>
          <a:graphicData uri="http://schemas.openxmlformats.org/drawingml/2006/table">
            <a:tbl>
              <a:tblPr firstRow="1" bandRow="1">
                <a:tableStyleId>{2D5ABB26-0587-4C30-8999-92F81FD0307C}</a:tableStyleId>
              </a:tblPr>
              <a:tblGrid>
                <a:gridCol w="1696918">
                  <a:extLst>
                    <a:ext uri="{9D8B030D-6E8A-4147-A177-3AD203B41FA5}">
                      <a16:colId xmlns:a16="http://schemas.microsoft.com/office/drawing/2014/main" val="771032123"/>
                    </a:ext>
                  </a:extLst>
                </a:gridCol>
              </a:tblGrid>
              <a:tr h="150631">
                <a:tc>
                  <a:txBody>
                    <a:bodyPr/>
                    <a:lstStyle/>
                    <a:p>
                      <a:pPr algn="ctr"/>
                      <a:r>
                        <a:rPr lang="en-GB" sz="1050" b="1" i="0" noProof="0">
                          <a:solidFill>
                            <a:schemeClr val="tx1"/>
                          </a:solidFill>
                        </a:rPr>
                        <a:t>Backend System</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8527594"/>
                  </a:ext>
                </a:extLst>
              </a:tr>
              <a:tr h="301261">
                <a:tc>
                  <a:txBody>
                    <a:bodyPr/>
                    <a:lstStyle/>
                    <a:p>
                      <a:pPr algn="l"/>
                      <a:r>
                        <a:rPr lang="en-GB" sz="1050" noProof="0" err="1"/>
                        <a:t>systemID</a:t>
                      </a:r>
                      <a:r>
                        <a:rPr lang="en-GB" sz="1050" noProof="0"/>
                        <a:t>: String</a:t>
                      </a:r>
                    </a:p>
                    <a:p>
                      <a:pPr algn="l"/>
                      <a:r>
                        <a:rPr lang="en-GB" sz="1050" noProof="0" err="1"/>
                        <a:t>systemName</a:t>
                      </a:r>
                      <a:r>
                        <a:rPr lang="en-GB" sz="1050" noProof="0"/>
                        <a:t>: String</a:t>
                      </a:r>
                    </a:p>
                    <a:p>
                      <a:pPr algn="l"/>
                      <a:r>
                        <a:rPr lang="en-GB" sz="1050" noProof="0" err="1"/>
                        <a:t>systemDescription</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7376201"/>
                  </a:ext>
                </a:extLst>
              </a:tr>
            </a:tbl>
          </a:graphicData>
        </a:graphic>
      </p:graphicFrame>
      <p:graphicFrame>
        <p:nvGraphicFramePr>
          <p:cNvPr id="9" name="Group 16">
            <a:extLst>
              <a:ext uri="{FF2B5EF4-FFF2-40B4-BE49-F238E27FC236}">
                <a16:creationId xmlns:a16="http://schemas.microsoft.com/office/drawing/2014/main" id="{B20F5980-DDBC-4A5B-8379-B37596D3D46A}"/>
              </a:ext>
            </a:extLst>
          </p:cNvPr>
          <p:cNvGraphicFramePr>
            <a:graphicFrameLocks noGrp="1"/>
          </p:cNvGraphicFramePr>
          <p:nvPr>
            <p:extLst>
              <p:ext uri="{D42A27DB-BD31-4B8C-83A1-F6EECF244321}">
                <p14:modId xmlns:p14="http://schemas.microsoft.com/office/powerpoint/2010/main" val="1968905890"/>
              </p:ext>
            </p:extLst>
          </p:nvPr>
        </p:nvGraphicFramePr>
        <p:xfrm>
          <a:off x="954181" y="1405129"/>
          <a:ext cx="10209119" cy="2655794"/>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640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The backend system that processes the touchpoint or parts of it.</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9682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Several systems can be associated with a touchpoint. For instance, a different system might have been the source of information for delivering a letter with a SIM card until it reaches the customer's mailbox while the main provider's system might be the source for the actual consumption:</a:t>
                      </a:r>
                    </a:p>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Delivery system =  involves both the </a:t>
                      </a:r>
                      <a:r>
                        <a:rPr lang="en-GB" sz="1200" kern="1200" noProof="0" err="1"/>
                        <a:t>timeOriginated</a:t>
                      </a:r>
                      <a:r>
                        <a:rPr lang="en-GB" sz="1200" kern="1200" noProof="0"/>
                        <a:t> and </a:t>
                      </a:r>
                      <a:r>
                        <a:rPr lang="en-GB" sz="1200" kern="1200" noProof="0" err="1"/>
                        <a:t>timeAvailable</a:t>
                      </a:r>
                      <a:r>
                        <a:rPr lang="en-GB" sz="1200" kern="1200" noProof="0"/>
                        <a:t> fields</a:t>
                      </a:r>
                    </a:p>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Telecom system = involves the </a:t>
                      </a:r>
                      <a:r>
                        <a:rPr lang="en-GB" sz="1200" kern="1200" noProof="0" err="1"/>
                        <a:t>timeConsumed</a:t>
                      </a:r>
                      <a:r>
                        <a:rPr lang="en-GB" sz="1200" kern="1200" noProof="0"/>
                        <a:t> when the customer opened/activated the SIM card</a:t>
                      </a:r>
                    </a:p>
                  </a:txBody>
                  <a:tcPr horzOverflow="overflow"/>
                </a:tc>
                <a:extLst>
                  <a:ext uri="{0D108BD9-81ED-4DB2-BD59-A6C34878D82A}">
                    <a16:rowId xmlns:a16="http://schemas.microsoft.com/office/drawing/2014/main" val="10001"/>
                  </a:ext>
                </a:extLst>
              </a:tr>
              <a:tr h="2640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IT system</a:t>
                      </a:r>
                    </a:p>
                  </a:txBody>
                  <a:tcPr horzOverflow="overflow"/>
                </a:tc>
                <a:extLst>
                  <a:ext uri="{0D108BD9-81ED-4DB2-BD59-A6C34878D82A}">
                    <a16:rowId xmlns:a16="http://schemas.microsoft.com/office/drawing/2014/main" val="10002"/>
                  </a:ext>
                </a:extLst>
              </a:tr>
              <a:tr h="61617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systemID</a:t>
                      </a:r>
                      <a:r>
                        <a:rPr kumimoji="0" lang="en-GB" sz="1200" u="none" strike="noStrike" kern="1200" cap="none" normalizeH="0" baseline="0" noProof="0">
                          <a:ln>
                            <a:noFill/>
                          </a:ln>
                          <a:solidFill>
                            <a:schemeClr val="dk1"/>
                          </a:solidFill>
                          <a:effectLst/>
                          <a:latin typeface="+mn-lt"/>
                          <a:ea typeface="+mn-ea"/>
                          <a:cs typeface="+mn-cs"/>
                        </a:rPr>
                        <a:t> – the system identifier of a particular backend system</a:t>
                      </a:r>
                      <a:endParaRPr lang="en-GB" sz="1200" noProof="0"/>
                    </a:p>
                    <a:p>
                      <a:pPr algn="l"/>
                      <a:r>
                        <a:rPr lang="en-GB" sz="1200" noProof="0" err="1"/>
                        <a:t>systemName</a:t>
                      </a:r>
                      <a:r>
                        <a:rPr lang="en-GB" sz="1200" noProof="0"/>
                        <a:t> – the name of the backend system/software</a:t>
                      </a:r>
                    </a:p>
                    <a:p>
                      <a:pPr algn="l"/>
                      <a:r>
                        <a:rPr lang="en-GB" sz="1200" noProof="0" err="1"/>
                        <a:t>systemDescription</a:t>
                      </a:r>
                      <a:r>
                        <a:rPr lang="en-GB" sz="1200" noProof="0"/>
                        <a:t> – a short description of the backend system</a:t>
                      </a:r>
                    </a:p>
                  </a:txBody>
                  <a:tcPr horzOverflow="overflow"/>
                </a:tc>
                <a:extLst>
                  <a:ext uri="{0D108BD9-81ED-4DB2-BD59-A6C34878D82A}">
                    <a16:rowId xmlns:a16="http://schemas.microsoft.com/office/drawing/2014/main" val="10003"/>
                  </a:ext>
                </a:extLst>
              </a:tr>
              <a:tr h="27835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a:t>Every Touchpoint can be associated with one or more Backend Systems</a:t>
                      </a:r>
                    </a:p>
                  </a:txBody>
                  <a:tcPr horzOverflow="overflow"/>
                </a:tc>
                <a:extLst>
                  <a:ext uri="{0D108BD9-81ED-4DB2-BD59-A6C34878D82A}">
                    <a16:rowId xmlns:a16="http://schemas.microsoft.com/office/drawing/2014/main" val="1210293805"/>
                  </a:ext>
                </a:extLst>
              </a:tr>
            </a:tbl>
          </a:graphicData>
        </a:graphic>
      </p:graphicFrame>
      <p:graphicFrame>
        <p:nvGraphicFramePr>
          <p:cNvPr id="10" name="Table 12">
            <a:extLst>
              <a:ext uri="{FF2B5EF4-FFF2-40B4-BE49-F238E27FC236}">
                <a16:creationId xmlns:a16="http://schemas.microsoft.com/office/drawing/2014/main" id="{3FB3798A-BA23-4216-82AD-44AD7D85EB1C}"/>
              </a:ext>
            </a:extLst>
          </p:cNvPr>
          <p:cNvGraphicFramePr>
            <a:graphicFrameLocks noGrp="1"/>
          </p:cNvGraphicFramePr>
          <p:nvPr>
            <p:extLst>
              <p:ext uri="{D42A27DB-BD31-4B8C-83A1-F6EECF244321}">
                <p14:modId xmlns:p14="http://schemas.microsoft.com/office/powerpoint/2010/main" val="17020414"/>
              </p:ext>
            </p:extLst>
          </p:nvPr>
        </p:nvGraphicFramePr>
        <p:xfrm>
          <a:off x="3076628" y="4657365"/>
          <a:ext cx="1753416" cy="251460"/>
        </p:xfrm>
        <a:graphic>
          <a:graphicData uri="http://schemas.openxmlformats.org/drawingml/2006/table">
            <a:tbl>
              <a:tblPr firstRow="1" bandRow="1">
                <a:tableStyleId>{2D5ABB26-0587-4C30-8999-92F81FD0307C}</a:tableStyleId>
              </a:tblPr>
              <a:tblGrid>
                <a:gridCol w="1753416">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Touchpoint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4" name="Straight Arrow Connector 13">
            <a:extLst>
              <a:ext uri="{FF2B5EF4-FFF2-40B4-BE49-F238E27FC236}">
                <a16:creationId xmlns:a16="http://schemas.microsoft.com/office/drawing/2014/main" id="{94EAC058-5585-4CBE-95B1-117851E0FF38}"/>
              </a:ext>
            </a:extLst>
          </p:cNvPr>
          <p:cNvCxnSpPr>
            <a:cxnSpLocks/>
            <a:stCxn id="10" idx="3"/>
          </p:cNvCxnSpPr>
          <p:nvPr/>
        </p:nvCxnSpPr>
        <p:spPr>
          <a:xfrm>
            <a:off x="4830044" y="4783095"/>
            <a:ext cx="1413015" cy="11365"/>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D8737A3-6E92-4D3B-843E-753DBF0DD0AC}"/>
              </a:ext>
            </a:extLst>
          </p:cNvPr>
          <p:cNvSpPr txBox="1"/>
          <p:nvPr/>
        </p:nvSpPr>
        <p:spPr>
          <a:xfrm flipH="1">
            <a:off x="5051871" y="4489130"/>
            <a:ext cx="975900" cy="246221"/>
          </a:xfrm>
          <a:prstGeom prst="rect">
            <a:avLst/>
          </a:prstGeom>
          <a:noFill/>
          <a:ln>
            <a:noFill/>
          </a:ln>
        </p:spPr>
        <p:txBody>
          <a:bodyPr wrap="square" rtlCol="0">
            <a:spAutoFit/>
          </a:bodyPr>
          <a:lstStyle/>
          <a:p>
            <a:pPr algn="l"/>
            <a:r>
              <a:rPr lang="en-GB" sz="1000" noProof="0"/>
              <a:t>systems [0..*]</a:t>
            </a:r>
          </a:p>
        </p:txBody>
      </p:sp>
    </p:spTree>
    <p:extLst>
      <p:ext uri="{BB962C8B-B14F-4D97-AF65-F5344CB8AC3E}">
        <p14:creationId xmlns:p14="http://schemas.microsoft.com/office/powerpoint/2010/main" val="3411690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Object</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32</a:t>
            </a:fld>
            <a:endParaRPr lang="en-GB" noProof="0"/>
          </a:p>
        </p:txBody>
      </p:sp>
      <p:graphicFrame>
        <p:nvGraphicFramePr>
          <p:cNvPr id="9" name="Table 8">
            <a:extLst>
              <a:ext uri="{FF2B5EF4-FFF2-40B4-BE49-F238E27FC236}">
                <a16:creationId xmlns:a16="http://schemas.microsoft.com/office/drawing/2014/main" id="{D7E427AC-A891-4C6A-A50C-08C48E8C5D7A}"/>
              </a:ext>
            </a:extLst>
          </p:cNvPr>
          <p:cNvGraphicFramePr>
            <a:graphicFrameLocks noGrp="1"/>
          </p:cNvGraphicFramePr>
          <p:nvPr>
            <p:extLst>
              <p:ext uri="{D42A27DB-BD31-4B8C-83A1-F6EECF244321}">
                <p14:modId xmlns:p14="http://schemas.microsoft.com/office/powerpoint/2010/main" val="681844888"/>
              </p:ext>
            </p:extLst>
          </p:nvPr>
        </p:nvGraphicFramePr>
        <p:xfrm>
          <a:off x="6449117" y="4159222"/>
          <a:ext cx="1696918" cy="982980"/>
        </p:xfrm>
        <a:graphic>
          <a:graphicData uri="http://schemas.openxmlformats.org/drawingml/2006/table">
            <a:tbl>
              <a:tblPr firstRow="1" bandRow="1">
                <a:tableStyleId>{2D5ABB26-0587-4C30-8999-92F81FD0307C}</a:tableStyleId>
              </a:tblPr>
              <a:tblGrid>
                <a:gridCol w="1696918">
                  <a:extLst>
                    <a:ext uri="{9D8B030D-6E8A-4147-A177-3AD203B41FA5}">
                      <a16:colId xmlns:a16="http://schemas.microsoft.com/office/drawing/2014/main" val="771032123"/>
                    </a:ext>
                  </a:extLst>
                </a:gridCol>
              </a:tblGrid>
              <a:tr h="150631">
                <a:tc>
                  <a:txBody>
                    <a:bodyPr/>
                    <a:lstStyle/>
                    <a:p>
                      <a:pPr algn="ctr"/>
                      <a:r>
                        <a:rPr lang="en-GB" sz="1050" b="1" i="0" noProof="0">
                          <a:solidFill>
                            <a:schemeClr val="tx1"/>
                          </a:solidFill>
                        </a:rPr>
                        <a:t>Object</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8527594"/>
                  </a:ext>
                </a:extLst>
              </a:tr>
              <a:tr h="0">
                <a:tc>
                  <a:txBody>
                    <a:bodyPr/>
                    <a:lstStyle/>
                    <a:p>
                      <a:pPr algn="l"/>
                      <a:r>
                        <a:rPr lang="en-GB" sz="1050" noProof="0" err="1"/>
                        <a:t>objectID</a:t>
                      </a:r>
                      <a:r>
                        <a:rPr lang="en-GB" sz="1050" noProof="0"/>
                        <a:t>: String</a:t>
                      </a:r>
                    </a:p>
                    <a:p>
                      <a:pPr algn="l"/>
                      <a:r>
                        <a:rPr lang="en-GB" sz="1050" noProof="0" err="1"/>
                        <a:t>objectName</a:t>
                      </a:r>
                      <a:r>
                        <a:rPr lang="en-GB" sz="1050" noProof="0"/>
                        <a:t>: String</a:t>
                      </a:r>
                    </a:p>
                    <a:p>
                      <a:pPr algn="l"/>
                      <a:r>
                        <a:rPr lang="en-GB" sz="1050" noProof="0" err="1"/>
                        <a:t>objectDescription</a:t>
                      </a:r>
                      <a:r>
                        <a:rPr lang="en-GB" sz="1050" noProof="0"/>
                        <a: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t>isVirtual</a:t>
                      </a:r>
                      <a:r>
                        <a:rPr lang="en-GB" sz="1050" noProof="0"/>
                        <a:t>: Boolean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7376201"/>
                  </a:ext>
                </a:extLst>
              </a:tr>
            </a:tbl>
          </a:graphicData>
        </a:graphic>
      </p:graphicFrame>
      <p:graphicFrame>
        <p:nvGraphicFramePr>
          <p:cNvPr id="11" name="Group 16">
            <a:extLst>
              <a:ext uri="{FF2B5EF4-FFF2-40B4-BE49-F238E27FC236}">
                <a16:creationId xmlns:a16="http://schemas.microsoft.com/office/drawing/2014/main" id="{6D45CD11-3651-494E-887E-93FE10F8C424}"/>
              </a:ext>
            </a:extLst>
          </p:cNvPr>
          <p:cNvGraphicFramePr>
            <a:graphicFrameLocks noGrp="1"/>
          </p:cNvGraphicFramePr>
          <p:nvPr>
            <p:extLst>
              <p:ext uri="{D42A27DB-BD31-4B8C-83A1-F6EECF244321}">
                <p14:modId xmlns:p14="http://schemas.microsoft.com/office/powerpoint/2010/main" val="243025174"/>
              </p:ext>
            </p:extLst>
          </p:nvPr>
        </p:nvGraphicFramePr>
        <p:xfrm>
          <a:off x="954181" y="1405128"/>
          <a:ext cx="10209119" cy="2129822"/>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68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 physical or virtual item that is made available to</a:t>
                      </a:r>
                      <a:r>
                        <a:rPr lang="en-GB" sz="1200" kern="1200" baseline="0" noProof="0"/>
                        <a:t> the customer as part of a journey. </a:t>
                      </a:r>
                      <a:endParaRPr lang="en-GB" sz="1200" kern="1200" noProof="0">
                        <a:solidFill>
                          <a:srgbClr val="FF0000"/>
                        </a:solidFill>
                      </a:endParaRPr>
                    </a:p>
                  </a:txBody>
                  <a:tcPr horzOverflow="overflow"/>
                </a:tc>
                <a:extLst>
                  <a:ext uri="{0D108BD9-81ED-4DB2-BD59-A6C34878D82A}">
                    <a16:rowId xmlns:a16="http://schemas.microsoft.com/office/drawing/2014/main" val="10000"/>
                  </a:ext>
                </a:extLst>
              </a:tr>
              <a:tr h="2568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An object belongs to a service actor in relation to the journey. Examples include a receipt or an attachment to an email.</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1"/>
                  </a:ext>
                </a:extLst>
              </a:tr>
              <a:tr h="2568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item</a:t>
                      </a:r>
                    </a:p>
                  </a:txBody>
                  <a:tcPr horzOverflow="overflow"/>
                </a:tc>
                <a:extLst>
                  <a:ext uri="{0D108BD9-81ED-4DB2-BD59-A6C34878D82A}">
                    <a16:rowId xmlns:a16="http://schemas.microsoft.com/office/drawing/2014/main" val="10002"/>
                  </a:ext>
                </a:extLst>
              </a:tr>
              <a:tr h="77068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objectID</a:t>
                      </a:r>
                      <a:r>
                        <a:rPr lang="en-GB" sz="1200" noProof="0"/>
                        <a:t> – </a:t>
                      </a:r>
                      <a:r>
                        <a:rPr kumimoji="0" lang="en-GB" sz="1200" u="none" strike="noStrike" kern="1200" cap="none" normalizeH="0" baseline="0" noProof="0">
                          <a:ln>
                            <a:noFill/>
                          </a:ln>
                          <a:solidFill>
                            <a:schemeClr val="dk1"/>
                          </a:solidFill>
                          <a:effectLst/>
                          <a:latin typeface="+mn-lt"/>
                          <a:ea typeface="+mn-ea"/>
                          <a:cs typeface="+mn-cs"/>
                        </a:rPr>
                        <a:t>the system identifier of a particular object</a:t>
                      </a:r>
                      <a:endParaRPr lang="en-GB" sz="1200" noProof="0"/>
                    </a:p>
                    <a:p>
                      <a:pPr algn="l"/>
                      <a:r>
                        <a:rPr lang="en-GB" sz="1200" noProof="0" err="1"/>
                        <a:t>objectName</a:t>
                      </a:r>
                      <a:r>
                        <a:rPr lang="en-GB" sz="1200" noProof="0"/>
                        <a:t> – the object's name</a:t>
                      </a:r>
                    </a:p>
                    <a:p>
                      <a:pPr algn="l"/>
                      <a:r>
                        <a:rPr lang="en-GB" sz="1200" noProof="0" err="1"/>
                        <a:t>objectDescription</a:t>
                      </a:r>
                      <a:r>
                        <a:rPr lang="en-GB" sz="1200" noProof="0"/>
                        <a:t> – the object's short description</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isVirtual</a:t>
                      </a:r>
                      <a:r>
                        <a:rPr lang="en-GB" sz="1200" noProof="0"/>
                        <a:t> – </a:t>
                      </a:r>
                      <a:r>
                        <a:rPr kumimoji="0" lang="en-GB" sz="1200" u="none" strike="noStrike" kern="1200" cap="none" normalizeH="0" baseline="0" noProof="0">
                          <a:ln>
                            <a:noFill/>
                          </a:ln>
                          <a:solidFill>
                            <a:schemeClr val="dk1"/>
                          </a:solidFill>
                          <a:effectLst/>
                          <a:latin typeface="+mn-lt"/>
                          <a:ea typeface="+mn-ea"/>
                          <a:cs typeface="+mn-cs"/>
                        </a:rPr>
                        <a:t>if true, the object is a virtual object and not a physical object</a:t>
                      </a:r>
                      <a:endParaRPr lang="en-GB" sz="1200" noProof="0"/>
                    </a:p>
                  </a:txBody>
                  <a:tcPr horzOverflow="overflow"/>
                </a:tc>
                <a:extLst>
                  <a:ext uri="{0D108BD9-81ED-4DB2-BD59-A6C34878D82A}">
                    <a16:rowId xmlns:a16="http://schemas.microsoft.com/office/drawing/2014/main" val="10003"/>
                  </a:ext>
                </a:extLst>
              </a:tr>
              <a:tr h="30102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a:t>Every Touchpoint can be associated with one or more Objects</a:t>
                      </a:r>
                    </a:p>
                  </a:txBody>
                  <a:tcPr horzOverflow="overflow"/>
                </a:tc>
                <a:extLst>
                  <a:ext uri="{0D108BD9-81ED-4DB2-BD59-A6C34878D82A}">
                    <a16:rowId xmlns:a16="http://schemas.microsoft.com/office/drawing/2014/main" val="2157076658"/>
                  </a:ext>
                </a:extLst>
              </a:tr>
            </a:tbl>
          </a:graphicData>
        </a:graphic>
      </p:graphicFrame>
      <p:graphicFrame>
        <p:nvGraphicFramePr>
          <p:cNvPr id="12" name="Table 12">
            <a:extLst>
              <a:ext uri="{FF2B5EF4-FFF2-40B4-BE49-F238E27FC236}">
                <a16:creationId xmlns:a16="http://schemas.microsoft.com/office/drawing/2014/main" id="{56DFABF5-FCA4-4F82-BD9A-1FA8E45F200E}"/>
              </a:ext>
            </a:extLst>
          </p:cNvPr>
          <p:cNvGraphicFramePr>
            <a:graphicFrameLocks noGrp="1"/>
          </p:cNvGraphicFramePr>
          <p:nvPr>
            <p:extLst>
              <p:ext uri="{D42A27DB-BD31-4B8C-83A1-F6EECF244321}">
                <p14:modId xmlns:p14="http://schemas.microsoft.com/office/powerpoint/2010/main" val="1781428796"/>
              </p:ext>
            </p:extLst>
          </p:nvPr>
        </p:nvGraphicFramePr>
        <p:xfrm>
          <a:off x="3284411" y="4500696"/>
          <a:ext cx="1753416" cy="251460"/>
        </p:xfrm>
        <a:graphic>
          <a:graphicData uri="http://schemas.openxmlformats.org/drawingml/2006/table">
            <a:tbl>
              <a:tblPr firstRow="1" bandRow="1">
                <a:tableStyleId>{2D5ABB26-0587-4C30-8999-92F81FD0307C}</a:tableStyleId>
              </a:tblPr>
              <a:tblGrid>
                <a:gridCol w="1753416">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Touchpoint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6" name="Straight Arrow Connector 15">
            <a:extLst>
              <a:ext uri="{FF2B5EF4-FFF2-40B4-BE49-F238E27FC236}">
                <a16:creationId xmlns:a16="http://schemas.microsoft.com/office/drawing/2014/main" id="{5238B875-368D-4CD1-B70F-3BD35698A6F3}"/>
              </a:ext>
            </a:extLst>
          </p:cNvPr>
          <p:cNvCxnSpPr>
            <a:cxnSpLocks/>
            <a:stCxn id="12" idx="3"/>
          </p:cNvCxnSpPr>
          <p:nvPr/>
        </p:nvCxnSpPr>
        <p:spPr>
          <a:xfrm>
            <a:off x="5037827" y="4626426"/>
            <a:ext cx="1413015" cy="11365"/>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A95468-3242-592E-05B0-98A637DB40EB}"/>
              </a:ext>
            </a:extLst>
          </p:cNvPr>
          <p:cNvSpPr txBox="1"/>
          <p:nvPr/>
        </p:nvSpPr>
        <p:spPr>
          <a:xfrm flipH="1">
            <a:off x="5556446" y="4333535"/>
            <a:ext cx="975900" cy="246221"/>
          </a:xfrm>
          <a:prstGeom prst="rect">
            <a:avLst/>
          </a:prstGeom>
          <a:noFill/>
          <a:ln>
            <a:noFill/>
          </a:ln>
        </p:spPr>
        <p:txBody>
          <a:bodyPr wrap="square" rtlCol="0">
            <a:spAutoFit/>
          </a:bodyPr>
          <a:lstStyle/>
          <a:p>
            <a:pPr algn="l"/>
            <a:r>
              <a:rPr lang="en-GB" sz="1000" noProof="0"/>
              <a:t>objects [0..*]</a:t>
            </a:r>
          </a:p>
        </p:txBody>
      </p:sp>
    </p:spTree>
    <p:extLst>
      <p:ext uri="{BB962C8B-B14F-4D97-AF65-F5344CB8AC3E}">
        <p14:creationId xmlns:p14="http://schemas.microsoft.com/office/powerpoint/2010/main" val="1613851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End User Experience</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33</a:t>
            </a:fld>
            <a:endParaRPr lang="en-GB" noProof="0"/>
          </a:p>
        </p:txBody>
      </p:sp>
      <p:graphicFrame>
        <p:nvGraphicFramePr>
          <p:cNvPr id="14" name="Table 12">
            <a:extLst>
              <a:ext uri="{FF2B5EF4-FFF2-40B4-BE49-F238E27FC236}">
                <a16:creationId xmlns:a16="http://schemas.microsoft.com/office/drawing/2014/main" id="{67010AB5-1C56-42FC-9F00-7B4EB2DFC3C1}"/>
              </a:ext>
            </a:extLst>
          </p:cNvPr>
          <p:cNvGraphicFramePr>
            <a:graphicFrameLocks noGrp="1"/>
          </p:cNvGraphicFramePr>
          <p:nvPr>
            <p:extLst>
              <p:ext uri="{D42A27DB-BD31-4B8C-83A1-F6EECF244321}">
                <p14:modId xmlns:p14="http://schemas.microsoft.com/office/powerpoint/2010/main" val="3917208683"/>
              </p:ext>
            </p:extLst>
          </p:nvPr>
        </p:nvGraphicFramePr>
        <p:xfrm>
          <a:off x="5257800" y="4414267"/>
          <a:ext cx="2222499" cy="662940"/>
        </p:xfrm>
        <a:graphic>
          <a:graphicData uri="http://schemas.openxmlformats.org/drawingml/2006/table">
            <a:tbl>
              <a:tblPr firstRow="1" bandRow="1">
                <a:tableStyleId>{2D5ABB26-0587-4C30-8999-92F81FD0307C}</a:tableStyleId>
              </a:tblPr>
              <a:tblGrid>
                <a:gridCol w="2222499">
                  <a:extLst>
                    <a:ext uri="{9D8B030D-6E8A-4147-A177-3AD203B41FA5}">
                      <a16:colId xmlns:a16="http://schemas.microsoft.com/office/drawing/2014/main" val="3580363858"/>
                    </a:ext>
                  </a:extLst>
                </a:gridCol>
              </a:tblGrid>
              <a:tr h="150631">
                <a:tc>
                  <a:txBody>
                    <a:bodyPr/>
                    <a:lstStyle/>
                    <a:p>
                      <a:pPr algn="ctr"/>
                      <a:r>
                        <a:rPr lang="en-GB" sz="1050" b="1" i="0" noProof="0" err="1">
                          <a:solidFill>
                            <a:schemeClr val="tx1"/>
                          </a:solidFill>
                        </a:rPr>
                        <a:t>EndUserExperience</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31428">
                <a:tc>
                  <a:txBody>
                    <a:bodyPr/>
                    <a:lstStyle/>
                    <a:p>
                      <a:pPr algn="l"/>
                      <a:r>
                        <a:rPr lang="en-GB" sz="1050" noProof="0" err="1"/>
                        <a:t>experienceDescription</a:t>
                      </a:r>
                      <a:r>
                        <a:rPr lang="en-GB" sz="1050" noProof="0"/>
                        <a:t>: String</a:t>
                      </a:r>
                    </a:p>
                    <a:p>
                      <a:pPr algn="l"/>
                      <a:r>
                        <a:rPr lang="en-GB" sz="1050" noProof="0" err="1"/>
                        <a:t>experienceRating</a:t>
                      </a:r>
                      <a:r>
                        <a:rPr lang="en-GB" sz="1050" noProof="0"/>
                        <a:t>: Integer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2" name="Group 16">
            <a:extLst>
              <a:ext uri="{FF2B5EF4-FFF2-40B4-BE49-F238E27FC236}">
                <a16:creationId xmlns:a16="http://schemas.microsoft.com/office/drawing/2014/main" id="{B70003D9-5801-4BA3-843F-6AAC4F798DB5}"/>
              </a:ext>
            </a:extLst>
          </p:cNvPr>
          <p:cNvGraphicFramePr>
            <a:graphicFrameLocks noGrp="1"/>
          </p:cNvGraphicFramePr>
          <p:nvPr>
            <p:extLst>
              <p:ext uri="{D42A27DB-BD31-4B8C-83A1-F6EECF244321}">
                <p14:modId xmlns:p14="http://schemas.microsoft.com/office/powerpoint/2010/main" val="2889702749"/>
              </p:ext>
            </p:extLst>
          </p:nvPr>
        </p:nvGraphicFramePr>
        <p:xfrm>
          <a:off x="954181" y="1405126"/>
          <a:ext cx="10209119" cy="2127239"/>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364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End-user’s perceptions and responses that result from the use and/or anticipated use of a system, product, or service (ISO 2019, Law et al., 2009).</a:t>
                      </a:r>
                      <a:endParaRPr lang="en-GB" sz="1200" kern="1200" noProof="0">
                        <a:solidFill>
                          <a:srgbClr val="16C90D"/>
                        </a:solidFill>
                        <a:highlight>
                          <a:srgbClr val="FFFF00"/>
                        </a:highlight>
                      </a:endParaRPr>
                    </a:p>
                  </a:txBody>
                  <a:tcPr horzOverflow="overflow"/>
                </a:tc>
                <a:extLst>
                  <a:ext uri="{0D108BD9-81ED-4DB2-BD59-A6C34878D82A}">
                    <a16:rowId xmlns:a16="http://schemas.microsoft.com/office/drawing/2014/main" val="10000"/>
                  </a:ext>
                </a:extLst>
              </a:tr>
              <a:tr h="2618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End-user experience is associated with actual journeys only and is based on a user’s self-reported input. </a:t>
                      </a:r>
                    </a:p>
                  </a:txBody>
                  <a:tcPr horzOverflow="overflow"/>
                </a:tc>
                <a:extLst>
                  <a:ext uri="{0D108BD9-81ED-4DB2-BD59-A6C34878D82A}">
                    <a16:rowId xmlns:a16="http://schemas.microsoft.com/office/drawing/2014/main" val="10001"/>
                  </a:ext>
                </a:extLst>
              </a:tr>
              <a:tr h="2618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User experience, customer experience, human experience, service experience.</a:t>
                      </a:r>
                    </a:p>
                  </a:txBody>
                  <a:tcPr horzOverflow="overflow"/>
                </a:tc>
                <a:extLst>
                  <a:ext uri="{0D108BD9-81ED-4DB2-BD59-A6C34878D82A}">
                    <a16:rowId xmlns:a16="http://schemas.microsoft.com/office/drawing/2014/main" val="10002"/>
                  </a:ext>
                </a:extLst>
              </a:tr>
              <a:tr h="43640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experienceDescription</a:t>
                      </a:r>
                      <a:r>
                        <a:rPr lang="en-GB" sz="1200" noProof="0"/>
                        <a:t> – a textual description of an end-user‘s experience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err="1"/>
                        <a:t>experienceRating</a:t>
                      </a:r>
                      <a:r>
                        <a:rPr lang="en-GB" sz="1200" noProof="0"/>
                        <a:t> – a numeric description of an end user experience, larger = better experience. Currently, CJML uses the following scale: 1 = </a:t>
                      </a:r>
                      <a:r>
                        <a:rPr kumimoji="0" lang="en-GB" sz="1200" b="0" i="0" u="none" strike="noStrike" kern="0" cap="none" spc="0" normalizeH="0" baseline="0" noProof="0">
                          <a:ln>
                            <a:noFill/>
                          </a:ln>
                          <a:solidFill>
                            <a:prstClr val="black"/>
                          </a:solidFill>
                          <a:effectLst/>
                          <a:uLnTx/>
                          <a:uFillTx/>
                        </a:rPr>
                        <a:t>very dissatisfied, 2 = dissatisfied, 3 = neutral, 4 = satisfied, 5 = very satisfied.</a:t>
                      </a:r>
                    </a:p>
                  </a:txBody>
                  <a:tcPr horzOverflow="overflow"/>
                </a:tc>
                <a:extLst>
                  <a:ext uri="{0D108BD9-81ED-4DB2-BD59-A6C34878D82A}">
                    <a16:rowId xmlns:a16="http://schemas.microsoft.com/office/drawing/2014/main" val="10003"/>
                  </a:ext>
                </a:extLst>
              </a:tr>
              <a:tr h="48131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a:t>The end-user experience should be addressed for each touchpoint. A journey-level experience encompasses the experience for the whole journey.   </a:t>
                      </a:r>
                    </a:p>
                  </a:txBody>
                  <a:tcPr horzOverflow="overflow"/>
                </a:tc>
                <a:extLst>
                  <a:ext uri="{0D108BD9-81ED-4DB2-BD59-A6C34878D82A}">
                    <a16:rowId xmlns:a16="http://schemas.microsoft.com/office/drawing/2014/main" val="2488829738"/>
                  </a:ext>
                </a:extLst>
              </a:tr>
            </a:tbl>
          </a:graphicData>
        </a:graphic>
      </p:graphicFrame>
      <p:sp>
        <p:nvSpPr>
          <p:cNvPr id="6" name="Speech Bubble: Rectangle 5">
            <a:extLst>
              <a:ext uri="{FF2B5EF4-FFF2-40B4-BE49-F238E27FC236}">
                <a16:creationId xmlns:a16="http://schemas.microsoft.com/office/drawing/2014/main" id="{B4CEE8C5-97E4-9A8A-2B7E-CC39CF153B8C}"/>
              </a:ext>
            </a:extLst>
          </p:cNvPr>
          <p:cNvSpPr/>
          <p:nvPr/>
        </p:nvSpPr>
        <p:spPr>
          <a:xfrm>
            <a:off x="8381999" y="4530218"/>
            <a:ext cx="1573893" cy="431037"/>
          </a:xfrm>
          <a:prstGeom prst="wedgeRectCallout">
            <a:avLst>
              <a:gd name="adj1" fmla="val -40567"/>
              <a:gd name="adj2" fmla="val -760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900" noProof="0" err="1"/>
              <a:t>experienceRating</a:t>
            </a:r>
            <a:r>
              <a:rPr lang="en-GB" sz="900" noProof="0"/>
              <a:t> in [1,5]</a:t>
            </a:r>
          </a:p>
          <a:p>
            <a:pPr algn="ctr"/>
            <a:r>
              <a:rPr lang="en-GB" sz="900" noProof="0"/>
              <a:t>larger == better experience </a:t>
            </a:r>
          </a:p>
        </p:txBody>
      </p:sp>
      <p:cxnSp>
        <p:nvCxnSpPr>
          <p:cNvPr id="10" name="Straight Connector 9">
            <a:extLst>
              <a:ext uri="{FF2B5EF4-FFF2-40B4-BE49-F238E27FC236}">
                <a16:creationId xmlns:a16="http://schemas.microsoft.com/office/drawing/2014/main" id="{4E2BFCFC-DDB7-4F7E-DDB7-2949B0339061}"/>
              </a:ext>
            </a:extLst>
          </p:cNvPr>
          <p:cNvCxnSpPr>
            <a:cxnSpLocks/>
            <a:stCxn id="14" idx="3"/>
            <a:endCxn id="6" idx="1"/>
          </p:cNvCxnSpPr>
          <p:nvPr/>
        </p:nvCxnSpPr>
        <p:spPr>
          <a:xfrm>
            <a:off x="7480299" y="4745737"/>
            <a:ext cx="901700" cy="0"/>
          </a:xfrm>
          <a:prstGeom prst="line">
            <a:avLst/>
          </a:prstGeom>
          <a:ln>
            <a:prstDash val="dash"/>
            <a:tailEnd type="none" w="lg" len="lg"/>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E7F02974-992D-A061-A889-779658E6A774}"/>
              </a:ext>
            </a:extLst>
          </p:cNvPr>
          <p:cNvCxnSpPr>
            <a:cxnSpLocks/>
            <a:stCxn id="18" idx="3"/>
          </p:cNvCxnSpPr>
          <p:nvPr/>
        </p:nvCxnSpPr>
        <p:spPr>
          <a:xfrm>
            <a:off x="3650593" y="4562600"/>
            <a:ext cx="159450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Table 12">
            <a:extLst>
              <a:ext uri="{FF2B5EF4-FFF2-40B4-BE49-F238E27FC236}">
                <a16:creationId xmlns:a16="http://schemas.microsoft.com/office/drawing/2014/main" id="{1A963C2A-7C10-7AA4-F2F0-F490F2A3D886}"/>
              </a:ext>
            </a:extLst>
          </p:cNvPr>
          <p:cNvGraphicFramePr>
            <a:graphicFrameLocks noGrp="1"/>
          </p:cNvGraphicFramePr>
          <p:nvPr>
            <p:extLst>
              <p:ext uri="{D42A27DB-BD31-4B8C-83A1-F6EECF244321}">
                <p14:modId xmlns:p14="http://schemas.microsoft.com/office/powerpoint/2010/main" val="775389643"/>
              </p:ext>
            </p:extLst>
          </p:nvPr>
        </p:nvGraphicFramePr>
        <p:xfrm>
          <a:off x="2172349" y="4436870"/>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Journey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19" name="TextBox 18">
            <a:extLst>
              <a:ext uri="{FF2B5EF4-FFF2-40B4-BE49-F238E27FC236}">
                <a16:creationId xmlns:a16="http://schemas.microsoft.com/office/drawing/2014/main" id="{32CCEC20-BFCE-6861-0340-EA6DC3A68649}"/>
              </a:ext>
            </a:extLst>
          </p:cNvPr>
          <p:cNvSpPr txBox="1"/>
          <p:nvPr/>
        </p:nvSpPr>
        <p:spPr>
          <a:xfrm flipH="1">
            <a:off x="3663293" y="4313759"/>
            <a:ext cx="1833843" cy="246221"/>
          </a:xfrm>
          <a:prstGeom prst="rect">
            <a:avLst/>
          </a:prstGeom>
          <a:noFill/>
          <a:ln>
            <a:noFill/>
          </a:ln>
        </p:spPr>
        <p:txBody>
          <a:bodyPr wrap="square" rtlCol="0">
            <a:spAutoFit/>
          </a:bodyPr>
          <a:lstStyle/>
          <a:p>
            <a:pPr algn="l"/>
            <a:r>
              <a:rPr lang="en-GB" sz="1000" noProof="0" err="1"/>
              <a:t>journeyExperience</a:t>
            </a:r>
            <a:r>
              <a:rPr lang="en-GB" sz="1000" noProof="0"/>
              <a:t> [0..1]</a:t>
            </a:r>
          </a:p>
        </p:txBody>
      </p:sp>
      <p:sp>
        <p:nvSpPr>
          <p:cNvPr id="26" name="TextBox 25">
            <a:extLst>
              <a:ext uri="{FF2B5EF4-FFF2-40B4-BE49-F238E27FC236}">
                <a16:creationId xmlns:a16="http://schemas.microsoft.com/office/drawing/2014/main" id="{312F76FB-AEE7-3F76-575A-B1D0129339C6}"/>
              </a:ext>
            </a:extLst>
          </p:cNvPr>
          <p:cNvSpPr txBox="1"/>
          <p:nvPr/>
        </p:nvSpPr>
        <p:spPr>
          <a:xfrm flipH="1">
            <a:off x="3609970" y="4715034"/>
            <a:ext cx="1833842" cy="246221"/>
          </a:xfrm>
          <a:prstGeom prst="rect">
            <a:avLst/>
          </a:prstGeom>
          <a:noFill/>
          <a:ln>
            <a:noFill/>
          </a:ln>
        </p:spPr>
        <p:txBody>
          <a:bodyPr wrap="square" rtlCol="0">
            <a:spAutoFit/>
          </a:bodyPr>
          <a:lstStyle/>
          <a:p>
            <a:pPr algn="l"/>
            <a:r>
              <a:rPr lang="en-GB" sz="1000" noProof="0" err="1"/>
              <a:t>touchpointExperience</a:t>
            </a:r>
            <a:r>
              <a:rPr lang="en-GB" sz="1000" noProof="0"/>
              <a:t> [0..1]</a:t>
            </a:r>
          </a:p>
        </p:txBody>
      </p:sp>
      <p:cxnSp>
        <p:nvCxnSpPr>
          <p:cNvPr id="27" name="Straight Arrow Connector 26">
            <a:extLst>
              <a:ext uri="{FF2B5EF4-FFF2-40B4-BE49-F238E27FC236}">
                <a16:creationId xmlns:a16="http://schemas.microsoft.com/office/drawing/2014/main" id="{5DE159FF-CECC-EB22-9A8E-4E553CCFC18E}"/>
              </a:ext>
            </a:extLst>
          </p:cNvPr>
          <p:cNvCxnSpPr>
            <a:cxnSpLocks/>
            <a:stCxn id="28" idx="3"/>
          </p:cNvCxnSpPr>
          <p:nvPr/>
        </p:nvCxnSpPr>
        <p:spPr>
          <a:xfrm>
            <a:off x="3650593" y="4944793"/>
            <a:ext cx="159450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28" name="Table 12">
            <a:extLst>
              <a:ext uri="{FF2B5EF4-FFF2-40B4-BE49-F238E27FC236}">
                <a16:creationId xmlns:a16="http://schemas.microsoft.com/office/drawing/2014/main" id="{2FBC17F8-8DC8-A415-C760-DE98C9185CD2}"/>
              </a:ext>
            </a:extLst>
          </p:cNvPr>
          <p:cNvGraphicFramePr>
            <a:graphicFrameLocks noGrp="1"/>
          </p:cNvGraphicFramePr>
          <p:nvPr>
            <p:extLst>
              <p:ext uri="{D42A27DB-BD31-4B8C-83A1-F6EECF244321}">
                <p14:modId xmlns:p14="http://schemas.microsoft.com/office/powerpoint/2010/main" val="82813469"/>
              </p:ext>
            </p:extLst>
          </p:nvPr>
        </p:nvGraphicFramePr>
        <p:xfrm>
          <a:off x="2172349" y="48190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Touchpoint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3803258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Journey Phase</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34</a:t>
            </a:fld>
            <a:endParaRPr lang="en-GB" noProof="0"/>
          </a:p>
        </p:txBody>
      </p:sp>
      <p:graphicFrame>
        <p:nvGraphicFramePr>
          <p:cNvPr id="14" name="Table 12">
            <a:extLst>
              <a:ext uri="{FF2B5EF4-FFF2-40B4-BE49-F238E27FC236}">
                <a16:creationId xmlns:a16="http://schemas.microsoft.com/office/drawing/2014/main" id="{67010AB5-1C56-42FC-9F00-7B4EB2DFC3C1}"/>
              </a:ext>
            </a:extLst>
          </p:cNvPr>
          <p:cNvGraphicFramePr>
            <a:graphicFrameLocks noGrp="1"/>
          </p:cNvGraphicFramePr>
          <p:nvPr>
            <p:extLst>
              <p:ext uri="{D42A27DB-BD31-4B8C-83A1-F6EECF244321}">
                <p14:modId xmlns:p14="http://schemas.microsoft.com/office/powerpoint/2010/main" val="2924405110"/>
              </p:ext>
            </p:extLst>
          </p:nvPr>
        </p:nvGraphicFramePr>
        <p:xfrm>
          <a:off x="4864940" y="4414267"/>
          <a:ext cx="1817642" cy="82296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Journey Phase</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t>phaseID</a:t>
                      </a:r>
                      <a:r>
                        <a:rPr lang="en-GB" sz="1050" noProof="0"/>
                        <a:t>: String</a:t>
                      </a:r>
                    </a:p>
                    <a:p>
                      <a:pPr algn="l"/>
                      <a:r>
                        <a:rPr lang="en-GB" sz="1050" noProof="0" err="1"/>
                        <a:t>phaseName</a:t>
                      </a:r>
                      <a:r>
                        <a:rPr lang="en-GB" sz="1050" noProof="0"/>
                        <a:t>: String</a:t>
                      </a:r>
                    </a:p>
                    <a:p>
                      <a:pPr algn="l"/>
                      <a:r>
                        <a:rPr lang="en-GB" sz="1050" noProof="0" err="1"/>
                        <a:t>phaseDescription</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2" name="Group 16">
            <a:extLst>
              <a:ext uri="{FF2B5EF4-FFF2-40B4-BE49-F238E27FC236}">
                <a16:creationId xmlns:a16="http://schemas.microsoft.com/office/drawing/2014/main" id="{B70003D9-5801-4BA3-843F-6AAC4F798DB5}"/>
              </a:ext>
            </a:extLst>
          </p:cNvPr>
          <p:cNvGraphicFramePr>
            <a:graphicFrameLocks noGrp="1"/>
          </p:cNvGraphicFramePr>
          <p:nvPr>
            <p:extLst>
              <p:ext uri="{D42A27DB-BD31-4B8C-83A1-F6EECF244321}">
                <p14:modId xmlns:p14="http://schemas.microsoft.com/office/powerpoint/2010/main" val="3442535318"/>
              </p:ext>
            </p:extLst>
          </p:nvPr>
        </p:nvGraphicFramePr>
        <p:xfrm>
          <a:off x="954181" y="1405126"/>
          <a:ext cx="10209119" cy="228600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29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r>
                        <a:rPr lang="en-GB" sz="1200" noProof="0"/>
                        <a:t>Every journey can be divided into multiple </a:t>
                      </a:r>
                      <a:r>
                        <a:rPr lang="en-GB" sz="1200" i="1" noProof="0"/>
                        <a:t>phases</a:t>
                      </a:r>
                      <a:r>
                        <a:rPr lang="en-GB" sz="1200" noProof="0"/>
                        <a:t>. The journey phases can be based on touchpoints that occur in groups, at a certain place, or in a certain channel</a:t>
                      </a:r>
                    </a:p>
                  </a:txBody>
                  <a:tcPr horzOverflow="overflow"/>
                </a:tc>
                <a:extLst>
                  <a:ext uri="{0D108BD9-81ED-4DB2-BD59-A6C34878D82A}">
                    <a16:rowId xmlns:a16="http://schemas.microsoft.com/office/drawing/2014/main" val="10000"/>
                  </a:ext>
                </a:extLst>
              </a:tr>
              <a:tr h="2575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It is not required to have journey phases, and each touchpoint does not have to that each touchpoint must belong to a journey phase</a:t>
                      </a:r>
                    </a:p>
                  </a:txBody>
                  <a:tcPr horzOverflow="overflow"/>
                </a:tc>
                <a:extLst>
                  <a:ext uri="{0D108BD9-81ED-4DB2-BD59-A6C34878D82A}">
                    <a16:rowId xmlns:a16="http://schemas.microsoft.com/office/drawing/2014/main" val="10001"/>
                  </a:ext>
                </a:extLst>
              </a:tr>
              <a:tr h="2575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Stages</a:t>
                      </a:r>
                    </a:p>
                  </a:txBody>
                  <a:tcPr horzOverflow="overflow"/>
                </a:tc>
                <a:extLst>
                  <a:ext uri="{0D108BD9-81ED-4DB2-BD59-A6C34878D82A}">
                    <a16:rowId xmlns:a16="http://schemas.microsoft.com/office/drawing/2014/main" val="10002"/>
                  </a:ext>
                </a:extLst>
              </a:tr>
              <a:tr h="60086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phaseName</a:t>
                      </a:r>
                      <a:r>
                        <a:rPr lang="en-GB" sz="1200" noProof="0"/>
                        <a:t>: the name of a specific phase</a:t>
                      </a:r>
                    </a:p>
                    <a:p>
                      <a:pPr algn="l"/>
                      <a:r>
                        <a:rPr lang="en-GB" sz="1200" noProof="0" err="1"/>
                        <a:t>phaseDescription</a:t>
                      </a:r>
                      <a:r>
                        <a:rPr lang="en-GB" sz="1200" noProof="0"/>
                        <a:t>: a short description/summary of a specific phase</a:t>
                      </a:r>
                    </a:p>
                    <a:p>
                      <a:pPr algn="l"/>
                      <a:r>
                        <a:rPr lang="en-GB" sz="1200" noProof="0" err="1"/>
                        <a:t>phaseID</a:t>
                      </a:r>
                      <a:r>
                        <a:rPr lang="en-GB" sz="1200" noProof="0"/>
                        <a:t>: a system identifier for a specific phase</a:t>
                      </a:r>
                    </a:p>
                  </a:txBody>
                  <a:tcPr horzOverflow="overflow"/>
                </a:tc>
                <a:extLst>
                  <a:ext uri="{0D108BD9-81ED-4DB2-BD59-A6C34878D82A}">
                    <a16:rowId xmlns:a16="http://schemas.microsoft.com/office/drawing/2014/main" val="10003"/>
                  </a:ext>
                </a:extLst>
              </a:tr>
              <a:tr h="32738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a:t>A customer journey may contain multiple journey phases and declares these phases at the journey-level. A touchpoint may then belong to a certain phase that has been declared</a:t>
                      </a:r>
                    </a:p>
                  </a:txBody>
                  <a:tcPr horzOverflow="overflow"/>
                </a:tc>
                <a:extLst>
                  <a:ext uri="{0D108BD9-81ED-4DB2-BD59-A6C34878D82A}">
                    <a16:rowId xmlns:a16="http://schemas.microsoft.com/office/drawing/2014/main" val="2375101290"/>
                  </a:ext>
                </a:extLst>
              </a:tr>
            </a:tbl>
          </a:graphicData>
        </a:graphic>
      </p:graphicFrame>
      <p:sp>
        <p:nvSpPr>
          <p:cNvPr id="3" name="TextBox 2">
            <a:extLst>
              <a:ext uri="{FF2B5EF4-FFF2-40B4-BE49-F238E27FC236}">
                <a16:creationId xmlns:a16="http://schemas.microsoft.com/office/drawing/2014/main" id="{490043F2-1C25-E63C-4940-F402FF40E152}"/>
              </a:ext>
            </a:extLst>
          </p:cNvPr>
          <p:cNvSpPr txBox="1"/>
          <p:nvPr/>
        </p:nvSpPr>
        <p:spPr>
          <a:xfrm flipH="1">
            <a:off x="3327892" y="4543812"/>
            <a:ext cx="1409207" cy="246221"/>
          </a:xfrm>
          <a:prstGeom prst="rect">
            <a:avLst/>
          </a:prstGeom>
          <a:noFill/>
          <a:ln>
            <a:noFill/>
          </a:ln>
        </p:spPr>
        <p:txBody>
          <a:bodyPr wrap="square" rtlCol="0">
            <a:spAutoFit/>
          </a:bodyPr>
          <a:lstStyle/>
          <a:p>
            <a:pPr algn="l"/>
            <a:r>
              <a:rPr lang="en-GB" sz="1000" noProof="0" err="1"/>
              <a:t>journeyPhases</a:t>
            </a:r>
            <a:r>
              <a:rPr lang="en-GB" sz="1000" noProof="0"/>
              <a:t> [0..*]</a:t>
            </a:r>
          </a:p>
        </p:txBody>
      </p:sp>
      <p:sp>
        <p:nvSpPr>
          <p:cNvPr id="5" name="Diamond 4">
            <a:extLst>
              <a:ext uri="{FF2B5EF4-FFF2-40B4-BE49-F238E27FC236}">
                <a16:creationId xmlns:a16="http://schemas.microsoft.com/office/drawing/2014/main" id="{94E8E10C-95F5-10C4-301A-C9E2E0D369A9}"/>
              </a:ext>
            </a:extLst>
          </p:cNvPr>
          <p:cNvSpPr/>
          <p:nvPr/>
        </p:nvSpPr>
        <p:spPr>
          <a:xfrm>
            <a:off x="3023965" y="4771747"/>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6" name="Table 12">
            <a:extLst>
              <a:ext uri="{FF2B5EF4-FFF2-40B4-BE49-F238E27FC236}">
                <a16:creationId xmlns:a16="http://schemas.microsoft.com/office/drawing/2014/main" id="{8D4FFF1C-0D0F-8817-A8B7-17E21C231B5A}"/>
              </a:ext>
            </a:extLst>
          </p:cNvPr>
          <p:cNvGraphicFramePr>
            <a:graphicFrameLocks noGrp="1"/>
          </p:cNvGraphicFramePr>
          <p:nvPr>
            <p:extLst>
              <p:ext uri="{D42A27DB-BD31-4B8C-83A1-F6EECF244321}">
                <p14:modId xmlns:p14="http://schemas.microsoft.com/office/powerpoint/2010/main" val="2208298522"/>
              </p:ext>
            </p:extLst>
          </p:nvPr>
        </p:nvGraphicFramePr>
        <p:xfrm>
          <a:off x="1539371" y="469528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Customer Journey</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 name="Straight Arrow Connector 6">
            <a:extLst>
              <a:ext uri="{FF2B5EF4-FFF2-40B4-BE49-F238E27FC236}">
                <a16:creationId xmlns:a16="http://schemas.microsoft.com/office/drawing/2014/main" id="{C1C12E0D-9497-A4EE-09B0-B8A0EB40B722}"/>
              </a:ext>
            </a:extLst>
          </p:cNvPr>
          <p:cNvCxnSpPr>
            <a:cxnSpLocks/>
            <a:stCxn id="5" idx="3"/>
            <a:endCxn id="14" idx="1"/>
          </p:cNvCxnSpPr>
          <p:nvPr/>
        </p:nvCxnSpPr>
        <p:spPr>
          <a:xfrm>
            <a:off x="3203965" y="4825747"/>
            <a:ext cx="1660975"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89171C8-BFFC-5A4B-27DA-A2F1631459D3}"/>
              </a:ext>
            </a:extLst>
          </p:cNvPr>
          <p:cNvCxnSpPr>
            <a:cxnSpLocks/>
            <a:stCxn id="16" idx="1"/>
            <a:endCxn id="14" idx="3"/>
          </p:cNvCxnSpPr>
          <p:nvPr/>
        </p:nvCxnSpPr>
        <p:spPr>
          <a:xfrm flipH="1">
            <a:off x="6682582" y="4821013"/>
            <a:ext cx="1433438" cy="4734"/>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97C251A-96FA-3C45-879B-91A54BB31CDE}"/>
              </a:ext>
            </a:extLst>
          </p:cNvPr>
          <p:cNvSpPr txBox="1"/>
          <p:nvPr/>
        </p:nvSpPr>
        <p:spPr>
          <a:xfrm flipH="1">
            <a:off x="6712265" y="4573781"/>
            <a:ext cx="1093477" cy="247232"/>
          </a:xfrm>
          <a:prstGeom prst="rect">
            <a:avLst/>
          </a:prstGeom>
          <a:noFill/>
          <a:ln>
            <a:noFill/>
          </a:ln>
        </p:spPr>
        <p:txBody>
          <a:bodyPr wrap="square" rtlCol="0">
            <a:spAutoFit/>
          </a:bodyPr>
          <a:lstStyle/>
          <a:p>
            <a:pPr algn="l"/>
            <a:r>
              <a:rPr lang="en-GB" sz="1000" noProof="0" err="1"/>
              <a:t>belongsTo</a:t>
            </a:r>
            <a:r>
              <a:rPr lang="en-GB" sz="1000" noProof="0"/>
              <a:t> [0..1]</a:t>
            </a:r>
          </a:p>
        </p:txBody>
      </p:sp>
      <p:graphicFrame>
        <p:nvGraphicFramePr>
          <p:cNvPr id="16" name="Table 12">
            <a:extLst>
              <a:ext uri="{FF2B5EF4-FFF2-40B4-BE49-F238E27FC236}">
                <a16:creationId xmlns:a16="http://schemas.microsoft.com/office/drawing/2014/main" id="{A63FBF27-2FF4-C2E8-B296-AD1E62144E7A}"/>
              </a:ext>
            </a:extLst>
          </p:cNvPr>
          <p:cNvGraphicFramePr>
            <a:graphicFrameLocks noGrp="1"/>
          </p:cNvGraphicFramePr>
          <p:nvPr>
            <p:extLst>
              <p:ext uri="{D42A27DB-BD31-4B8C-83A1-F6EECF244321}">
                <p14:modId xmlns:p14="http://schemas.microsoft.com/office/powerpoint/2010/main" val="1310694005"/>
              </p:ext>
            </p:extLst>
          </p:nvPr>
        </p:nvGraphicFramePr>
        <p:xfrm>
          <a:off x="8116020" y="469528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Touchpoint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3503037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Journey Operator</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35</a:t>
            </a:fld>
            <a:endParaRPr lang="en-GB" noProof="0"/>
          </a:p>
        </p:txBody>
      </p:sp>
      <p:graphicFrame>
        <p:nvGraphicFramePr>
          <p:cNvPr id="14" name="Table 12">
            <a:extLst>
              <a:ext uri="{FF2B5EF4-FFF2-40B4-BE49-F238E27FC236}">
                <a16:creationId xmlns:a16="http://schemas.microsoft.com/office/drawing/2014/main" id="{67010AB5-1C56-42FC-9F00-7B4EB2DFC3C1}"/>
              </a:ext>
            </a:extLst>
          </p:cNvPr>
          <p:cNvGraphicFramePr>
            <a:graphicFrameLocks noGrp="1"/>
          </p:cNvGraphicFramePr>
          <p:nvPr>
            <p:extLst>
              <p:ext uri="{D42A27DB-BD31-4B8C-83A1-F6EECF244321}">
                <p14:modId xmlns:p14="http://schemas.microsoft.com/office/powerpoint/2010/main" val="389255225"/>
              </p:ext>
            </p:extLst>
          </p:nvPr>
        </p:nvGraphicFramePr>
        <p:xfrm>
          <a:off x="4798910" y="4100262"/>
          <a:ext cx="1817642" cy="552721"/>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Journey Operator</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t>operatorID</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5" name="Table 12">
            <a:extLst>
              <a:ext uri="{FF2B5EF4-FFF2-40B4-BE49-F238E27FC236}">
                <a16:creationId xmlns:a16="http://schemas.microsoft.com/office/drawing/2014/main" id="{87082079-2589-4B91-B8EB-732DCBD62574}"/>
              </a:ext>
            </a:extLst>
          </p:cNvPr>
          <p:cNvGraphicFramePr>
            <a:graphicFrameLocks noGrp="1"/>
          </p:cNvGraphicFramePr>
          <p:nvPr>
            <p:extLst>
              <p:ext uri="{D42A27DB-BD31-4B8C-83A1-F6EECF244321}">
                <p14:modId xmlns:p14="http://schemas.microsoft.com/office/powerpoint/2010/main" val="2602303993"/>
              </p:ext>
            </p:extLst>
          </p:nvPr>
        </p:nvGraphicFramePr>
        <p:xfrm>
          <a:off x="3938693" y="5506214"/>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Concurrency</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6" name="Table 12">
            <a:extLst>
              <a:ext uri="{FF2B5EF4-FFF2-40B4-BE49-F238E27FC236}">
                <a16:creationId xmlns:a16="http://schemas.microsoft.com/office/drawing/2014/main" id="{D62EBBFA-BEF1-4D38-BBFB-7E8BB9D252DD}"/>
              </a:ext>
            </a:extLst>
          </p:cNvPr>
          <p:cNvGraphicFramePr>
            <a:graphicFrameLocks noGrp="1"/>
          </p:cNvGraphicFramePr>
          <p:nvPr>
            <p:extLst>
              <p:ext uri="{D42A27DB-BD31-4B8C-83A1-F6EECF244321}">
                <p14:modId xmlns:p14="http://schemas.microsoft.com/office/powerpoint/2010/main" val="2769744038"/>
              </p:ext>
            </p:extLst>
          </p:nvPr>
        </p:nvGraphicFramePr>
        <p:xfrm>
          <a:off x="6020640" y="549745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Decision</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7" name="Connector: Elbow 16">
            <a:extLst>
              <a:ext uri="{FF2B5EF4-FFF2-40B4-BE49-F238E27FC236}">
                <a16:creationId xmlns:a16="http://schemas.microsoft.com/office/drawing/2014/main" id="{7F635425-EC53-44BC-86E8-AF81501670BB}"/>
              </a:ext>
            </a:extLst>
          </p:cNvPr>
          <p:cNvCxnSpPr>
            <a:cxnSpLocks/>
            <a:stCxn id="18" idx="3"/>
            <a:endCxn id="15" idx="0"/>
          </p:cNvCxnSpPr>
          <p:nvPr/>
        </p:nvCxnSpPr>
        <p:spPr>
          <a:xfrm rot="5400000">
            <a:off x="4853521" y="4652004"/>
            <a:ext cx="678504" cy="102991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8" name="Isosceles Triangle 17">
            <a:extLst>
              <a:ext uri="{FF2B5EF4-FFF2-40B4-BE49-F238E27FC236}">
                <a16:creationId xmlns:a16="http://schemas.microsoft.com/office/drawing/2014/main" id="{EF4BB046-DEBA-4EB0-8099-C27B8F0187B2}"/>
              </a:ext>
            </a:extLst>
          </p:cNvPr>
          <p:cNvSpPr/>
          <p:nvPr/>
        </p:nvSpPr>
        <p:spPr>
          <a:xfrm>
            <a:off x="5621143" y="4678420"/>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9" name="Connector: Elbow 18">
            <a:extLst>
              <a:ext uri="{FF2B5EF4-FFF2-40B4-BE49-F238E27FC236}">
                <a16:creationId xmlns:a16="http://schemas.microsoft.com/office/drawing/2014/main" id="{DEBCC3BD-7CCF-48DB-85A0-E3DF456630DA}"/>
              </a:ext>
            </a:extLst>
          </p:cNvPr>
          <p:cNvCxnSpPr>
            <a:cxnSpLocks/>
            <a:stCxn id="16" idx="0"/>
            <a:endCxn id="18" idx="3"/>
          </p:cNvCxnSpPr>
          <p:nvPr/>
        </p:nvCxnSpPr>
        <p:spPr>
          <a:xfrm rot="16200000" flipV="1">
            <a:off x="5898876" y="4636566"/>
            <a:ext cx="669743" cy="105203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12" name="Group 16">
            <a:extLst>
              <a:ext uri="{FF2B5EF4-FFF2-40B4-BE49-F238E27FC236}">
                <a16:creationId xmlns:a16="http://schemas.microsoft.com/office/drawing/2014/main" id="{B70003D9-5801-4BA3-843F-6AAC4F798DB5}"/>
              </a:ext>
            </a:extLst>
          </p:cNvPr>
          <p:cNvGraphicFramePr>
            <a:graphicFrameLocks noGrp="1"/>
          </p:cNvGraphicFramePr>
          <p:nvPr>
            <p:extLst>
              <p:ext uri="{D42A27DB-BD31-4B8C-83A1-F6EECF244321}">
                <p14:modId xmlns:p14="http://schemas.microsoft.com/office/powerpoint/2010/main" val="3174793610"/>
              </p:ext>
            </p:extLst>
          </p:nvPr>
        </p:nvGraphicFramePr>
        <p:xfrm>
          <a:off x="954181" y="1405126"/>
          <a:ext cx="10209119" cy="2320214"/>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475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Logical operators used to split paths (choose one among several paths) or parallelize activities </a:t>
                      </a:r>
                      <a:r>
                        <a:rPr lang="en-GB" sz="1200" b="1" kern="1200" noProof="0"/>
                        <a:t>(</a:t>
                      </a:r>
                      <a:r>
                        <a:rPr lang="en-GB" sz="1200" kern="1200" noProof="0"/>
                        <a:t>performing activities simultaneously)</a:t>
                      </a:r>
                    </a:p>
                  </a:txBody>
                  <a:tcPr horzOverflow="overflow"/>
                </a:tc>
                <a:extLst>
                  <a:ext uri="{0D108BD9-81ED-4DB2-BD59-A6C34878D82A}">
                    <a16:rowId xmlns:a16="http://schemas.microsoft.com/office/drawing/2014/main" val="10000"/>
                  </a:ext>
                </a:extLst>
              </a:tr>
              <a:tr h="4125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Since the logical operators are applied in the journey concept, they also need to have the "forward-in-time" logic. This means that there is a clear visual notation when a logical operator starts to split/parallelize and when paths should be merged at the end.</a:t>
                      </a:r>
                    </a:p>
                  </a:txBody>
                  <a:tcPr horzOverflow="overflow"/>
                </a:tc>
                <a:extLst>
                  <a:ext uri="{0D108BD9-81ED-4DB2-BD59-A6C34878D82A}">
                    <a16:rowId xmlns:a16="http://schemas.microsoft.com/office/drawing/2014/main" val="10001"/>
                  </a:ext>
                </a:extLst>
              </a:tr>
              <a:tr h="2475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Logical operator, logic gate, gateway in BPMN</a:t>
                      </a:r>
                    </a:p>
                  </a:txBody>
                  <a:tcPr horzOverflow="overflow"/>
                </a:tc>
                <a:extLst>
                  <a:ext uri="{0D108BD9-81ED-4DB2-BD59-A6C34878D82A}">
                    <a16:rowId xmlns:a16="http://schemas.microsoft.com/office/drawing/2014/main" val="10002"/>
                  </a:ext>
                </a:extLst>
              </a:tr>
              <a:tr h="57751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operatorID</a:t>
                      </a:r>
                      <a:r>
                        <a:rPr lang="en-GB" sz="1200" noProof="0"/>
                        <a:t> – </a:t>
                      </a:r>
                      <a:r>
                        <a:rPr kumimoji="0" lang="en-GB" sz="1200" u="none" strike="noStrike" kern="1200" cap="none" normalizeH="0" baseline="0" noProof="0">
                          <a:ln>
                            <a:noFill/>
                          </a:ln>
                          <a:solidFill>
                            <a:schemeClr val="dk1"/>
                          </a:solidFill>
                          <a:effectLst/>
                          <a:latin typeface="+mn-lt"/>
                          <a:ea typeface="+mn-ea"/>
                          <a:cs typeface="+mn-cs"/>
                        </a:rPr>
                        <a:t>the system identifier of a particular operator</a:t>
                      </a:r>
                    </a:p>
                    <a:p>
                      <a:pPr algn="l"/>
                      <a:r>
                        <a:rPr lang="en-GB" sz="1200" noProof="0" err="1"/>
                        <a:t>operatorName</a:t>
                      </a:r>
                      <a:r>
                        <a:rPr lang="en-GB" sz="1200" noProof="0"/>
                        <a:t> – the name of a particular operator</a:t>
                      </a:r>
                    </a:p>
                    <a:p>
                      <a:pPr algn="l"/>
                      <a:r>
                        <a:rPr lang="en-GB" sz="1200" noProof="0" err="1"/>
                        <a:t>operatorDescription</a:t>
                      </a:r>
                      <a:r>
                        <a:rPr lang="en-GB" sz="1200" noProof="0"/>
                        <a:t> – a short description of the operator's function</a:t>
                      </a:r>
                    </a:p>
                  </a:txBody>
                  <a:tcPr horzOverflow="overflow"/>
                </a:tc>
                <a:extLst>
                  <a:ext uri="{0D108BD9-81ED-4DB2-BD59-A6C34878D82A}">
                    <a16:rowId xmlns:a16="http://schemas.microsoft.com/office/drawing/2014/main" val="10003"/>
                  </a:ext>
                </a:extLst>
              </a:tr>
              <a:tr h="49141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noProof="0"/>
                        <a:t>A customer journey may contain multiple journey operators. A journey operator may belong to a declared phase. The journey operator can be a Concurrency or Decision.</a:t>
                      </a:r>
                    </a:p>
                  </a:txBody>
                  <a:tcPr horzOverflow="overflow"/>
                </a:tc>
                <a:extLst>
                  <a:ext uri="{0D108BD9-81ED-4DB2-BD59-A6C34878D82A}">
                    <a16:rowId xmlns:a16="http://schemas.microsoft.com/office/drawing/2014/main" val="3933203118"/>
                  </a:ext>
                </a:extLst>
              </a:tr>
            </a:tbl>
          </a:graphicData>
        </a:graphic>
      </p:graphicFrame>
      <p:sp>
        <p:nvSpPr>
          <p:cNvPr id="6" name="TextBox 5">
            <a:extLst>
              <a:ext uri="{FF2B5EF4-FFF2-40B4-BE49-F238E27FC236}">
                <a16:creationId xmlns:a16="http://schemas.microsoft.com/office/drawing/2014/main" id="{176AF3FF-662F-362A-DBDE-6D73AD1E2293}"/>
              </a:ext>
            </a:extLst>
          </p:cNvPr>
          <p:cNvSpPr txBox="1"/>
          <p:nvPr/>
        </p:nvSpPr>
        <p:spPr>
          <a:xfrm flipH="1">
            <a:off x="3342281" y="4125945"/>
            <a:ext cx="1478244" cy="246221"/>
          </a:xfrm>
          <a:prstGeom prst="rect">
            <a:avLst/>
          </a:prstGeom>
          <a:noFill/>
          <a:ln>
            <a:noFill/>
          </a:ln>
        </p:spPr>
        <p:txBody>
          <a:bodyPr wrap="square" rtlCol="0">
            <a:spAutoFit/>
          </a:bodyPr>
          <a:lstStyle/>
          <a:p>
            <a:pPr algn="l"/>
            <a:r>
              <a:rPr lang="en-GB" sz="1000" noProof="0" err="1"/>
              <a:t>journeyPhases</a:t>
            </a:r>
            <a:r>
              <a:rPr lang="en-GB" sz="1000" noProof="0"/>
              <a:t> [0..*]</a:t>
            </a:r>
          </a:p>
        </p:txBody>
      </p:sp>
      <p:sp>
        <p:nvSpPr>
          <p:cNvPr id="7" name="Diamond 6">
            <a:extLst>
              <a:ext uri="{FF2B5EF4-FFF2-40B4-BE49-F238E27FC236}">
                <a16:creationId xmlns:a16="http://schemas.microsoft.com/office/drawing/2014/main" id="{D170BEEB-C338-3D66-02DD-F795D6E2F58F}"/>
              </a:ext>
            </a:extLst>
          </p:cNvPr>
          <p:cNvSpPr/>
          <p:nvPr/>
        </p:nvSpPr>
        <p:spPr>
          <a:xfrm>
            <a:off x="3184468" y="4325520"/>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8" name="Table 12">
            <a:extLst>
              <a:ext uri="{FF2B5EF4-FFF2-40B4-BE49-F238E27FC236}">
                <a16:creationId xmlns:a16="http://schemas.microsoft.com/office/drawing/2014/main" id="{B9EC6637-A408-4EAA-83DC-A6A21625839D}"/>
              </a:ext>
            </a:extLst>
          </p:cNvPr>
          <p:cNvGraphicFramePr>
            <a:graphicFrameLocks noGrp="1"/>
          </p:cNvGraphicFramePr>
          <p:nvPr>
            <p:extLst>
              <p:ext uri="{D42A27DB-BD31-4B8C-83A1-F6EECF244321}">
                <p14:modId xmlns:p14="http://schemas.microsoft.com/office/powerpoint/2010/main" val="2883688804"/>
              </p:ext>
            </p:extLst>
          </p:nvPr>
        </p:nvGraphicFramePr>
        <p:xfrm>
          <a:off x="1699874" y="4249056"/>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Customer Journey</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9" name="Straight Arrow Connector 8">
            <a:extLst>
              <a:ext uri="{FF2B5EF4-FFF2-40B4-BE49-F238E27FC236}">
                <a16:creationId xmlns:a16="http://schemas.microsoft.com/office/drawing/2014/main" id="{11E12B81-9449-A72A-9CAC-EBB7575B1C44}"/>
              </a:ext>
            </a:extLst>
          </p:cNvPr>
          <p:cNvCxnSpPr>
            <a:cxnSpLocks/>
            <a:stCxn id="7" idx="3"/>
            <a:endCxn id="14" idx="1"/>
          </p:cNvCxnSpPr>
          <p:nvPr/>
        </p:nvCxnSpPr>
        <p:spPr>
          <a:xfrm flipV="1">
            <a:off x="3364468" y="4376622"/>
            <a:ext cx="1434442" cy="2898"/>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E65D6C4-5A94-F86D-8ED7-11041CC5C5C1}"/>
              </a:ext>
            </a:extLst>
          </p:cNvPr>
          <p:cNvCxnSpPr>
            <a:cxnSpLocks/>
            <a:stCxn id="14" idx="3"/>
            <a:endCxn id="22" idx="1"/>
          </p:cNvCxnSpPr>
          <p:nvPr/>
        </p:nvCxnSpPr>
        <p:spPr>
          <a:xfrm flipV="1">
            <a:off x="6616552" y="4374897"/>
            <a:ext cx="1277218" cy="1725"/>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434AACC-EDB5-AFA5-E788-C2DB78A38238}"/>
              </a:ext>
            </a:extLst>
          </p:cNvPr>
          <p:cNvSpPr txBox="1"/>
          <p:nvPr/>
        </p:nvSpPr>
        <p:spPr>
          <a:xfrm flipH="1">
            <a:off x="6864665" y="4141037"/>
            <a:ext cx="1093477" cy="247232"/>
          </a:xfrm>
          <a:prstGeom prst="rect">
            <a:avLst/>
          </a:prstGeom>
          <a:noFill/>
          <a:ln>
            <a:noFill/>
          </a:ln>
        </p:spPr>
        <p:txBody>
          <a:bodyPr wrap="square" rtlCol="0">
            <a:spAutoFit/>
          </a:bodyPr>
          <a:lstStyle/>
          <a:p>
            <a:pPr algn="l"/>
            <a:r>
              <a:rPr lang="en-GB" sz="1000" noProof="0" err="1"/>
              <a:t>belongsTo</a:t>
            </a:r>
            <a:r>
              <a:rPr lang="en-GB" sz="1000" noProof="0"/>
              <a:t> [0..1]</a:t>
            </a:r>
          </a:p>
        </p:txBody>
      </p:sp>
      <p:graphicFrame>
        <p:nvGraphicFramePr>
          <p:cNvPr id="22" name="Table 12">
            <a:extLst>
              <a:ext uri="{FF2B5EF4-FFF2-40B4-BE49-F238E27FC236}">
                <a16:creationId xmlns:a16="http://schemas.microsoft.com/office/drawing/2014/main" id="{F5749EA8-4609-8ABB-4386-9DC7DC39AEEA}"/>
              </a:ext>
            </a:extLst>
          </p:cNvPr>
          <p:cNvGraphicFramePr>
            <a:graphicFrameLocks noGrp="1"/>
          </p:cNvGraphicFramePr>
          <p:nvPr>
            <p:extLst>
              <p:ext uri="{D42A27DB-BD31-4B8C-83A1-F6EECF244321}">
                <p14:modId xmlns:p14="http://schemas.microsoft.com/office/powerpoint/2010/main" val="660864891"/>
              </p:ext>
            </p:extLst>
          </p:nvPr>
        </p:nvGraphicFramePr>
        <p:xfrm>
          <a:off x="7893770" y="424916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noProof="0">
                          <a:solidFill>
                            <a:schemeClr val="tx1"/>
                          </a:solidFill>
                        </a:rPr>
                        <a:t>Journey Phase</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4272421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Concurrency</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36</a:t>
            </a:fld>
            <a:endParaRPr lang="en-GB" noProof="0"/>
          </a:p>
        </p:txBody>
      </p:sp>
      <p:graphicFrame>
        <p:nvGraphicFramePr>
          <p:cNvPr id="7" name="Group 16">
            <a:extLst>
              <a:ext uri="{FF2B5EF4-FFF2-40B4-BE49-F238E27FC236}">
                <a16:creationId xmlns:a16="http://schemas.microsoft.com/office/drawing/2014/main" id="{F2549228-D239-480F-8BDD-77E0499E8FD1}"/>
              </a:ext>
            </a:extLst>
          </p:cNvPr>
          <p:cNvGraphicFramePr>
            <a:graphicFrameLocks noGrp="1"/>
          </p:cNvGraphicFramePr>
          <p:nvPr>
            <p:extLst>
              <p:ext uri="{D42A27DB-BD31-4B8C-83A1-F6EECF244321}">
                <p14:modId xmlns:p14="http://schemas.microsoft.com/office/powerpoint/2010/main" val="1023044283"/>
              </p:ext>
            </p:extLst>
          </p:nvPr>
        </p:nvGraphicFramePr>
        <p:xfrm>
          <a:off x="954181" y="1405126"/>
          <a:ext cx="10209119" cy="173736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1760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noProof="0"/>
                        <a:t>Touchpoints that happen in parallel (activities that occur simultaneously) may be described through Concurrency</a:t>
                      </a:r>
                    </a:p>
                  </a:txBody>
                  <a:tcPr horzOverflow="overflow"/>
                </a:tc>
                <a:extLst>
                  <a:ext uri="{0D108BD9-81ED-4DB2-BD59-A6C34878D82A}">
                    <a16:rowId xmlns:a16="http://schemas.microsoft.com/office/drawing/2014/main" val="10000"/>
                  </a:ext>
                </a:extLst>
              </a:tr>
              <a:tr h="2078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noProof="0"/>
                        <a:t>The UML fork/join notation is adopted for concurrency; the visual notation is described in the </a:t>
                      </a:r>
                      <a:r>
                        <a:rPr lang="en-GB" sz="1200"/>
                        <a:t>Visual Notation module</a:t>
                      </a:r>
                      <a:endParaRPr lang="en-GB" sz="1200" noProof="0"/>
                    </a:p>
                  </a:txBody>
                  <a:tcPr horzOverflow="overflow"/>
                </a:tc>
                <a:extLst>
                  <a:ext uri="{0D108BD9-81ED-4DB2-BD59-A6C34878D82A}">
                    <a16:rowId xmlns:a16="http://schemas.microsoft.com/office/drawing/2014/main" val="10001"/>
                  </a:ext>
                </a:extLst>
              </a:tr>
              <a:tr h="2078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AND gate, AND operator, parallel</a:t>
                      </a:r>
                    </a:p>
                  </a:txBody>
                  <a:tcPr horzOverflow="overflow"/>
                </a:tc>
                <a:extLst>
                  <a:ext uri="{0D108BD9-81ED-4DB2-BD59-A6C34878D82A}">
                    <a16:rowId xmlns:a16="http://schemas.microsoft.com/office/drawing/2014/main" val="10002"/>
                  </a:ext>
                </a:extLst>
              </a:tr>
              <a:tr h="37371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operatorID</a:t>
                      </a:r>
                      <a:r>
                        <a:rPr lang="en-GB" sz="1200" noProof="0"/>
                        <a:t> – </a:t>
                      </a:r>
                      <a:r>
                        <a:rPr kumimoji="0" lang="en-GB" sz="1200" u="none" strike="noStrike" kern="1200" cap="none" normalizeH="0" baseline="0" noProof="0">
                          <a:ln>
                            <a:noFill/>
                          </a:ln>
                          <a:solidFill>
                            <a:schemeClr val="dk1"/>
                          </a:solidFill>
                          <a:effectLst/>
                          <a:latin typeface="+mn-lt"/>
                          <a:ea typeface="+mn-ea"/>
                          <a:cs typeface="+mn-cs"/>
                        </a:rPr>
                        <a:t>the system identifier of a particular operator</a:t>
                      </a:r>
                    </a:p>
                    <a:p>
                      <a:pPr algn="l"/>
                      <a:r>
                        <a:rPr lang="en-GB" sz="1200" noProof="0" err="1"/>
                        <a:t>concurrencyPaths</a:t>
                      </a:r>
                      <a:r>
                        <a:rPr lang="en-GB" sz="1200" noProof="0"/>
                        <a:t> – number of parallel paths </a:t>
                      </a:r>
                    </a:p>
                  </a:txBody>
                  <a:tcPr horzOverflow="overflow"/>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endParaRPr lang="en-GB" sz="1200" noProof="0"/>
                    </a:p>
                  </a:txBody>
                  <a:tcPr horzOverflow="overflow"/>
                </a:tc>
                <a:extLst>
                  <a:ext uri="{0D108BD9-81ED-4DB2-BD59-A6C34878D82A}">
                    <a16:rowId xmlns:a16="http://schemas.microsoft.com/office/drawing/2014/main" val="420079443"/>
                  </a:ext>
                </a:extLst>
              </a:tr>
            </a:tbl>
          </a:graphicData>
        </a:graphic>
      </p:graphicFrame>
      <p:graphicFrame>
        <p:nvGraphicFramePr>
          <p:cNvPr id="8" name="Table 12">
            <a:extLst>
              <a:ext uri="{FF2B5EF4-FFF2-40B4-BE49-F238E27FC236}">
                <a16:creationId xmlns:a16="http://schemas.microsoft.com/office/drawing/2014/main" id="{B1E89D56-3E0C-4551-93B6-F54FBCBE6432}"/>
              </a:ext>
            </a:extLst>
          </p:cNvPr>
          <p:cNvGraphicFramePr>
            <a:graphicFrameLocks noGrp="1"/>
          </p:cNvGraphicFramePr>
          <p:nvPr>
            <p:extLst>
              <p:ext uri="{D42A27DB-BD31-4B8C-83A1-F6EECF244321}">
                <p14:modId xmlns:p14="http://schemas.microsoft.com/office/powerpoint/2010/main" val="2862295284"/>
              </p:ext>
            </p:extLst>
          </p:nvPr>
        </p:nvGraphicFramePr>
        <p:xfrm>
          <a:off x="4954840" y="3763482"/>
          <a:ext cx="1817642" cy="66294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noProof="0">
                          <a:solidFill>
                            <a:schemeClr val="tx1"/>
                          </a:solidFill>
                        </a:rPr>
                        <a:t>Concurrency</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noProof="0" err="1">
                          <a:solidFill>
                            <a:schemeClr val="bg1">
                              <a:lumMod val="76000"/>
                            </a:schemeClr>
                          </a:solidFill>
                        </a:rPr>
                        <a:t>operatorID</a:t>
                      </a:r>
                      <a:r>
                        <a:rPr lang="en-GB" sz="1050" noProof="0">
                          <a:solidFill>
                            <a:schemeClr val="bg1">
                              <a:lumMod val="76000"/>
                            </a:schemeClr>
                          </a:solidFill>
                        </a:rPr>
                        <a:t>: String</a:t>
                      </a:r>
                    </a:p>
                    <a:p>
                      <a:pPr algn="l"/>
                      <a:r>
                        <a:rPr lang="en-GB" sz="1050" noProof="0" err="1"/>
                        <a:t>concurrencyPaths</a:t>
                      </a:r>
                      <a:r>
                        <a:rPr lang="en-GB" sz="1050" noProof="0"/>
                        <a:t>: Integer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464376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Decision</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37</a:t>
            </a:fld>
            <a:endParaRPr lang="en-GB" noProof="0"/>
          </a:p>
        </p:txBody>
      </p:sp>
      <p:graphicFrame>
        <p:nvGraphicFramePr>
          <p:cNvPr id="6" name="Group 16">
            <a:extLst>
              <a:ext uri="{FF2B5EF4-FFF2-40B4-BE49-F238E27FC236}">
                <a16:creationId xmlns:a16="http://schemas.microsoft.com/office/drawing/2014/main" id="{DD08BCF4-58F2-4DD8-8187-40D1B4A3D1C3}"/>
              </a:ext>
            </a:extLst>
          </p:cNvPr>
          <p:cNvGraphicFramePr>
            <a:graphicFrameLocks noGrp="1"/>
          </p:cNvGraphicFramePr>
          <p:nvPr>
            <p:extLst>
              <p:ext uri="{D42A27DB-BD31-4B8C-83A1-F6EECF244321}">
                <p14:modId xmlns:p14="http://schemas.microsoft.com/office/powerpoint/2010/main" val="1452131575"/>
              </p:ext>
            </p:extLst>
          </p:nvPr>
        </p:nvGraphicFramePr>
        <p:xfrm>
          <a:off x="954181" y="1395700"/>
          <a:ext cx="10209119" cy="2161489"/>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481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noProof="0">
                          <a:solidFill>
                            <a:schemeClr val="tx1"/>
                          </a:solidFill>
                        </a:rPr>
                        <a:t>Decisions refer to points in time where a journey branches into several possible paths. They are used when there are two or more path alternatives.</a:t>
                      </a:r>
                    </a:p>
                  </a:txBody>
                  <a:tcPr horzOverflow="overflow"/>
                </a:tc>
                <a:extLst>
                  <a:ext uri="{0D108BD9-81ED-4DB2-BD59-A6C34878D82A}">
                    <a16:rowId xmlns:a16="http://schemas.microsoft.com/office/drawing/2014/main" val="10000"/>
                  </a:ext>
                </a:extLst>
              </a:tr>
              <a:tr h="4481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solidFill>
                            <a:schemeClr val="tx1"/>
                          </a:solidFill>
                        </a:rPr>
                        <a:t>Decisions are only used exclusively by the planned journey groups and can't be used by planned journeys. A d</a:t>
                      </a:r>
                      <a:r>
                        <a:rPr lang="en-GB" sz="1200" noProof="0">
                          <a:solidFill>
                            <a:schemeClr val="tx1"/>
                          </a:solidFill>
                        </a:rPr>
                        <a:t>ecision can be in control of the customer or can also be the service provider(s)' choice.</a:t>
                      </a:r>
                      <a:endParaRPr lang="en-GB" sz="1200" kern="1200" noProof="0">
                        <a:solidFill>
                          <a:schemeClr val="tx1"/>
                        </a:solidFill>
                      </a:endParaRPr>
                    </a:p>
                  </a:txBody>
                  <a:tcPr horzOverflow="overflow"/>
                </a:tc>
                <a:extLst>
                  <a:ext uri="{0D108BD9-81ED-4DB2-BD59-A6C34878D82A}">
                    <a16:rowId xmlns:a16="http://schemas.microsoft.com/office/drawing/2014/main" val="10001"/>
                  </a:ext>
                </a:extLst>
              </a:tr>
              <a:tr h="26888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kern="1200" noProof="0"/>
                        <a:t>Exclusive OR gate, XOR gate, XOR operator</a:t>
                      </a:r>
                    </a:p>
                  </a:txBody>
                  <a:tcPr horzOverflow="overflow"/>
                </a:tc>
                <a:extLst>
                  <a:ext uri="{0D108BD9-81ED-4DB2-BD59-A6C34878D82A}">
                    <a16:rowId xmlns:a16="http://schemas.microsoft.com/office/drawing/2014/main" val="10002"/>
                  </a:ext>
                </a:extLst>
              </a:tr>
              <a:tr h="63153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err="1"/>
                        <a:t>operatorID</a:t>
                      </a:r>
                      <a:r>
                        <a:rPr lang="en-GB" sz="1200" noProof="0"/>
                        <a:t> – </a:t>
                      </a:r>
                      <a:r>
                        <a:rPr kumimoji="0" lang="en-GB" sz="1200" u="none" strike="noStrike" kern="1200" cap="none" normalizeH="0" baseline="0" noProof="0">
                          <a:ln>
                            <a:noFill/>
                          </a:ln>
                          <a:solidFill>
                            <a:schemeClr val="dk1"/>
                          </a:solidFill>
                          <a:effectLst/>
                          <a:latin typeface="+mn-lt"/>
                          <a:ea typeface="+mn-ea"/>
                          <a:cs typeface="+mn-cs"/>
                        </a:rPr>
                        <a:t>the system identifier of a particular operator</a:t>
                      </a:r>
                    </a:p>
                    <a:p>
                      <a:pPr algn="l"/>
                      <a:r>
                        <a:rPr lang="en-GB" sz="1200" noProof="0" err="1"/>
                        <a:t>decisionPaths</a:t>
                      </a:r>
                      <a:r>
                        <a:rPr lang="en-GB" sz="1200" noProof="0"/>
                        <a:t>  – number of decision paths to choose </a:t>
                      </a:r>
                    </a:p>
                    <a:p>
                      <a:pPr algn="l"/>
                      <a:r>
                        <a:rPr lang="en-GB" sz="1200" noProof="0"/>
                        <a:t>condition – a short description of the condition</a:t>
                      </a:r>
                    </a:p>
                  </a:txBody>
                  <a:tcPr horzOverflow="overflow"/>
                </a:tc>
                <a:extLst>
                  <a:ext uri="{0D108BD9-81ED-4DB2-BD59-A6C34878D82A}">
                    <a16:rowId xmlns:a16="http://schemas.microsoft.com/office/drawing/2014/main" val="10003"/>
                  </a:ext>
                </a:extLst>
              </a:tr>
              <a:tr h="3326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algn="l"/>
                      <a:r>
                        <a:rPr lang="en-GB" sz="1200" noProof="0"/>
                        <a:t>The decision maker can be any actor, such as an end-user or a service provider</a:t>
                      </a:r>
                    </a:p>
                  </a:txBody>
                  <a:tcPr horzOverflow="overflow"/>
                </a:tc>
                <a:extLst>
                  <a:ext uri="{0D108BD9-81ED-4DB2-BD59-A6C34878D82A}">
                    <a16:rowId xmlns:a16="http://schemas.microsoft.com/office/drawing/2014/main" val="2299197109"/>
                  </a:ext>
                </a:extLst>
              </a:tr>
            </a:tbl>
          </a:graphicData>
        </a:graphic>
      </p:graphicFrame>
      <p:graphicFrame>
        <p:nvGraphicFramePr>
          <p:cNvPr id="3" name="Table 2">
            <a:extLst>
              <a:ext uri="{FF2B5EF4-FFF2-40B4-BE49-F238E27FC236}">
                <a16:creationId xmlns:a16="http://schemas.microsoft.com/office/drawing/2014/main" id="{72D8BFB9-82EF-4789-A713-624CC139AC27}"/>
              </a:ext>
            </a:extLst>
          </p:cNvPr>
          <p:cNvGraphicFramePr>
            <a:graphicFrameLocks noGrp="1"/>
          </p:cNvGraphicFramePr>
          <p:nvPr>
            <p:extLst>
              <p:ext uri="{D42A27DB-BD31-4B8C-83A1-F6EECF244321}">
                <p14:modId xmlns:p14="http://schemas.microsoft.com/office/powerpoint/2010/main" val="560224066"/>
              </p:ext>
            </p:extLst>
          </p:nvPr>
        </p:nvGraphicFramePr>
        <p:xfrm>
          <a:off x="3765037" y="4478902"/>
          <a:ext cx="1817642" cy="82296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164332203"/>
                    </a:ext>
                  </a:extLst>
                </a:gridCol>
              </a:tblGrid>
              <a:tr h="150631">
                <a:tc>
                  <a:txBody>
                    <a:bodyPr/>
                    <a:lstStyle/>
                    <a:p>
                      <a:pPr algn="ctr"/>
                      <a:r>
                        <a:rPr lang="en-GB" sz="1050" b="1" i="0" noProof="0">
                          <a:solidFill>
                            <a:schemeClr val="tx1"/>
                          </a:solidFill>
                        </a:rPr>
                        <a:t>Decision</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524585"/>
                  </a:ext>
                </a:extLst>
              </a:tr>
              <a:tr h="301261">
                <a:tc>
                  <a:txBody>
                    <a:bodyPr/>
                    <a:lstStyle/>
                    <a:p>
                      <a:pPr algn="l"/>
                      <a:r>
                        <a:rPr lang="en-GB" sz="1050" noProof="0" err="1">
                          <a:solidFill>
                            <a:schemeClr val="bg1">
                              <a:lumMod val="76000"/>
                            </a:schemeClr>
                          </a:solidFill>
                        </a:rPr>
                        <a:t>operatorID</a:t>
                      </a:r>
                      <a:r>
                        <a:rPr lang="en-GB" sz="1050" noProof="0">
                          <a:solidFill>
                            <a:schemeClr val="bg1">
                              <a:lumMod val="76000"/>
                            </a:schemeClr>
                          </a:solidFill>
                        </a:rPr>
                        <a:t>: String</a:t>
                      </a:r>
                    </a:p>
                    <a:p>
                      <a:pPr algn="l"/>
                      <a:r>
                        <a:rPr lang="en-GB" sz="1050" noProof="0" err="1"/>
                        <a:t>decisionPaths</a:t>
                      </a:r>
                      <a:r>
                        <a:rPr lang="en-GB" sz="1050" noProof="0"/>
                        <a:t>: Integer</a:t>
                      </a:r>
                    </a:p>
                    <a:p>
                      <a:pPr algn="l"/>
                      <a:r>
                        <a:rPr lang="en-GB" sz="1050" noProof="0"/>
                        <a:t>condition: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7927581"/>
                  </a:ext>
                </a:extLst>
              </a:tr>
            </a:tbl>
          </a:graphicData>
        </a:graphic>
      </p:graphicFrame>
      <p:graphicFrame>
        <p:nvGraphicFramePr>
          <p:cNvPr id="5" name="Table 12">
            <a:extLst>
              <a:ext uri="{FF2B5EF4-FFF2-40B4-BE49-F238E27FC236}">
                <a16:creationId xmlns:a16="http://schemas.microsoft.com/office/drawing/2014/main" id="{F5C8031B-1857-4C98-F8FD-562E3B051336}"/>
              </a:ext>
            </a:extLst>
          </p:cNvPr>
          <p:cNvGraphicFramePr>
            <a:graphicFrameLocks noGrp="1"/>
          </p:cNvGraphicFramePr>
          <p:nvPr>
            <p:extLst>
              <p:ext uri="{D42A27DB-BD31-4B8C-83A1-F6EECF244321}">
                <p14:modId xmlns:p14="http://schemas.microsoft.com/office/powerpoint/2010/main" val="137042133"/>
              </p:ext>
            </p:extLst>
          </p:nvPr>
        </p:nvGraphicFramePr>
        <p:xfrm>
          <a:off x="7028667" y="4764652"/>
          <a:ext cx="1278162" cy="251460"/>
        </p:xfrm>
        <a:graphic>
          <a:graphicData uri="http://schemas.openxmlformats.org/drawingml/2006/table">
            <a:tbl>
              <a:tblPr firstRow="1" bandRow="1">
                <a:tableStyleId>{2D5ABB26-0587-4C30-8999-92F81FD0307C}</a:tableStyleId>
              </a:tblPr>
              <a:tblGrid>
                <a:gridCol w="1278162">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Actor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 name="Straight Arrow Connector 6">
            <a:extLst>
              <a:ext uri="{FF2B5EF4-FFF2-40B4-BE49-F238E27FC236}">
                <a16:creationId xmlns:a16="http://schemas.microsoft.com/office/drawing/2014/main" id="{82F100DE-19F6-C36D-66ED-E930EBFD55F2}"/>
              </a:ext>
            </a:extLst>
          </p:cNvPr>
          <p:cNvCxnSpPr>
            <a:cxnSpLocks/>
            <a:stCxn id="3" idx="3"/>
            <a:endCxn id="5" idx="1"/>
          </p:cNvCxnSpPr>
          <p:nvPr/>
        </p:nvCxnSpPr>
        <p:spPr>
          <a:xfrm>
            <a:off x="5582679" y="4890382"/>
            <a:ext cx="1445988"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7EBB9EA-6CFD-DA03-44EF-21D4BAF76033}"/>
              </a:ext>
            </a:extLst>
          </p:cNvPr>
          <p:cNvSpPr txBox="1"/>
          <p:nvPr/>
        </p:nvSpPr>
        <p:spPr>
          <a:xfrm flipH="1">
            <a:off x="5646896" y="4641541"/>
            <a:ext cx="1649816" cy="246221"/>
          </a:xfrm>
          <a:prstGeom prst="rect">
            <a:avLst/>
          </a:prstGeom>
          <a:noFill/>
          <a:ln>
            <a:noFill/>
          </a:ln>
        </p:spPr>
        <p:txBody>
          <a:bodyPr wrap="square" rtlCol="0">
            <a:spAutoFit/>
          </a:bodyPr>
          <a:lstStyle/>
          <a:p>
            <a:pPr algn="l"/>
            <a:r>
              <a:rPr lang="en-GB" sz="1000" noProof="0" err="1"/>
              <a:t>decisionMaker</a:t>
            </a:r>
            <a:r>
              <a:rPr lang="en-GB" sz="1000" noProof="0"/>
              <a:t> [0..1]</a:t>
            </a:r>
          </a:p>
        </p:txBody>
      </p:sp>
    </p:spTree>
    <p:extLst>
      <p:ext uri="{BB962C8B-B14F-4D97-AF65-F5344CB8AC3E}">
        <p14:creationId xmlns:p14="http://schemas.microsoft.com/office/powerpoint/2010/main" val="3199902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Actor</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38</a:t>
            </a:fld>
            <a:endParaRPr lang="en-GB" noProof="0"/>
          </a:p>
        </p:txBody>
      </p:sp>
      <p:graphicFrame>
        <p:nvGraphicFramePr>
          <p:cNvPr id="5" name="Group 16">
            <a:extLst>
              <a:ext uri="{FF2B5EF4-FFF2-40B4-BE49-F238E27FC236}">
                <a16:creationId xmlns:a16="http://schemas.microsoft.com/office/drawing/2014/main" id="{9885EEC2-2F6A-4C40-9C30-D2644842607F}"/>
              </a:ext>
            </a:extLst>
          </p:cNvPr>
          <p:cNvGraphicFramePr>
            <a:graphicFrameLocks noGrp="1"/>
          </p:cNvGraphicFramePr>
          <p:nvPr>
            <p:extLst>
              <p:ext uri="{D42A27DB-BD31-4B8C-83A1-F6EECF244321}">
                <p14:modId xmlns:p14="http://schemas.microsoft.com/office/powerpoint/2010/main" val="527131787"/>
              </p:ext>
            </p:extLst>
          </p:nvPr>
        </p:nvGraphicFramePr>
        <p:xfrm>
          <a:off x="954182" y="1390013"/>
          <a:ext cx="10209119" cy="228600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07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Any person or entity involved in the service delivery or service consumption</a:t>
                      </a:r>
                    </a:p>
                  </a:txBody>
                  <a:tcPr horzOverflow="overflow"/>
                </a:tc>
                <a:extLst>
                  <a:ext uri="{0D108BD9-81ED-4DB2-BD59-A6C34878D82A}">
                    <a16:rowId xmlns:a16="http://schemas.microsoft.com/office/drawing/2014/main" val="10000"/>
                  </a:ext>
                </a:extLst>
              </a:tr>
              <a:tr h="3845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As a minimum, there should be one end-user and one service provider. There may also be more than one end-user and more than one service provider involved. Each actor is represented by a symbol in the visual notation.</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325456469"/>
                  </a:ext>
                </a:extLst>
              </a:tr>
              <a:tr h="2307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tx1"/>
                          </a:solidFill>
                          <a:effectLst/>
                          <a:latin typeface="+mn-lt"/>
                          <a:ea typeface="+mn-ea"/>
                          <a:cs typeface="+mn-cs"/>
                        </a:rPr>
                        <a:t>Stakeholder, participant</a:t>
                      </a:r>
                    </a:p>
                  </a:txBody>
                  <a:tcPr horzOverflow="overflow"/>
                </a:tc>
                <a:extLst>
                  <a:ext uri="{0D108BD9-81ED-4DB2-BD59-A6C34878D82A}">
                    <a16:rowId xmlns:a16="http://schemas.microsoft.com/office/drawing/2014/main" val="10001"/>
                  </a:ext>
                </a:extLst>
              </a:tr>
              <a:tr h="69221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actorID</a:t>
                      </a:r>
                      <a:r>
                        <a:rPr kumimoji="0" lang="en-GB" sz="1200" u="none" strike="noStrike" kern="1200" cap="none" normalizeH="0" baseline="0" noProof="0">
                          <a:ln>
                            <a:noFill/>
                          </a:ln>
                          <a:solidFill>
                            <a:schemeClr val="dk1"/>
                          </a:solidFill>
                          <a:effectLst/>
                          <a:latin typeface="+mn-lt"/>
                          <a:ea typeface="+mn-ea"/>
                          <a:cs typeface="+mn-cs"/>
                        </a:rPr>
                        <a:t> – the system identifier of a particular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actorName</a:t>
                      </a:r>
                      <a:r>
                        <a:rPr kumimoji="0" lang="en-GB" sz="1200" u="none" strike="noStrike" kern="1200" cap="none" normalizeH="0" baseline="0" noProof="0">
                          <a:ln>
                            <a:noFill/>
                          </a:ln>
                          <a:solidFill>
                            <a:schemeClr val="dk1"/>
                          </a:solidFill>
                          <a:effectLst/>
                          <a:latin typeface="+mn-lt"/>
                          <a:ea typeface="+mn-ea"/>
                          <a:cs typeface="+mn-cs"/>
                        </a:rPr>
                        <a:t> – the (anonymized) name of the actor, as needed in the text description in the visual notation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actorDescription</a:t>
                      </a:r>
                      <a:r>
                        <a:rPr kumimoji="0" lang="en-GB" sz="1200" u="none" strike="noStrike" kern="1200" cap="none" normalizeH="0" baseline="0" noProof="0">
                          <a:ln>
                            <a:noFill/>
                          </a:ln>
                          <a:solidFill>
                            <a:schemeClr val="dk1"/>
                          </a:solidFill>
                          <a:effectLst/>
                          <a:latin typeface="+mn-lt"/>
                          <a:ea typeface="+mn-ea"/>
                          <a:cs typeface="+mn-cs"/>
                        </a:rPr>
                        <a:t> – a short description of the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isVirtual</a:t>
                      </a:r>
                      <a:r>
                        <a:rPr kumimoji="0" lang="en-GB" sz="1200" u="none" strike="noStrike" kern="1200" cap="none" normalizeH="0" baseline="0" noProof="0">
                          <a:ln>
                            <a:noFill/>
                          </a:ln>
                          <a:solidFill>
                            <a:schemeClr val="dk1"/>
                          </a:solidFill>
                          <a:effectLst/>
                          <a:latin typeface="+mn-lt"/>
                          <a:ea typeface="+mn-ea"/>
                          <a:cs typeface="+mn-cs"/>
                        </a:rPr>
                        <a:t> – if true, the actor is a virtual actor and not a human actor</a:t>
                      </a:r>
                    </a:p>
                  </a:txBody>
                  <a:tcPr horzOverflow="overflow"/>
                </a:tc>
                <a:extLst>
                  <a:ext uri="{0D108BD9-81ED-4DB2-BD59-A6C34878D82A}">
                    <a16:rowId xmlns:a16="http://schemas.microsoft.com/office/drawing/2014/main" val="1805603598"/>
                  </a:ext>
                </a:extLst>
              </a:tr>
              <a:tr h="2530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An Actor may be a Service Provider, an End User, or an External Actor that is not directly involved in a journey</a:t>
                      </a:r>
                    </a:p>
                  </a:txBody>
                  <a:tcPr horzOverflow="overflow"/>
                </a:tc>
                <a:extLst>
                  <a:ext uri="{0D108BD9-81ED-4DB2-BD59-A6C34878D82A}">
                    <a16:rowId xmlns:a16="http://schemas.microsoft.com/office/drawing/2014/main" val="739775469"/>
                  </a:ext>
                </a:extLst>
              </a:tr>
            </a:tbl>
          </a:graphicData>
        </a:graphic>
      </p:graphicFrame>
      <p:graphicFrame>
        <p:nvGraphicFramePr>
          <p:cNvPr id="16" name="Table 12">
            <a:extLst>
              <a:ext uri="{FF2B5EF4-FFF2-40B4-BE49-F238E27FC236}">
                <a16:creationId xmlns:a16="http://schemas.microsoft.com/office/drawing/2014/main" id="{733BD406-2827-494A-972E-EE83E0FD257B}"/>
              </a:ext>
            </a:extLst>
          </p:cNvPr>
          <p:cNvGraphicFramePr>
            <a:graphicFrameLocks noGrp="1"/>
          </p:cNvGraphicFramePr>
          <p:nvPr>
            <p:extLst>
              <p:ext uri="{D42A27DB-BD31-4B8C-83A1-F6EECF244321}">
                <p14:modId xmlns:p14="http://schemas.microsoft.com/office/powerpoint/2010/main" val="3941406198"/>
              </p:ext>
            </p:extLst>
          </p:nvPr>
        </p:nvGraphicFramePr>
        <p:xfrm>
          <a:off x="4931412" y="4329276"/>
          <a:ext cx="1688466" cy="985519"/>
        </p:xfrm>
        <a:graphic>
          <a:graphicData uri="http://schemas.openxmlformats.org/drawingml/2006/table">
            <a:tbl>
              <a:tblPr firstRow="1" bandRow="1">
                <a:tableStyleId>{2D5ABB26-0587-4C30-8999-92F81FD0307C}</a:tableStyleId>
              </a:tblPr>
              <a:tblGrid>
                <a:gridCol w="1688466">
                  <a:extLst>
                    <a:ext uri="{9D8B030D-6E8A-4147-A177-3AD203B41FA5}">
                      <a16:colId xmlns:a16="http://schemas.microsoft.com/office/drawing/2014/main" val="3580363858"/>
                    </a:ext>
                  </a:extLst>
                </a:gridCol>
              </a:tblGrid>
              <a:tr h="253999">
                <a:tc>
                  <a:txBody>
                    <a:bodyPr/>
                    <a:lstStyle/>
                    <a:p>
                      <a:pPr algn="ctr"/>
                      <a:r>
                        <a:rPr lang="en-GB" sz="1050" b="1" i="0" noProof="0">
                          <a:solidFill>
                            <a:schemeClr val="tx1"/>
                          </a:solidFill>
                        </a:rPr>
                        <a:t>Actor</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noProof="0" err="1"/>
                        <a:t>actorID</a:t>
                      </a:r>
                      <a:r>
                        <a:rPr lang="en-GB" sz="1050" noProof="0"/>
                        <a:t>: String</a:t>
                      </a:r>
                    </a:p>
                    <a:p>
                      <a:pPr algn="l"/>
                      <a:r>
                        <a:rPr lang="en-GB" sz="1050" noProof="0" err="1"/>
                        <a:t>actorName</a:t>
                      </a:r>
                      <a:r>
                        <a:rPr lang="en-GB" sz="1050" noProof="0"/>
                        <a:t>: String</a:t>
                      </a:r>
                    </a:p>
                    <a:p>
                      <a:pPr algn="l"/>
                      <a:r>
                        <a:rPr lang="en-GB" sz="1050" noProof="0" err="1"/>
                        <a:t>isVirtual</a:t>
                      </a:r>
                      <a:r>
                        <a:rPr lang="en-GB" sz="1050" noProof="0"/>
                        <a:t>: Boolean</a:t>
                      </a:r>
                    </a:p>
                    <a:p>
                      <a:pPr algn="l"/>
                      <a:r>
                        <a:rPr lang="en-GB" sz="1050" noProof="0" err="1"/>
                        <a:t>actorDescription</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cxnSp>
        <p:nvCxnSpPr>
          <p:cNvPr id="31" name="Connector: Elbow 30">
            <a:extLst>
              <a:ext uri="{FF2B5EF4-FFF2-40B4-BE49-F238E27FC236}">
                <a16:creationId xmlns:a16="http://schemas.microsoft.com/office/drawing/2014/main" id="{96D1C92A-4AF8-4C4B-9EDC-E156BB7ECBAC}"/>
              </a:ext>
            </a:extLst>
          </p:cNvPr>
          <p:cNvCxnSpPr>
            <a:cxnSpLocks/>
            <a:stCxn id="95" idx="3"/>
            <a:endCxn id="54" idx="0"/>
          </p:cNvCxnSpPr>
          <p:nvPr/>
        </p:nvCxnSpPr>
        <p:spPr>
          <a:xfrm rot="5400000">
            <a:off x="4596572" y="4753164"/>
            <a:ext cx="449049" cy="1909099"/>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52" name="Table 12">
            <a:extLst>
              <a:ext uri="{FF2B5EF4-FFF2-40B4-BE49-F238E27FC236}">
                <a16:creationId xmlns:a16="http://schemas.microsoft.com/office/drawing/2014/main" id="{D5CBC353-9915-4F00-9A36-9B6113031E46}"/>
              </a:ext>
            </a:extLst>
          </p:cNvPr>
          <p:cNvGraphicFramePr>
            <a:graphicFrameLocks noGrp="1"/>
          </p:cNvGraphicFramePr>
          <p:nvPr>
            <p:extLst>
              <p:ext uri="{D42A27DB-BD31-4B8C-83A1-F6EECF244321}">
                <p14:modId xmlns:p14="http://schemas.microsoft.com/office/powerpoint/2010/main" val="4000956161"/>
              </p:ext>
            </p:extLst>
          </p:nvPr>
        </p:nvGraphicFramePr>
        <p:xfrm>
          <a:off x="5099694" y="5916997"/>
          <a:ext cx="1351902" cy="25146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algn="ctr"/>
                      <a:r>
                        <a:rPr lang="en-GB" sz="1050" i="0" noProof="0">
                          <a:solidFill>
                            <a:schemeClr val="tx1"/>
                          </a:solidFill>
                        </a:rPr>
                        <a:t>End User</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53" name="Table 12">
            <a:extLst>
              <a:ext uri="{FF2B5EF4-FFF2-40B4-BE49-F238E27FC236}">
                <a16:creationId xmlns:a16="http://schemas.microsoft.com/office/drawing/2014/main" id="{9554E0A2-86A4-4A70-B317-51DA1E41F0C9}"/>
              </a:ext>
            </a:extLst>
          </p:cNvPr>
          <p:cNvGraphicFramePr>
            <a:graphicFrameLocks noGrp="1"/>
          </p:cNvGraphicFramePr>
          <p:nvPr>
            <p:extLst>
              <p:ext uri="{D42A27DB-BD31-4B8C-83A1-F6EECF244321}">
                <p14:modId xmlns:p14="http://schemas.microsoft.com/office/powerpoint/2010/main" val="954910353"/>
              </p:ext>
            </p:extLst>
          </p:nvPr>
        </p:nvGraphicFramePr>
        <p:xfrm>
          <a:off x="7107637" y="5932238"/>
          <a:ext cx="1351902" cy="25146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External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54" name="Table 12">
            <a:extLst>
              <a:ext uri="{FF2B5EF4-FFF2-40B4-BE49-F238E27FC236}">
                <a16:creationId xmlns:a16="http://schemas.microsoft.com/office/drawing/2014/main" id="{78382D32-3D5D-4242-A306-5F7B3AB78FF4}"/>
              </a:ext>
            </a:extLst>
          </p:cNvPr>
          <p:cNvGraphicFramePr>
            <a:graphicFrameLocks noGrp="1"/>
          </p:cNvGraphicFramePr>
          <p:nvPr>
            <p:extLst>
              <p:ext uri="{D42A27DB-BD31-4B8C-83A1-F6EECF244321}">
                <p14:modId xmlns:p14="http://schemas.microsoft.com/office/powerpoint/2010/main" val="3060725746"/>
              </p:ext>
            </p:extLst>
          </p:nvPr>
        </p:nvGraphicFramePr>
        <p:xfrm>
          <a:off x="3111026" y="5932238"/>
          <a:ext cx="1511041" cy="251460"/>
        </p:xfrm>
        <a:graphic>
          <a:graphicData uri="http://schemas.openxmlformats.org/drawingml/2006/table">
            <a:tbl>
              <a:tblPr firstRow="1" bandRow="1">
                <a:tableStyleId>{2D5ABB26-0587-4C30-8999-92F81FD0307C}</a:tableStyleId>
              </a:tblPr>
              <a:tblGrid>
                <a:gridCol w="1511041">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Service Provider</a:t>
                      </a:r>
                      <a:endParaRPr lang="en-GB" sz="1050" i="1"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95" name="Isosceles Triangle 94">
            <a:extLst>
              <a:ext uri="{FF2B5EF4-FFF2-40B4-BE49-F238E27FC236}">
                <a16:creationId xmlns:a16="http://schemas.microsoft.com/office/drawing/2014/main" id="{9FA5A2CA-553F-4C3A-BD97-9FBDBD2AEE36}"/>
              </a:ext>
            </a:extLst>
          </p:cNvPr>
          <p:cNvSpPr/>
          <p:nvPr/>
        </p:nvSpPr>
        <p:spPr>
          <a:xfrm>
            <a:off x="5689057" y="5333899"/>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02" name="Connector: Elbow 101">
            <a:extLst>
              <a:ext uri="{FF2B5EF4-FFF2-40B4-BE49-F238E27FC236}">
                <a16:creationId xmlns:a16="http://schemas.microsoft.com/office/drawing/2014/main" id="{19D44311-6998-441E-9387-7037919B00BB}"/>
              </a:ext>
            </a:extLst>
          </p:cNvPr>
          <p:cNvCxnSpPr>
            <a:cxnSpLocks/>
            <a:stCxn id="95" idx="3"/>
            <a:endCxn id="53" idx="0"/>
          </p:cNvCxnSpPr>
          <p:nvPr/>
        </p:nvCxnSpPr>
        <p:spPr>
          <a:xfrm rot="16200000" flipH="1">
            <a:off x="6555092" y="4703741"/>
            <a:ext cx="449049" cy="200794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DC5C5DF-4256-49ED-BF55-6A1A834CD930}"/>
              </a:ext>
            </a:extLst>
          </p:cNvPr>
          <p:cNvCxnSpPr>
            <a:cxnSpLocks/>
            <a:stCxn id="52" idx="0"/>
            <a:endCxn id="95" idx="3"/>
          </p:cNvCxnSpPr>
          <p:nvPr/>
        </p:nvCxnSpPr>
        <p:spPr>
          <a:xfrm flipV="1">
            <a:off x="5775645" y="5483189"/>
            <a:ext cx="0" cy="433808"/>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53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Service Provider</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39</a:t>
            </a:fld>
            <a:endParaRPr lang="en-GB" noProof="0"/>
          </a:p>
        </p:txBody>
      </p:sp>
      <p:graphicFrame>
        <p:nvGraphicFramePr>
          <p:cNvPr id="7" name="Table 12">
            <a:extLst>
              <a:ext uri="{FF2B5EF4-FFF2-40B4-BE49-F238E27FC236}">
                <a16:creationId xmlns:a16="http://schemas.microsoft.com/office/drawing/2014/main" id="{F107932F-A9BF-4897-BAA8-28E921944133}"/>
              </a:ext>
            </a:extLst>
          </p:cNvPr>
          <p:cNvGraphicFramePr>
            <a:graphicFrameLocks noGrp="1"/>
          </p:cNvGraphicFramePr>
          <p:nvPr>
            <p:extLst>
              <p:ext uri="{D42A27DB-BD31-4B8C-83A1-F6EECF244321}">
                <p14:modId xmlns:p14="http://schemas.microsoft.com/office/powerpoint/2010/main" val="3803893222"/>
              </p:ext>
            </p:extLst>
          </p:nvPr>
        </p:nvGraphicFramePr>
        <p:xfrm>
          <a:off x="3897278" y="4641344"/>
          <a:ext cx="1869039" cy="1305559"/>
        </p:xfrm>
        <a:graphic>
          <a:graphicData uri="http://schemas.openxmlformats.org/drawingml/2006/table">
            <a:tbl>
              <a:tblPr firstRow="1" bandRow="1">
                <a:tableStyleId>{2D5ABB26-0587-4C30-8999-92F81FD0307C}</a:tableStyleId>
              </a:tblPr>
              <a:tblGrid>
                <a:gridCol w="1869039">
                  <a:extLst>
                    <a:ext uri="{9D8B030D-6E8A-4147-A177-3AD203B41FA5}">
                      <a16:colId xmlns:a16="http://schemas.microsoft.com/office/drawing/2014/main" val="3580363858"/>
                    </a:ext>
                  </a:extLst>
                </a:gridCol>
              </a:tblGrid>
              <a:tr h="253999">
                <a:tc>
                  <a:txBody>
                    <a:bodyPr/>
                    <a:lstStyle/>
                    <a:p>
                      <a:pPr algn="ctr"/>
                      <a:r>
                        <a:rPr lang="en-GB" sz="1050" b="1" noProof="0">
                          <a:solidFill>
                            <a:schemeClr val="tx1"/>
                          </a:solidFill>
                        </a:rPr>
                        <a:t>Service Provider</a:t>
                      </a:r>
                      <a:endParaRPr lang="en-GB" sz="1050" b="1" i="1" noProof="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noProof="0" err="1">
                          <a:solidFill>
                            <a:schemeClr val="bg1">
                              <a:lumMod val="76000"/>
                            </a:schemeClr>
                          </a:solidFill>
                        </a:rPr>
                        <a:t>actorID</a:t>
                      </a:r>
                      <a:r>
                        <a:rPr lang="en-GB" sz="1050" noProof="0">
                          <a:solidFill>
                            <a:schemeClr val="bg1">
                              <a:lumMod val="76000"/>
                            </a:schemeClr>
                          </a:solidFill>
                        </a:rPr>
                        <a:t>: String </a:t>
                      </a:r>
                    </a:p>
                    <a:p>
                      <a:pPr algn="l"/>
                      <a:r>
                        <a:rPr lang="en-GB" sz="1050" noProof="0" err="1">
                          <a:solidFill>
                            <a:schemeClr val="bg1">
                              <a:lumMod val="76000"/>
                            </a:schemeClr>
                          </a:solidFill>
                        </a:rPr>
                        <a:t>actorName</a:t>
                      </a:r>
                      <a:r>
                        <a:rPr lang="en-GB" sz="1050" noProof="0">
                          <a:solidFill>
                            <a:schemeClr val="bg1">
                              <a:lumMod val="76000"/>
                            </a:schemeClr>
                          </a:solidFill>
                        </a:rPr>
                        <a:t>: String</a:t>
                      </a:r>
                    </a:p>
                    <a:p>
                      <a:pPr algn="l"/>
                      <a:r>
                        <a:rPr lang="en-GB" sz="1050" noProof="0" err="1">
                          <a:solidFill>
                            <a:schemeClr val="bg1">
                              <a:lumMod val="76000"/>
                            </a:schemeClr>
                          </a:solidFill>
                        </a:rPr>
                        <a:t>actorDescription</a:t>
                      </a:r>
                      <a:r>
                        <a:rPr lang="en-GB" sz="1050" noProof="0">
                          <a:solidFill>
                            <a:schemeClr val="bg1">
                              <a:lumMod val="76000"/>
                            </a:schemeClr>
                          </a:solidFill>
                        </a:rPr>
                        <a: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solidFill>
                            <a:schemeClr val="tx1"/>
                          </a:solidFill>
                        </a:rPr>
                        <a:t>isVirtual</a:t>
                      </a:r>
                      <a:r>
                        <a:rPr lang="en-GB" sz="1050" noProof="0">
                          <a:solidFill>
                            <a:schemeClr val="tx1"/>
                          </a:solidFill>
                        </a:rPr>
                        <a:t>: Boolean</a:t>
                      </a:r>
                    </a:p>
                    <a:p>
                      <a:pPr lvl="0" algn="l">
                        <a:buNone/>
                      </a:pPr>
                      <a:r>
                        <a:rPr lang="en-GB" sz="1050" noProof="0" err="1">
                          <a:solidFill>
                            <a:schemeClr val="tx1"/>
                          </a:solidFill>
                        </a:rPr>
                        <a:t>providerName</a:t>
                      </a:r>
                      <a:r>
                        <a:rPr lang="en-GB" sz="1050" noProof="0">
                          <a:solidFill>
                            <a:schemeClr val="tx1"/>
                          </a:solidFill>
                        </a:rPr>
                        <a:t>: String</a:t>
                      </a:r>
                      <a:endParaRPr lang="en-GB">
                        <a:solidFill>
                          <a:schemeClr val="tx1"/>
                        </a:solidFill>
                      </a:endParaRPr>
                    </a:p>
                    <a:p>
                      <a:pPr algn="l"/>
                      <a:r>
                        <a:rPr lang="en-GB" sz="1050" noProof="0" err="1">
                          <a:solidFill>
                            <a:schemeClr val="tx1"/>
                          </a:solidFill>
                        </a:rPr>
                        <a:t>providerType</a:t>
                      </a:r>
                      <a:r>
                        <a:rPr lang="en-GB" sz="1050" noProof="0">
                          <a:solidFill>
                            <a:schemeClr val="tx1"/>
                          </a:solidFill>
                        </a:rPr>
                        <a:t>: </a:t>
                      </a:r>
                      <a:r>
                        <a:rPr lang="en-GB" sz="1050" noProof="0" err="1">
                          <a:solidFill>
                            <a:schemeClr val="tx1"/>
                          </a:solidFill>
                        </a:rPr>
                        <a:t>providerTypes</a:t>
                      </a:r>
                      <a:endParaRPr lang="en-GB" sz="1050" noProof="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8" name="Table 12">
            <a:extLst>
              <a:ext uri="{FF2B5EF4-FFF2-40B4-BE49-F238E27FC236}">
                <a16:creationId xmlns:a16="http://schemas.microsoft.com/office/drawing/2014/main" id="{DA58BA14-6A51-40E6-92B5-EC291477B70F}"/>
              </a:ext>
            </a:extLst>
          </p:cNvPr>
          <p:cNvGraphicFramePr>
            <a:graphicFrameLocks noGrp="1"/>
          </p:cNvGraphicFramePr>
          <p:nvPr>
            <p:extLst>
              <p:ext uri="{D42A27DB-BD31-4B8C-83A1-F6EECF244321}">
                <p14:modId xmlns:p14="http://schemas.microsoft.com/office/powerpoint/2010/main" val="3759527961"/>
              </p:ext>
            </p:extLst>
          </p:nvPr>
        </p:nvGraphicFramePr>
        <p:xfrm>
          <a:off x="9321435" y="4678837"/>
          <a:ext cx="1706880" cy="1783080"/>
        </p:xfrm>
        <a:graphic>
          <a:graphicData uri="http://schemas.openxmlformats.org/drawingml/2006/table">
            <a:tbl>
              <a:tblPr firstRow="1" bandRow="1">
                <a:tableStyleId>{2D5ABB26-0587-4C30-8999-92F81FD0307C}</a:tableStyleId>
              </a:tblPr>
              <a:tblGrid>
                <a:gridCol w="1706880">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&lt;&lt;</a:t>
                      </a:r>
                      <a:r>
                        <a:rPr lang="en-GB" sz="1050" i="1" noProof="0">
                          <a:solidFill>
                            <a:schemeClr val="tx1"/>
                          </a:solidFill>
                        </a:rPr>
                        <a:t>Enumeration</a:t>
                      </a:r>
                      <a:r>
                        <a:rPr lang="en-GB" sz="1050" noProof="0">
                          <a:solidFill>
                            <a:schemeClr val="tx1"/>
                          </a:solidFill>
                        </a:rPr>
                        <a:t>&gt;&gt;</a:t>
                      </a:r>
                    </a:p>
                    <a:p>
                      <a:pPr algn="ctr"/>
                      <a:r>
                        <a:rPr lang="en-GB" sz="1050" i="0" noProof="0" err="1">
                          <a:solidFill>
                            <a:schemeClr val="tx1"/>
                          </a:solidFill>
                        </a:rPr>
                        <a:t>providerTypes</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76296">
                <a:tc>
                  <a:txBody>
                    <a:bodyPr/>
                    <a:lstStyle/>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HealthcareServiceProvider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PublicServiceProvider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CommercialServiceProvider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PrivateServiceProvider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NonProfitServiceProvider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VoluntaryServiceProvider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CommunityServiceProvider</a:t>
                      </a:r>
                      <a:endParaRPr lang="en-GB" sz="1050" noProof="0">
                        <a:effectLst/>
                        <a:latin typeface="Calibri" panose="020F0502020204030204" pitchFamily="34" charset="0"/>
                        <a:ea typeface="Calibri" panose="020F0502020204030204" pitchFamily="34" charset="0"/>
                        <a:cs typeface="Arial" panose="020B0604020202020204" pitchFamily="34" charset="0"/>
                      </a:endParaRPr>
                    </a:p>
                    <a:p>
                      <a:pPr algn="l"/>
                      <a:r>
                        <a:rPr lang="en-GB" sz="1050" noProof="0" err="1">
                          <a:effectLst/>
                          <a:latin typeface="Calibri" panose="020F0502020204030204" pitchFamily="34" charset="0"/>
                          <a:ea typeface="Calibri" panose="020F0502020204030204" pitchFamily="34" charset="0"/>
                          <a:cs typeface="Arial" panose="020B0604020202020204" pitchFamily="34" charset="0"/>
                        </a:rPr>
                        <a:t>OtherServiceProvide</a:t>
                      </a:r>
                      <a:endParaRPr lang="en-GB" sz="1050"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9" name="Group 16">
            <a:extLst>
              <a:ext uri="{FF2B5EF4-FFF2-40B4-BE49-F238E27FC236}">
                <a16:creationId xmlns:a16="http://schemas.microsoft.com/office/drawing/2014/main" id="{93A5B4E0-B309-4D73-A30F-8A5787D3C99D}"/>
              </a:ext>
            </a:extLst>
          </p:cNvPr>
          <p:cNvGraphicFramePr>
            <a:graphicFrameLocks noGrp="1"/>
          </p:cNvGraphicFramePr>
          <p:nvPr>
            <p:extLst>
              <p:ext uri="{D42A27DB-BD31-4B8C-83A1-F6EECF244321}">
                <p14:modId xmlns:p14="http://schemas.microsoft.com/office/powerpoint/2010/main" val="902618125"/>
              </p:ext>
            </p:extLst>
          </p:nvPr>
        </p:nvGraphicFramePr>
        <p:xfrm>
          <a:off x="992601" y="1033732"/>
          <a:ext cx="10209119" cy="2849079"/>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076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An organization, individual, or other entity (virtual or physical) that delivers or contributes to the delivery of a service to end users. Inspired by </a:t>
                      </a:r>
                      <a:r>
                        <a:rPr lang="en-GB" sz="1200" kern="1200" noProof="0" err="1"/>
                        <a:t>the</a:t>
                      </a:r>
                      <a:r>
                        <a:rPr lang="en-GB" sz="1200" kern="1200" baseline="0" noProof="0" err="1"/>
                        <a:t>Wikipedia</a:t>
                      </a:r>
                      <a:r>
                        <a:rPr lang="en-GB" sz="1200" kern="1200" baseline="0" noProof="0"/>
                        <a:t> definition: </a:t>
                      </a:r>
                      <a:r>
                        <a:rPr lang="en-GB" sz="1200" kern="1200" baseline="0" noProof="0">
                          <a:hlinkClick r:id="rId3"/>
                        </a:rPr>
                        <a:t>https://en.wikipedia.org/wiki/Service_provider</a:t>
                      </a:r>
                      <a:endParaRPr lang="en-GB" sz="1200" kern="1200" baseline="0" noProof="0"/>
                    </a:p>
                  </a:txBody>
                  <a:tcPr horzOverflow="overflow"/>
                </a:tc>
                <a:extLst>
                  <a:ext uri="{0D108BD9-81ED-4DB2-BD59-A6C34878D82A}">
                    <a16:rowId xmlns:a16="http://schemas.microsoft.com/office/drawing/2014/main" val="10000"/>
                  </a:ext>
                </a:extLst>
              </a:tr>
              <a:tr h="2445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 service provider may operate independently or as part of a service delivery network (Tax, 2013). </a:t>
                      </a:r>
                    </a:p>
                  </a:txBody>
                  <a:tcPr horzOverflow="overflow"/>
                </a:tc>
                <a:extLst>
                  <a:ext uri="{0D108BD9-81ED-4DB2-BD59-A6C34878D82A}">
                    <a16:rowId xmlns:a16="http://schemas.microsoft.com/office/drawing/2014/main" val="10001"/>
                  </a:ext>
                </a:extLst>
              </a:tr>
              <a:tr h="2445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latin typeface="+mn-lt"/>
                          <a:ea typeface="+mn-ea"/>
                          <a:cs typeface="+mn-cs"/>
                        </a:rPr>
                        <a:t>Service supplier, service owner</a:t>
                      </a:r>
                    </a:p>
                  </a:txBody>
                  <a:tcPr horzOverflow="overflow"/>
                </a:tc>
                <a:extLst>
                  <a:ext uri="{0D108BD9-81ED-4DB2-BD59-A6C34878D82A}">
                    <a16:rowId xmlns:a16="http://schemas.microsoft.com/office/drawing/2014/main" val="10002"/>
                  </a:ext>
                </a:extLst>
              </a:tr>
              <a:tr h="138603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actorID</a:t>
                      </a:r>
                      <a:r>
                        <a:rPr kumimoji="0" lang="en-GB" sz="1200" u="none" strike="noStrike" kern="1200" cap="none" normalizeH="0" baseline="0" noProof="0">
                          <a:ln>
                            <a:noFill/>
                          </a:ln>
                          <a:solidFill>
                            <a:schemeClr val="dk1"/>
                          </a:solidFill>
                          <a:effectLst/>
                          <a:latin typeface="+mn-lt"/>
                          <a:ea typeface="+mn-ea"/>
                          <a:cs typeface="+mn-cs"/>
                        </a:rPr>
                        <a:t> – the system identifier of a particular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actorName</a:t>
                      </a:r>
                      <a:r>
                        <a:rPr kumimoji="0" lang="en-GB" sz="1200" u="none" strike="noStrike" kern="1200" cap="none" normalizeH="0" baseline="0" noProof="0">
                          <a:ln>
                            <a:noFill/>
                          </a:ln>
                          <a:solidFill>
                            <a:schemeClr val="dk1"/>
                          </a:solidFill>
                          <a:effectLst/>
                          <a:latin typeface="+mn-lt"/>
                          <a:ea typeface="+mn-ea"/>
                          <a:cs typeface="+mn-cs"/>
                        </a:rPr>
                        <a:t> – the (anonymized) name of the actor, as needed in the text description in the visual notation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actorDescription</a:t>
                      </a:r>
                      <a:r>
                        <a:rPr kumimoji="0" lang="en-GB" sz="1200" u="none" strike="noStrike" kern="1200" cap="none" normalizeH="0" baseline="0" noProof="0">
                          <a:ln>
                            <a:noFill/>
                          </a:ln>
                          <a:solidFill>
                            <a:schemeClr val="dk1"/>
                          </a:solidFill>
                          <a:effectLst/>
                          <a:latin typeface="+mn-lt"/>
                          <a:ea typeface="+mn-ea"/>
                          <a:cs typeface="+mn-cs"/>
                        </a:rPr>
                        <a:t> – a short description of the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isVirtual</a:t>
                      </a:r>
                      <a:r>
                        <a:rPr kumimoji="0" lang="en-GB" sz="1200" u="none" strike="noStrike" kern="1200" cap="none" normalizeH="0" baseline="0" noProof="0">
                          <a:ln>
                            <a:noFill/>
                          </a:ln>
                          <a:solidFill>
                            <a:schemeClr val="dk1"/>
                          </a:solidFill>
                          <a:effectLst/>
                          <a:latin typeface="+mn-lt"/>
                          <a:ea typeface="+mn-ea"/>
                          <a:cs typeface="+mn-cs"/>
                        </a:rPr>
                        <a:t> – if true, the actor is a virtual actor and not a human actor</a:t>
                      </a:r>
                    </a:p>
                    <a:p>
                      <a:pPr algn="l"/>
                      <a:r>
                        <a:rPr lang="en-GB" sz="1200" noProof="0" err="1">
                          <a:solidFill>
                            <a:schemeClr val="tx1"/>
                          </a:solidFill>
                        </a:rPr>
                        <a:t>providerName</a:t>
                      </a:r>
                      <a:r>
                        <a:rPr lang="en-GB" sz="1200" noProof="0">
                          <a:solidFill>
                            <a:schemeClr val="tx1"/>
                          </a:solidFill>
                        </a:rPr>
                        <a:t> – Name of the service providing entity </a:t>
                      </a:r>
                      <a:endParaRPr lang="en-GB" sz="1200" noProof="0">
                        <a:solidFill>
                          <a:schemeClr val="tx1"/>
                        </a:solidFill>
                        <a:highlight>
                          <a:srgbClr val="00FF00"/>
                        </a:highlight>
                      </a:endParaRPr>
                    </a:p>
                    <a:p>
                      <a:pPr marL="0" marR="0" lvl="0" indent="0" algn="l" rtl="0" eaLnBrk="1" fontAlgn="auto" latinLnBrk="0" hangingPunct="1">
                        <a:lnSpc>
                          <a:spcPct val="100000"/>
                        </a:lnSpc>
                        <a:spcBef>
                          <a:spcPts val="0"/>
                        </a:spcBef>
                        <a:spcAft>
                          <a:spcPts val="0"/>
                        </a:spcAft>
                        <a:buClrTx/>
                        <a:buSzTx/>
                        <a:buFontTx/>
                        <a:buNone/>
                      </a:pPr>
                      <a:r>
                        <a:rPr lang="en-GB" sz="1200" noProof="0" err="1">
                          <a:solidFill>
                            <a:schemeClr val="tx1"/>
                          </a:solidFill>
                        </a:rPr>
                        <a:t>providerType</a:t>
                      </a:r>
                      <a:r>
                        <a:rPr lang="en-GB" sz="1200" noProof="0">
                          <a:solidFill>
                            <a:schemeClr val="tx1"/>
                          </a:solidFill>
                        </a:rPr>
                        <a:t> – the type of service provider; it depends on the provider's funding type or legal entity type </a:t>
                      </a:r>
                    </a:p>
                    <a:p>
                      <a:pPr lvl="0" algn="l">
                        <a:lnSpc>
                          <a:spcPct val="100000"/>
                        </a:lnSpc>
                        <a:spcBef>
                          <a:spcPts val="0"/>
                        </a:spcBef>
                        <a:spcAft>
                          <a:spcPts val="0"/>
                        </a:spcAft>
                        <a:buNone/>
                      </a:pPr>
                      <a:r>
                        <a:rPr lang="en-GB" sz="1200" b="0" i="0" u="none" strike="noStrike" noProof="0" err="1">
                          <a:solidFill>
                            <a:srgbClr val="000000"/>
                          </a:solidFill>
                          <a:latin typeface="Aptos"/>
                        </a:rPr>
                        <a:t>belongsTo</a:t>
                      </a:r>
                      <a:r>
                        <a:rPr lang="en-GB" sz="1200" b="0" i="0" u="none" strike="noStrike" noProof="0">
                          <a:solidFill>
                            <a:srgbClr val="000000"/>
                          </a:solidFill>
                          <a:latin typeface="Aptos"/>
                        </a:rPr>
                        <a:t> – list of actors that belong to this actor, used to capture hierarchy</a:t>
                      </a:r>
                      <a:endParaRPr lang="en-GB"/>
                    </a:p>
                  </a:txBody>
                  <a:tcPr horzOverflow="overflow"/>
                </a:tc>
                <a:extLst>
                  <a:ext uri="{0D108BD9-81ED-4DB2-BD59-A6C34878D82A}">
                    <a16:rowId xmlns:a16="http://schemas.microsoft.com/office/drawing/2014/main" val="10003"/>
                  </a:ext>
                </a:extLst>
              </a:tr>
              <a:tr h="26803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a:lnSpc>
                          <a:spcPct val="100000"/>
                        </a:lnSpc>
                        <a:spcBef>
                          <a:spcPts val="0"/>
                        </a:spcBef>
                        <a:spcAft>
                          <a:spcPts val="0"/>
                        </a:spcAft>
                        <a:buNone/>
                      </a:pPr>
                      <a:r>
                        <a:rPr lang="en-GB" sz="1200" b="0" i="0" u="none" strike="noStrike" baseline="0" noProof="0">
                          <a:solidFill>
                            <a:srgbClr val="000000"/>
                          </a:solidFill>
                          <a:latin typeface="Aptos"/>
                        </a:rPr>
                        <a:t>The service provider can be defined in a domain-specific manner - particularly in healthcare- to accurately capture the precise type of healthcare provider.</a:t>
                      </a:r>
                      <a:endParaRPr lang="en-GB"/>
                    </a:p>
                  </a:txBody>
                  <a:tcPr horzOverflow="overflow"/>
                </a:tc>
                <a:extLst>
                  <a:ext uri="{0D108BD9-81ED-4DB2-BD59-A6C34878D82A}">
                    <a16:rowId xmlns:a16="http://schemas.microsoft.com/office/drawing/2014/main" val="4150666941"/>
                  </a:ext>
                </a:extLst>
              </a:tr>
            </a:tbl>
          </a:graphicData>
        </a:graphic>
      </p:graphicFrame>
      <p:sp>
        <p:nvSpPr>
          <p:cNvPr id="3" name="TextBox 2">
            <a:extLst>
              <a:ext uri="{FF2B5EF4-FFF2-40B4-BE49-F238E27FC236}">
                <a16:creationId xmlns:a16="http://schemas.microsoft.com/office/drawing/2014/main" id="{6E054312-B19B-5FE9-7837-4BCFD6757CB2}"/>
              </a:ext>
            </a:extLst>
          </p:cNvPr>
          <p:cNvSpPr txBox="1"/>
          <p:nvPr/>
        </p:nvSpPr>
        <p:spPr>
          <a:xfrm flipH="1">
            <a:off x="6194212" y="5270698"/>
            <a:ext cx="1034840" cy="246221"/>
          </a:xfrm>
          <a:prstGeom prst="rect">
            <a:avLst/>
          </a:prstGeom>
          <a:noFill/>
          <a:ln>
            <a:noFill/>
          </a:ln>
        </p:spPr>
        <p:txBody>
          <a:bodyPr wrap="square" rtlCol="0">
            <a:spAutoFit/>
          </a:bodyPr>
          <a:lstStyle/>
          <a:p>
            <a:pPr algn="l"/>
            <a:r>
              <a:rPr lang="en-GB" sz="1000" noProof="0"/>
              <a:t>roles [0..n]</a:t>
            </a:r>
          </a:p>
        </p:txBody>
      </p:sp>
      <p:sp>
        <p:nvSpPr>
          <p:cNvPr id="6" name="Diamond 5">
            <a:extLst>
              <a:ext uri="{FF2B5EF4-FFF2-40B4-BE49-F238E27FC236}">
                <a16:creationId xmlns:a16="http://schemas.microsoft.com/office/drawing/2014/main" id="{63CE65DF-0D61-AFE5-2B56-53F605025FF8}"/>
              </a:ext>
            </a:extLst>
          </p:cNvPr>
          <p:cNvSpPr/>
          <p:nvPr/>
        </p:nvSpPr>
        <p:spPr>
          <a:xfrm>
            <a:off x="5766317" y="5462377"/>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9" name="Straight Arrow Connector 8">
            <a:extLst>
              <a:ext uri="{FF2B5EF4-FFF2-40B4-BE49-F238E27FC236}">
                <a16:creationId xmlns:a16="http://schemas.microsoft.com/office/drawing/2014/main" id="{8FF357E4-4366-0B8D-B818-347B4A36A0F2}"/>
              </a:ext>
            </a:extLst>
          </p:cNvPr>
          <p:cNvCxnSpPr>
            <a:cxnSpLocks/>
            <a:stCxn id="6" idx="3"/>
          </p:cNvCxnSpPr>
          <p:nvPr/>
        </p:nvCxnSpPr>
        <p:spPr>
          <a:xfrm>
            <a:off x="5946317" y="5516377"/>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0" name="Table 12">
            <a:extLst>
              <a:ext uri="{FF2B5EF4-FFF2-40B4-BE49-F238E27FC236}">
                <a16:creationId xmlns:a16="http://schemas.microsoft.com/office/drawing/2014/main" id="{64B44BE5-0275-656B-C640-D96520B0D5A7}"/>
              </a:ext>
            </a:extLst>
          </p:cNvPr>
          <p:cNvGraphicFramePr>
            <a:graphicFrameLocks noGrp="1"/>
          </p:cNvGraphicFramePr>
          <p:nvPr>
            <p:extLst>
              <p:ext uri="{D42A27DB-BD31-4B8C-83A1-F6EECF244321}">
                <p14:modId xmlns:p14="http://schemas.microsoft.com/office/powerpoint/2010/main" val="956810802"/>
              </p:ext>
            </p:extLst>
          </p:nvPr>
        </p:nvGraphicFramePr>
        <p:xfrm>
          <a:off x="7147988" y="5184907"/>
          <a:ext cx="1869039" cy="662940"/>
        </p:xfrm>
        <a:graphic>
          <a:graphicData uri="http://schemas.openxmlformats.org/drawingml/2006/table">
            <a:tbl>
              <a:tblPr firstRow="1" bandRow="1">
                <a:tableStyleId>{2D5ABB26-0587-4C30-8999-92F81FD0307C}</a:tableStyleId>
              </a:tblPr>
              <a:tblGrid>
                <a:gridCol w="1869039">
                  <a:extLst>
                    <a:ext uri="{9D8B030D-6E8A-4147-A177-3AD203B41FA5}">
                      <a16:colId xmlns:a16="http://schemas.microsoft.com/office/drawing/2014/main" val="3580363858"/>
                    </a:ext>
                  </a:extLst>
                </a:gridCol>
              </a:tblGrid>
              <a:tr h="244203">
                <a:tc>
                  <a:txBody>
                    <a:bodyPr/>
                    <a:lstStyle/>
                    <a:p>
                      <a:pPr algn="ctr"/>
                      <a:r>
                        <a:rPr lang="en-GB" sz="1050" b="1" i="1" noProof="0">
                          <a:solidFill>
                            <a:schemeClr val="tx1"/>
                          </a:solidFill>
                        </a:rPr>
                        <a:t>Role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noProof="0" err="1"/>
                        <a:t>roleName</a:t>
                      </a:r>
                      <a:r>
                        <a:rPr lang="en-GB" sz="1050" noProof="0"/>
                        <a:t>: String </a:t>
                      </a:r>
                    </a:p>
                    <a:p>
                      <a:pPr algn="l"/>
                      <a:r>
                        <a:rPr lang="en-GB" sz="1050" noProof="0" err="1"/>
                        <a:t>roleDescription</a:t>
                      </a:r>
                      <a:r>
                        <a:rPr lang="en-GB" sz="1050" noProof="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11" name="TextBox 18">
            <a:extLst>
              <a:ext uri="{FF2B5EF4-FFF2-40B4-BE49-F238E27FC236}">
                <a16:creationId xmlns:a16="http://schemas.microsoft.com/office/drawing/2014/main" id="{C5BD618D-8D6C-ABBD-E3E2-E7C709229120}"/>
              </a:ext>
            </a:extLst>
          </p:cNvPr>
          <p:cNvSpPr txBox="1"/>
          <p:nvPr/>
        </p:nvSpPr>
        <p:spPr>
          <a:xfrm flipH="1">
            <a:off x="7700236" y="4335679"/>
            <a:ext cx="1164363" cy="24622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000" noProof="0" err="1"/>
              <a:t>belongsTo</a:t>
            </a:r>
            <a:r>
              <a:rPr lang="en-GB" sz="1000" noProof="0"/>
              <a:t> [0..n]</a:t>
            </a:r>
          </a:p>
        </p:txBody>
      </p:sp>
      <p:sp>
        <p:nvSpPr>
          <p:cNvPr id="13" name="TextBox 18">
            <a:extLst>
              <a:ext uri="{FF2B5EF4-FFF2-40B4-BE49-F238E27FC236}">
                <a16:creationId xmlns:a16="http://schemas.microsoft.com/office/drawing/2014/main" id="{375A1516-223B-0AD0-B77C-A474DEEEDD19}"/>
              </a:ext>
            </a:extLst>
          </p:cNvPr>
          <p:cNvSpPr txBox="1"/>
          <p:nvPr/>
        </p:nvSpPr>
        <p:spPr>
          <a:xfrm flipH="1">
            <a:off x="1367312" y="4393309"/>
            <a:ext cx="1164363" cy="24622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000" noProof="0" err="1"/>
              <a:t>belongsTo</a:t>
            </a:r>
            <a:r>
              <a:rPr lang="en-GB" sz="1000" noProof="0"/>
              <a:t> [0..n]</a:t>
            </a:r>
          </a:p>
        </p:txBody>
      </p:sp>
      <p:cxnSp>
        <p:nvCxnSpPr>
          <p:cNvPr id="15" name="Connector: Elbow 14">
            <a:extLst>
              <a:ext uri="{FF2B5EF4-FFF2-40B4-BE49-F238E27FC236}">
                <a16:creationId xmlns:a16="http://schemas.microsoft.com/office/drawing/2014/main" id="{7B288C4B-C810-03DB-169C-579297AD0FB5}"/>
              </a:ext>
            </a:extLst>
          </p:cNvPr>
          <p:cNvCxnSpPr>
            <a:cxnSpLocks/>
            <a:endCxn id="16" idx="0"/>
          </p:cNvCxnSpPr>
          <p:nvPr/>
        </p:nvCxnSpPr>
        <p:spPr>
          <a:xfrm flipV="1">
            <a:off x="3880138" y="4579007"/>
            <a:ext cx="954213" cy="836512"/>
          </a:xfrm>
          <a:prstGeom prst="bentConnector4">
            <a:avLst>
              <a:gd name="adj1" fmla="val -137720"/>
              <a:gd name="adj2" fmla="val 129840"/>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Isosceles Triangle 16">
            <a:extLst>
              <a:ext uri="{FF2B5EF4-FFF2-40B4-BE49-F238E27FC236}">
                <a16:creationId xmlns:a16="http://schemas.microsoft.com/office/drawing/2014/main" id="{29F10957-3404-3933-3889-A7075AEFCC90}"/>
              </a:ext>
            </a:extLst>
          </p:cNvPr>
          <p:cNvSpPr/>
          <p:nvPr/>
        </p:nvSpPr>
        <p:spPr>
          <a:xfrm>
            <a:off x="4747763" y="596142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20" name="Straight Arrow Connector 19">
            <a:extLst>
              <a:ext uri="{FF2B5EF4-FFF2-40B4-BE49-F238E27FC236}">
                <a16:creationId xmlns:a16="http://schemas.microsoft.com/office/drawing/2014/main" id="{BBDF41CF-7BC3-1EDD-5F76-AAA34C085192}"/>
              </a:ext>
            </a:extLst>
          </p:cNvPr>
          <p:cNvCxnSpPr>
            <a:cxnSpLocks/>
          </p:cNvCxnSpPr>
          <p:nvPr/>
        </p:nvCxnSpPr>
        <p:spPr>
          <a:xfrm flipV="1">
            <a:off x="4834351" y="6110718"/>
            <a:ext cx="0" cy="433808"/>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graphicFrame>
        <p:nvGraphicFramePr>
          <p:cNvPr id="22" name="Table 12">
            <a:extLst>
              <a:ext uri="{FF2B5EF4-FFF2-40B4-BE49-F238E27FC236}">
                <a16:creationId xmlns:a16="http://schemas.microsoft.com/office/drawing/2014/main" id="{539215B0-07AF-9A69-37F8-4A09E71E7FF3}"/>
              </a:ext>
            </a:extLst>
          </p:cNvPr>
          <p:cNvGraphicFramePr>
            <a:graphicFrameLocks noGrp="1"/>
          </p:cNvGraphicFramePr>
          <p:nvPr>
            <p:extLst>
              <p:ext uri="{D42A27DB-BD31-4B8C-83A1-F6EECF244321}">
                <p14:modId xmlns:p14="http://schemas.microsoft.com/office/powerpoint/2010/main" val="3686087522"/>
              </p:ext>
            </p:extLst>
          </p:nvPr>
        </p:nvGraphicFramePr>
        <p:xfrm>
          <a:off x="3895862" y="6538123"/>
          <a:ext cx="1895220" cy="251460"/>
        </p:xfrm>
        <a:graphic>
          <a:graphicData uri="http://schemas.openxmlformats.org/drawingml/2006/table">
            <a:tbl>
              <a:tblPr firstRow="1" bandRow="1">
                <a:tableStyleId>{2D5ABB26-0587-4C30-8999-92F81FD0307C}</a:tableStyleId>
              </a:tblPr>
              <a:tblGrid>
                <a:gridCol w="1895220">
                  <a:extLst>
                    <a:ext uri="{9D8B030D-6E8A-4147-A177-3AD203B41FA5}">
                      <a16:colId xmlns:a16="http://schemas.microsoft.com/office/drawing/2014/main" val="3580363858"/>
                    </a:ext>
                  </a:extLst>
                </a:gridCol>
              </a:tblGrid>
              <a:tr h="244203">
                <a:tc>
                  <a:txBody>
                    <a:bodyPr/>
                    <a:lstStyle/>
                    <a:p>
                      <a:pPr marL="0" lvl="0" indent="0" algn="ctr">
                        <a:lnSpc>
                          <a:spcPct val="100000"/>
                        </a:lnSpc>
                        <a:buNone/>
                      </a:pPr>
                      <a:r>
                        <a:rPr lang="en-GB" sz="1050" b="0" i="0" u="none" strike="noStrike" baseline="0" noProof="0">
                          <a:solidFill>
                            <a:srgbClr val="000000"/>
                          </a:solidFill>
                          <a:latin typeface="Aptos"/>
                        </a:rPr>
                        <a:t>Health Care Service Provider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22345205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Health Care Service Provider</a:t>
            </a:r>
          </a:p>
        </p:txBody>
      </p:sp>
      <p:graphicFrame>
        <p:nvGraphicFramePr>
          <p:cNvPr id="19" name="Group 16">
            <a:extLst>
              <a:ext uri="{FF2B5EF4-FFF2-40B4-BE49-F238E27FC236}">
                <a16:creationId xmlns:a16="http://schemas.microsoft.com/office/drawing/2014/main" id="{93A5B4E0-B309-4D73-A30F-8A5787D3C99D}"/>
              </a:ext>
            </a:extLst>
          </p:cNvPr>
          <p:cNvGraphicFramePr>
            <a:graphicFrameLocks noGrp="1"/>
          </p:cNvGraphicFramePr>
          <p:nvPr>
            <p:extLst>
              <p:ext uri="{D42A27DB-BD31-4B8C-83A1-F6EECF244321}">
                <p14:modId xmlns:p14="http://schemas.microsoft.com/office/powerpoint/2010/main" val="2208904131"/>
              </p:ext>
            </p:extLst>
          </p:nvPr>
        </p:nvGraphicFramePr>
        <p:xfrm>
          <a:off x="928487" y="1075765"/>
          <a:ext cx="10209119" cy="285721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797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baseline="0" noProof="0"/>
                        <a:t>An organization, individual, or other entity (virtual or physical) that delivers or contributes to the delivery of healthcare or welfare services to patients or other service recipients</a:t>
                      </a:r>
                    </a:p>
                  </a:txBody>
                  <a:tcPr horzOverflow="overflow"/>
                </a:tc>
                <a:extLst>
                  <a:ext uri="{0D108BD9-81ED-4DB2-BD59-A6C34878D82A}">
                    <a16:rowId xmlns:a16="http://schemas.microsoft.com/office/drawing/2014/main" val="10000"/>
                  </a:ext>
                </a:extLst>
              </a:tr>
              <a:tr h="2445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A service provider may operate independently or as part of a service delivery network (Tax, 2013). </a:t>
                      </a:r>
                    </a:p>
                  </a:txBody>
                  <a:tcPr horzOverflow="overflow"/>
                </a:tc>
                <a:extLst>
                  <a:ext uri="{0D108BD9-81ED-4DB2-BD59-A6C34878D82A}">
                    <a16:rowId xmlns:a16="http://schemas.microsoft.com/office/drawing/2014/main" val="10001"/>
                  </a:ext>
                </a:extLst>
              </a:tr>
              <a:tr h="2445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67733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a:lnSpc>
                          <a:spcPct val="100000"/>
                        </a:lnSpc>
                        <a:spcBef>
                          <a:spcPct val="0"/>
                        </a:spcBef>
                        <a:spcAft>
                          <a:spcPct val="0"/>
                        </a:spcAft>
                        <a:buNone/>
                      </a:pPr>
                      <a:r>
                        <a:rPr lang="en-GB" sz="1200" b="0" i="0" u="none" strike="noStrike" kern="1200" cap="none" normalizeH="0" baseline="0" noProof="0" err="1">
                          <a:ln>
                            <a:noFill/>
                          </a:ln>
                          <a:solidFill>
                            <a:schemeClr val="bg1">
                              <a:lumMod val="65000"/>
                            </a:schemeClr>
                          </a:solidFill>
                          <a:effectLst/>
                          <a:latin typeface="Aptos"/>
                          <a:ea typeface="+mn-ea"/>
                          <a:cs typeface="+mn-cs"/>
                        </a:rPr>
                        <a:t>actorID</a:t>
                      </a:r>
                      <a:r>
                        <a:rPr lang="en-GB" sz="1200" b="0" i="0" u="none" strike="noStrike" kern="1200" cap="none" normalizeH="0" baseline="0" noProof="0">
                          <a:ln>
                            <a:noFill/>
                          </a:ln>
                          <a:solidFill>
                            <a:schemeClr val="bg1">
                              <a:lumMod val="65000"/>
                            </a:schemeClr>
                          </a:solidFill>
                          <a:effectLst/>
                          <a:latin typeface="Aptos"/>
                          <a:ea typeface="+mn-ea"/>
                          <a:cs typeface="+mn-cs"/>
                        </a:rPr>
                        <a:t> – the system identifier of a particular actor</a:t>
                      </a:r>
                    </a:p>
                    <a:p>
                      <a:pPr marL="0" marR="0" lvl="0" indent="0" algn="l">
                        <a:lnSpc>
                          <a:spcPct val="100000"/>
                        </a:lnSpc>
                        <a:spcBef>
                          <a:spcPct val="0"/>
                        </a:spcBef>
                        <a:spcAft>
                          <a:spcPct val="0"/>
                        </a:spcAft>
                        <a:buNone/>
                      </a:pPr>
                      <a:r>
                        <a:rPr lang="en-GB" sz="1200" b="0" i="0" u="none" strike="noStrike" kern="1200" cap="none" normalizeH="0" baseline="0" noProof="0" err="1">
                          <a:ln>
                            <a:noFill/>
                          </a:ln>
                          <a:solidFill>
                            <a:schemeClr val="bg1">
                              <a:lumMod val="65000"/>
                            </a:schemeClr>
                          </a:solidFill>
                          <a:effectLst/>
                          <a:latin typeface="Aptos"/>
                          <a:ea typeface="+mn-ea"/>
                          <a:cs typeface="+mn-cs"/>
                        </a:rPr>
                        <a:t>actorName</a:t>
                      </a:r>
                      <a:r>
                        <a:rPr lang="en-GB" sz="1200" b="0" i="0" u="none" strike="noStrike" kern="1200" cap="none" normalizeH="0" baseline="0" noProof="0">
                          <a:ln>
                            <a:noFill/>
                          </a:ln>
                          <a:solidFill>
                            <a:schemeClr val="bg1">
                              <a:lumMod val="65000"/>
                            </a:schemeClr>
                          </a:solidFill>
                          <a:effectLst/>
                          <a:latin typeface="Aptos"/>
                          <a:ea typeface="+mn-ea"/>
                          <a:cs typeface="+mn-cs"/>
                        </a:rPr>
                        <a:t> – the (anonymized) name of the actor, as needed in the text description in the visual notation</a:t>
                      </a:r>
                    </a:p>
                    <a:p>
                      <a:pPr marL="0" marR="0" lvl="0" indent="0" algn="l">
                        <a:lnSpc>
                          <a:spcPct val="100000"/>
                        </a:lnSpc>
                        <a:spcBef>
                          <a:spcPct val="0"/>
                        </a:spcBef>
                        <a:spcAft>
                          <a:spcPct val="0"/>
                        </a:spcAft>
                        <a:buNone/>
                      </a:pPr>
                      <a:r>
                        <a:rPr lang="en-GB" sz="1200" b="0" i="0" u="none" strike="noStrike" kern="1200" cap="none" normalizeH="0" baseline="0" noProof="0" err="1">
                          <a:ln>
                            <a:noFill/>
                          </a:ln>
                          <a:solidFill>
                            <a:schemeClr val="bg1">
                              <a:lumMod val="65000"/>
                            </a:schemeClr>
                          </a:solidFill>
                          <a:effectLst/>
                          <a:latin typeface="Aptos"/>
                          <a:ea typeface="+mn-ea"/>
                          <a:cs typeface="+mn-cs"/>
                        </a:rPr>
                        <a:t>actorDescription</a:t>
                      </a:r>
                      <a:r>
                        <a:rPr lang="en-GB" sz="1200" b="0" i="0" u="none" strike="noStrike" kern="1200" cap="none" normalizeH="0" baseline="0" noProof="0">
                          <a:ln>
                            <a:noFill/>
                          </a:ln>
                          <a:solidFill>
                            <a:schemeClr val="bg1">
                              <a:lumMod val="65000"/>
                            </a:schemeClr>
                          </a:solidFill>
                          <a:effectLst/>
                          <a:latin typeface="Aptos"/>
                          <a:ea typeface="+mn-ea"/>
                          <a:cs typeface="+mn-cs"/>
                        </a:rPr>
                        <a:t> – a short description of the actor</a:t>
                      </a:r>
                    </a:p>
                    <a:p>
                      <a:pPr marL="0" marR="0" lvl="0" indent="0" algn="l">
                        <a:lnSpc>
                          <a:spcPct val="100000"/>
                        </a:lnSpc>
                        <a:spcBef>
                          <a:spcPct val="0"/>
                        </a:spcBef>
                        <a:spcAft>
                          <a:spcPct val="0"/>
                        </a:spcAft>
                        <a:buNone/>
                      </a:pPr>
                      <a:r>
                        <a:rPr lang="en-GB" sz="1200" b="0" i="0" u="none" strike="noStrike" kern="1200" cap="none" normalizeH="0" baseline="0" noProof="0" err="1">
                          <a:ln>
                            <a:noFill/>
                          </a:ln>
                          <a:solidFill>
                            <a:schemeClr val="bg1">
                              <a:lumMod val="65000"/>
                            </a:schemeClr>
                          </a:solidFill>
                          <a:effectLst/>
                          <a:latin typeface="Aptos"/>
                          <a:ea typeface="+mn-ea"/>
                          <a:cs typeface="+mn-cs"/>
                        </a:rPr>
                        <a:t>isVirtual</a:t>
                      </a:r>
                      <a:r>
                        <a:rPr lang="en-GB" sz="1200" b="0" i="0" u="none" strike="noStrike" kern="1200" cap="none" normalizeH="0" baseline="0" noProof="0">
                          <a:ln>
                            <a:noFill/>
                          </a:ln>
                          <a:solidFill>
                            <a:schemeClr val="bg1">
                              <a:lumMod val="65000"/>
                            </a:schemeClr>
                          </a:solidFill>
                          <a:effectLst/>
                          <a:latin typeface="Aptos"/>
                          <a:ea typeface="+mn-ea"/>
                          <a:cs typeface="+mn-cs"/>
                        </a:rPr>
                        <a:t> – if true, the actor is a virtual actor and not a human actor</a:t>
                      </a:r>
                    </a:p>
                    <a:p>
                      <a:pPr lvl="0" algn="l">
                        <a:buNone/>
                      </a:pPr>
                      <a:r>
                        <a:rPr lang="en-GB" sz="1200" b="0" i="0" u="none" strike="noStrike" kern="1200" cap="none" normalizeH="0" baseline="0" noProof="0" err="1">
                          <a:ln>
                            <a:noFill/>
                          </a:ln>
                          <a:solidFill>
                            <a:schemeClr val="bg1">
                              <a:lumMod val="65000"/>
                            </a:schemeClr>
                          </a:solidFill>
                          <a:effectLst/>
                          <a:latin typeface="Aptos"/>
                          <a:ea typeface="+mn-ea"/>
                          <a:cs typeface="+mn-cs"/>
                        </a:rPr>
                        <a:t>providerName</a:t>
                      </a:r>
                      <a:r>
                        <a:rPr lang="en-GB" sz="1200" b="0" i="0" u="none" strike="noStrike" kern="1200" cap="none" normalizeH="0" baseline="0" noProof="0">
                          <a:ln>
                            <a:noFill/>
                          </a:ln>
                          <a:solidFill>
                            <a:schemeClr val="bg1">
                              <a:lumMod val="65000"/>
                            </a:schemeClr>
                          </a:solidFill>
                          <a:effectLst/>
                          <a:latin typeface="Aptos"/>
                          <a:ea typeface="+mn-ea"/>
                          <a:cs typeface="+mn-cs"/>
                        </a:rPr>
                        <a:t> – Name of the service providing entity</a:t>
                      </a:r>
                      <a:endParaRPr lang="en-GB">
                        <a:solidFill>
                          <a:schemeClr val="bg1">
                            <a:lumMod val="65000"/>
                          </a:schemeClr>
                        </a:solidFill>
                      </a:endParaRPr>
                    </a:p>
                    <a:p>
                      <a:pPr marL="0" marR="0" lvl="0" indent="0" algn="l">
                        <a:lnSpc>
                          <a:spcPct val="100000"/>
                        </a:lnSpc>
                        <a:spcBef>
                          <a:spcPts val="0"/>
                        </a:spcBef>
                        <a:spcAft>
                          <a:spcPts val="0"/>
                        </a:spcAft>
                        <a:buNone/>
                      </a:pPr>
                      <a:r>
                        <a:rPr lang="en-GB" sz="1200" b="0" i="0" u="none" strike="noStrike" kern="1200" cap="none" normalizeH="0" baseline="0" noProof="0" err="1">
                          <a:ln>
                            <a:noFill/>
                          </a:ln>
                          <a:solidFill>
                            <a:schemeClr val="bg1">
                              <a:lumMod val="65000"/>
                            </a:schemeClr>
                          </a:solidFill>
                          <a:effectLst/>
                          <a:latin typeface="Aptos"/>
                          <a:ea typeface="+mn-ea"/>
                          <a:cs typeface="+mn-cs"/>
                        </a:rPr>
                        <a:t>providerType</a:t>
                      </a:r>
                      <a:r>
                        <a:rPr lang="en-GB" sz="1200" b="0" i="0" u="none" strike="noStrike" kern="1200" cap="none" normalizeH="0" baseline="0" noProof="0">
                          <a:ln>
                            <a:noFill/>
                          </a:ln>
                          <a:solidFill>
                            <a:schemeClr val="bg1">
                              <a:lumMod val="65000"/>
                            </a:schemeClr>
                          </a:solidFill>
                          <a:effectLst/>
                          <a:latin typeface="Aptos"/>
                          <a:ea typeface="+mn-ea"/>
                          <a:cs typeface="+mn-cs"/>
                        </a:rPr>
                        <a:t> – the type of service provider; it depends on the provider's funding type or legal entity type </a:t>
                      </a:r>
                    </a:p>
                    <a:p>
                      <a:pPr lvl="0" algn="l">
                        <a:lnSpc>
                          <a:spcPct val="100000"/>
                        </a:lnSpc>
                        <a:spcBef>
                          <a:spcPts val="0"/>
                        </a:spcBef>
                        <a:spcAft>
                          <a:spcPts val="0"/>
                        </a:spcAft>
                        <a:buNone/>
                      </a:pPr>
                      <a:r>
                        <a:rPr lang="en-GB" sz="1200" b="0" i="0" u="none" strike="noStrike" kern="1200" cap="none" normalizeH="0" baseline="0" noProof="0" err="1">
                          <a:ln>
                            <a:noFill/>
                          </a:ln>
                          <a:solidFill>
                            <a:schemeClr val="bg1">
                              <a:lumMod val="65000"/>
                            </a:schemeClr>
                          </a:solidFill>
                          <a:effectLst/>
                          <a:latin typeface="Aptos"/>
                          <a:ea typeface="+mn-ea"/>
                          <a:cs typeface="+mn-cs"/>
                        </a:rPr>
                        <a:t>belongsTo</a:t>
                      </a:r>
                      <a:r>
                        <a:rPr lang="en-GB" sz="1200" b="0" i="0" u="none" strike="noStrike" kern="1200" cap="none" normalizeH="0" baseline="0" noProof="0">
                          <a:ln>
                            <a:noFill/>
                          </a:ln>
                          <a:solidFill>
                            <a:schemeClr val="bg1">
                              <a:lumMod val="65000"/>
                            </a:schemeClr>
                          </a:solidFill>
                          <a:effectLst/>
                          <a:latin typeface="Aptos"/>
                          <a:ea typeface="+mn-ea"/>
                          <a:cs typeface="+mn-cs"/>
                        </a:rPr>
                        <a:t> – list of actors that belong to this actor, used to capture hierarchy</a:t>
                      </a:r>
                    </a:p>
                    <a:p>
                      <a:pPr lvl="0" algn="l">
                        <a:buNone/>
                      </a:pPr>
                      <a:r>
                        <a:rPr lang="en-GB" sz="1200" b="0" i="0" u="none" strike="noStrike" kern="1200" cap="none" normalizeH="0" baseline="0" noProof="0" err="1">
                          <a:ln>
                            <a:noFill/>
                          </a:ln>
                          <a:solidFill>
                            <a:srgbClr val="000000"/>
                          </a:solidFill>
                          <a:effectLst/>
                          <a:latin typeface="Aptos"/>
                          <a:ea typeface="+mn-ea"/>
                          <a:cs typeface="+mn-cs"/>
                        </a:rPr>
                        <a:t>HealthCareServiceProviderType</a:t>
                      </a:r>
                      <a:r>
                        <a:rPr lang="en-GB" sz="1200" b="0" i="0" u="none" strike="noStrike" kern="1200" cap="none" normalizeH="0" baseline="0" noProof="0">
                          <a:ln>
                            <a:noFill/>
                          </a:ln>
                          <a:solidFill>
                            <a:srgbClr val="000000"/>
                          </a:solidFill>
                          <a:effectLst/>
                          <a:latin typeface="Aptos"/>
                          <a:ea typeface="+mn-ea"/>
                          <a:cs typeface="+mn-cs"/>
                        </a:rPr>
                        <a:t> - </a:t>
                      </a:r>
                      <a:r>
                        <a:rPr lang="en-GB" sz="1200" b="0" i="0" u="none" strike="noStrike" kern="1200" cap="none" normalizeH="0" baseline="0" noProof="0">
                          <a:ln>
                            <a:noFill/>
                          </a:ln>
                          <a:solidFill>
                            <a:schemeClr val="tx1"/>
                          </a:solidFill>
                          <a:effectLst/>
                          <a:latin typeface="Aptos"/>
                          <a:ea typeface="+mn-ea"/>
                          <a:cs typeface="+mn-cs"/>
                        </a:rPr>
                        <a:t>the type of health care service provider</a:t>
                      </a:r>
                      <a:endParaRPr lang="en-GB"/>
                    </a:p>
                  </a:txBody>
                  <a:tcPr horzOverflow="overflow"/>
                </a:tc>
                <a:extLst>
                  <a:ext uri="{0D108BD9-81ED-4DB2-BD59-A6C34878D82A}">
                    <a16:rowId xmlns:a16="http://schemas.microsoft.com/office/drawing/2014/main" val="10003"/>
                  </a:ext>
                </a:extLst>
              </a:tr>
              <a:tr h="26803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endParaRPr lang="en-GB" sz="1200" noProof="0">
                        <a:solidFill>
                          <a:schemeClr val="tx1"/>
                        </a:solidFill>
                      </a:endParaRPr>
                    </a:p>
                  </a:txBody>
                  <a:tcPr horzOverflow="overflow"/>
                </a:tc>
                <a:extLst>
                  <a:ext uri="{0D108BD9-81ED-4DB2-BD59-A6C34878D82A}">
                    <a16:rowId xmlns:a16="http://schemas.microsoft.com/office/drawing/2014/main" val="4150666941"/>
                  </a:ext>
                </a:extLst>
              </a:tr>
            </a:tbl>
          </a:graphicData>
        </a:graphic>
      </p:graphicFrame>
      <p:graphicFrame>
        <p:nvGraphicFramePr>
          <p:cNvPr id="16" name="Table 12">
            <a:extLst>
              <a:ext uri="{FF2B5EF4-FFF2-40B4-BE49-F238E27FC236}">
                <a16:creationId xmlns:a16="http://schemas.microsoft.com/office/drawing/2014/main" id="{9F7835CD-E296-461B-F8AB-1E0A6B25C6CB}"/>
              </a:ext>
            </a:extLst>
          </p:cNvPr>
          <p:cNvGraphicFramePr>
            <a:graphicFrameLocks noGrp="1"/>
          </p:cNvGraphicFramePr>
          <p:nvPr>
            <p:extLst>
              <p:ext uri="{D42A27DB-BD31-4B8C-83A1-F6EECF244321}">
                <p14:modId xmlns:p14="http://schemas.microsoft.com/office/powerpoint/2010/main" val="916631735"/>
              </p:ext>
            </p:extLst>
          </p:nvPr>
        </p:nvGraphicFramePr>
        <p:xfrm>
          <a:off x="3897278" y="4641344"/>
          <a:ext cx="4267978" cy="1518919"/>
        </p:xfrm>
        <a:graphic>
          <a:graphicData uri="http://schemas.openxmlformats.org/drawingml/2006/table">
            <a:tbl>
              <a:tblPr firstRow="1" bandRow="1">
                <a:tableStyleId>{2D5ABB26-0587-4C30-8999-92F81FD0307C}</a:tableStyleId>
              </a:tblPr>
              <a:tblGrid>
                <a:gridCol w="4267978">
                  <a:extLst>
                    <a:ext uri="{9D8B030D-6E8A-4147-A177-3AD203B41FA5}">
                      <a16:colId xmlns:a16="http://schemas.microsoft.com/office/drawing/2014/main" val="3580363858"/>
                    </a:ext>
                  </a:extLst>
                </a:gridCol>
              </a:tblGrid>
              <a:tr h="253999">
                <a:tc>
                  <a:txBody>
                    <a:bodyPr/>
                    <a:lstStyle/>
                    <a:p>
                      <a:pPr lvl="0" algn="ctr">
                        <a:buNone/>
                      </a:pPr>
                      <a:r>
                        <a:rPr lang="en-GB" sz="1050" b="1" i="0" u="none" strike="noStrike" baseline="0" noProof="0">
                          <a:solidFill>
                            <a:srgbClr val="000000"/>
                          </a:solidFill>
                          <a:latin typeface="Aptos"/>
                        </a:rPr>
                        <a:t>Health Care Service Provider</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lvl="0" algn="l">
                        <a:buNone/>
                      </a:pPr>
                      <a:r>
                        <a:rPr lang="en-GB" sz="1100" b="0" i="0" u="none" strike="noStrike" noProof="0" err="1">
                          <a:solidFill>
                            <a:schemeClr val="bg1">
                              <a:lumMod val="65000"/>
                            </a:schemeClr>
                          </a:solidFill>
                          <a:highlight>
                            <a:srgbClr val="FFFFFF"/>
                          </a:highlight>
                          <a:latin typeface="Aptos"/>
                          <a:cs typeface="Segoe UI"/>
                        </a:rPr>
                        <a:t>actorID</a:t>
                      </a:r>
                      <a:r>
                        <a:rPr lang="en-GB" sz="1100" b="0" i="0" u="none" strike="noStrike" noProof="0">
                          <a:solidFill>
                            <a:schemeClr val="bg1">
                              <a:lumMod val="65000"/>
                            </a:schemeClr>
                          </a:solidFill>
                          <a:highlight>
                            <a:srgbClr val="FFFFFF"/>
                          </a:highlight>
                          <a:latin typeface="Aptos"/>
                          <a:cs typeface="Segoe UI"/>
                        </a:rPr>
                        <a:t>: String </a:t>
                      </a:r>
                    </a:p>
                    <a:p>
                      <a:pPr lvl="0" algn="l">
                        <a:buNone/>
                      </a:pPr>
                      <a:r>
                        <a:rPr lang="en-GB" sz="1100" b="0" i="0" u="none" strike="noStrike" noProof="0" err="1">
                          <a:solidFill>
                            <a:schemeClr val="bg1">
                              <a:lumMod val="65000"/>
                            </a:schemeClr>
                          </a:solidFill>
                          <a:highlight>
                            <a:srgbClr val="FFFFFF"/>
                          </a:highlight>
                          <a:latin typeface="Aptos"/>
                          <a:cs typeface="Segoe UI"/>
                        </a:rPr>
                        <a:t>actorName</a:t>
                      </a:r>
                      <a:r>
                        <a:rPr lang="en-GB" sz="1100" b="0" i="0" u="none" strike="noStrike" noProof="0">
                          <a:solidFill>
                            <a:schemeClr val="bg1">
                              <a:lumMod val="65000"/>
                            </a:schemeClr>
                          </a:solidFill>
                          <a:highlight>
                            <a:srgbClr val="FFFFFF"/>
                          </a:highlight>
                          <a:latin typeface="Aptos"/>
                          <a:cs typeface="Segoe UI"/>
                        </a:rPr>
                        <a:t>: String</a:t>
                      </a:r>
                    </a:p>
                    <a:p>
                      <a:pPr lvl="0" algn="l">
                        <a:buNone/>
                      </a:pPr>
                      <a:r>
                        <a:rPr lang="en-GB" sz="1100" b="0" i="0" u="none" strike="noStrike" noProof="0" err="1">
                          <a:solidFill>
                            <a:schemeClr val="bg1">
                              <a:lumMod val="65000"/>
                            </a:schemeClr>
                          </a:solidFill>
                          <a:highlight>
                            <a:srgbClr val="FFFFFF"/>
                          </a:highlight>
                          <a:latin typeface="Aptos"/>
                          <a:cs typeface="Segoe UI"/>
                        </a:rPr>
                        <a:t>actorDescription</a:t>
                      </a:r>
                      <a:r>
                        <a:rPr lang="en-GB" sz="1100" b="0" i="0" u="none" strike="noStrike" noProof="0">
                          <a:solidFill>
                            <a:schemeClr val="bg1">
                              <a:lumMod val="65000"/>
                            </a:schemeClr>
                          </a:solidFill>
                          <a:highlight>
                            <a:srgbClr val="FFFFFF"/>
                          </a:highlight>
                          <a:latin typeface="Aptos"/>
                          <a:cs typeface="Segoe UI"/>
                        </a:rPr>
                        <a:t>: String</a:t>
                      </a:r>
                    </a:p>
                    <a:p>
                      <a:pPr marL="0" marR="0" lvl="0" indent="0" algn="l">
                        <a:lnSpc>
                          <a:spcPct val="100000"/>
                        </a:lnSpc>
                        <a:spcBef>
                          <a:spcPts val="0"/>
                        </a:spcBef>
                        <a:spcAft>
                          <a:spcPts val="0"/>
                        </a:spcAft>
                        <a:buNone/>
                      </a:pPr>
                      <a:r>
                        <a:rPr lang="en-GB" sz="1100" b="0" i="0" u="none" strike="noStrike" noProof="0" err="1">
                          <a:solidFill>
                            <a:schemeClr val="bg1">
                              <a:lumMod val="65000"/>
                            </a:schemeClr>
                          </a:solidFill>
                          <a:highlight>
                            <a:srgbClr val="FFFFFF"/>
                          </a:highlight>
                          <a:latin typeface="Aptos"/>
                          <a:cs typeface="Segoe UI"/>
                        </a:rPr>
                        <a:t>isVirtual</a:t>
                      </a:r>
                      <a:r>
                        <a:rPr lang="en-GB" sz="1100" b="0" i="0" u="none" strike="noStrike" noProof="0">
                          <a:solidFill>
                            <a:schemeClr val="bg1">
                              <a:lumMod val="65000"/>
                            </a:schemeClr>
                          </a:solidFill>
                          <a:highlight>
                            <a:srgbClr val="FFFFFF"/>
                          </a:highlight>
                          <a:latin typeface="Aptos"/>
                          <a:cs typeface="Segoe UI"/>
                        </a:rPr>
                        <a:t>: Boolean</a:t>
                      </a:r>
                    </a:p>
                    <a:p>
                      <a:pPr lvl="0" algn="l">
                        <a:buNone/>
                      </a:pPr>
                      <a:r>
                        <a:rPr lang="en-GB" sz="1100" b="0" i="0" u="none" strike="noStrike" noProof="0" err="1">
                          <a:solidFill>
                            <a:schemeClr val="bg1">
                              <a:lumMod val="65000"/>
                            </a:schemeClr>
                          </a:solidFill>
                          <a:highlight>
                            <a:srgbClr val="FFFFFF"/>
                          </a:highlight>
                          <a:latin typeface="Aptos"/>
                          <a:cs typeface="Segoe UI"/>
                        </a:rPr>
                        <a:t>providerName</a:t>
                      </a:r>
                      <a:r>
                        <a:rPr lang="en-GB" sz="1100" b="0" i="0" u="none" strike="noStrike" noProof="0">
                          <a:solidFill>
                            <a:schemeClr val="bg1">
                              <a:lumMod val="65000"/>
                            </a:schemeClr>
                          </a:solidFill>
                          <a:highlight>
                            <a:srgbClr val="FFFFFF"/>
                          </a:highlight>
                          <a:latin typeface="Aptos"/>
                          <a:cs typeface="Segoe UI"/>
                        </a:rPr>
                        <a:t>: String</a:t>
                      </a:r>
                    </a:p>
                    <a:p>
                      <a:pPr lvl="0" algn="l">
                        <a:buNone/>
                      </a:pPr>
                      <a:r>
                        <a:rPr lang="en-GB" sz="1100" b="0" i="0" u="none" strike="noStrike" noProof="0" err="1">
                          <a:solidFill>
                            <a:schemeClr val="bg1">
                              <a:lumMod val="65000"/>
                            </a:schemeClr>
                          </a:solidFill>
                          <a:highlight>
                            <a:srgbClr val="FFFFFF"/>
                          </a:highlight>
                          <a:latin typeface="Aptos"/>
                          <a:cs typeface="Segoe UI"/>
                        </a:rPr>
                        <a:t>providerType</a:t>
                      </a:r>
                      <a:r>
                        <a:rPr lang="en-GB" sz="1100" b="0" i="0" u="none" strike="noStrike" noProof="0">
                          <a:solidFill>
                            <a:schemeClr val="bg1">
                              <a:lumMod val="65000"/>
                            </a:schemeClr>
                          </a:solidFill>
                          <a:highlight>
                            <a:srgbClr val="FFFFFF"/>
                          </a:highlight>
                          <a:latin typeface="Aptos"/>
                          <a:cs typeface="Segoe UI"/>
                        </a:rPr>
                        <a:t>: </a:t>
                      </a:r>
                      <a:r>
                        <a:rPr lang="en-GB" sz="1100" b="0" i="0" u="none" strike="noStrike" noProof="0" err="1">
                          <a:solidFill>
                            <a:schemeClr val="bg1">
                              <a:lumMod val="65000"/>
                            </a:schemeClr>
                          </a:solidFill>
                          <a:highlight>
                            <a:srgbClr val="FFFFFF"/>
                          </a:highlight>
                          <a:latin typeface="Aptos"/>
                          <a:cs typeface="Segoe UI"/>
                        </a:rPr>
                        <a:t>providerTypes</a:t>
                      </a:r>
                      <a:endParaRPr lang="en-GB" sz="1100" noProof="0">
                        <a:solidFill>
                          <a:schemeClr val="bg1">
                            <a:lumMod val="65000"/>
                          </a:schemeClr>
                        </a:solidFill>
                        <a:latin typeface="Aptos"/>
                      </a:endParaRPr>
                    </a:p>
                    <a:p>
                      <a:pPr lvl="0" algn="l">
                        <a:buNone/>
                      </a:pPr>
                      <a:r>
                        <a:rPr lang="en-GB" sz="1100" b="0" i="0" u="none" strike="noStrike" noProof="0" err="1">
                          <a:solidFill>
                            <a:srgbClr val="000000"/>
                          </a:solidFill>
                          <a:highlight>
                            <a:srgbClr val="FFFFFF"/>
                          </a:highlight>
                          <a:latin typeface="Aptos"/>
                          <a:cs typeface="Segoe UI"/>
                        </a:rPr>
                        <a:t>HealthCareServiceProviderType</a:t>
                      </a:r>
                      <a:r>
                        <a:rPr lang="en-GB" sz="1100" noProof="0">
                          <a:latin typeface="Aptos"/>
                        </a:rPr>
                        <a:t>: </a:t>
                      </a:r>
                      <a:r>
                        <a:rPr lang="en-GB" sz="1100" b="0" i="0" u="none" strike="noStrike" noProof="0" err="1">
                          <a:solidFill>
                            <a:srgbClr val="000000"/>
                          </a:solidFill>
                          <a:highlight>
                            <a:srgbClr val="FFFFFF"/>
                          </a:highlight>
                          <a:latin typeface="Aptos"/>
                          <a:cs typeface="Segoe UI"/>
                        </a:rPr>
                        <a:t>HealthCareServiceProviderType</a:t>
                      </a:r>
                      <a:endParaRPr lang="en-GB" sz="1100" noProof="0">
                        <a:latin typeface="Apt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Table 12">
            <a:extLst>
              <a:ext uri="{FF2B5EF4-FFF2-40B4-BE49-F238E27FC236}">
                <a16:creationId xmlns:a16="http://schemas.microsoft.com/office/drawing/2014/main" id="{73657C91-916B-EA56-C6E2-304161946F7B}"/>
              </a:ext>
            </a:extLst>
          </p:cNvPr>
          <p:cNvGraphicFramePr>
            <a:graphicFrameLocks noGrp="1"/>
          </p:cNvGraphicFramePr>
          <p:nvPr>
            <p:extLst>
              <p:ext uri="{D42A27DB-BD31-4B8C-83A1-F6EECF244321}">
                <p14:modId xmlns:p14="http://schemas.microsoft.com/office/powerpoint/2010/main" val="1717379640"/>
              </p:ext>
            </p:extLst>
          </p:nvPr>
        </p:nvGraphicFramePr>
        <p:xfrm>
          <a:off x="8510067" y="4142975"/>
          <a:ext cx="2525888" cy="2240280"/>
        </p:xfrm>
        <a:graphic>
          <a:graphicData uri="http://schemas.openxmlformats.org/drawingml/2006/table">
            <a:tbl>
              <a:tblPr firstRow="1" bandRow="1">
                <a:tableStyleId>{2D5ABB26-0587-4C30-8999-92F81FD0307C}</a:tableStyleId>
              </a:tblPr>
              <a:tblGrid>
                <a:gridCol w="2525888">
                  <a:extLst>
                    <a:ext uri="{9D8B030D-6E8A-4147-A177-3AD203B41FA5}">
                      <a16:colId xmlns:a16="http://schemas.microsoft.com/office/drawing/2014/main" val="3580363858"/>
                    </a:ext>
                  </a:extLst>
                </a:gridCol>
              </a:tblGrid>
              <a:tr h="244203">
                <a:tc>
                  <a:txBody>
                    <a:bodyPr/>
                    <a:lstStyle/>
                    <a:p>
                      <a:pPr algn="ctr"/>
                      <a:r>
                        <a:rPr lang="en-GB" sz="1050" noProof="0">
                          <a:solidFill>
                            <a:schemeClr val="tx1"/>
                          </a:solidFill>
                        </a:rPr>
                        <a:t>&lt;&lt;</a:t>
                      </a:r>
                      <a:r>
                        <a:rPr lang="en-GB" sz="1050" i="1" noProof="0">
                          <a:solidFill>
                            <a:schemeClr val="tx1"/>
                          </a:solidFill>
                        </a:rPr>
                        <a:t>Enumeration</a:t>
                      </a:r>
                      <a:r>
                        <a:rPr lang="en-GB" sz="1050" noProof="0">
                          <a:solidFill>
                            <a:schemeClr val="tx1"/>
                          </a:solidFill>
                        </a:rPr>
                        <a:t>&gt;&gt;</a:t>
                      </a:r>
                    </a:p>
                    <a:p>
                      <a:pPr lvl="0" algn="ctr">
                        <a:buNone/>
                      </a:pPr>
                      <a:r>
                        <a:rPr lang="en-GB" sz="900" b="0" i="0" u="none" strike="noStrike" noProof="0" err="1">
                          <a:solidFill>
                            <a:srgbClr val="000000"/>
                          </a:solidFill>
                          <a:highlight>
                            <a:srgbClr val="FFFFFF"/>
                          </a:highlight>
                          <a:latin typeface="Segoe UI"/>
                          <a:cs typeface="Segoe UI"/>
                        </a:rPr>
                        <a:t>HealthCareServiceProviderType</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76296">
                <a:tc>
                  <a:txBody>
                    <a:bodyPr/>
                    <a:lstStyle/>
                    <a:p>
                      <a:pPr marL="0" lvl="0" indent="0" algn="l">
                        <a:lnSpc>
                          <a:spcPct val="100000"/>
                        </a:lnSpc>
                        <a:buNone/>
                      </a:pPr>
                      <a:r>
                        <a:rPr lang="en-GB" sz="1050" b="0" i="0" u="none" strike="noStrike" baseline="0" noProof="0">
                          <a:solidFill>
                            <a:srgbClr val="000000"/>
                          </a:solidFill>
                          <a:effectLst/>
                          <a:latin typeface="Calibri"/>
                          <a:ea typeface="Calibri"/>
                          <a:cs typeface="Calibri"/>
                        </a:rPr>
                        <a:t>Healthcare provider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Clinical support service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Patient’s personal network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Digital health system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Digital system – general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Patient organization and auxiliary service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Employer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Welfare service and social care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Health authority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Health registry and quality system </a:t>
                      </a:r>
                      <a:endParaRPr lang="en-GB"/>
                    </a:p>
                    <a:p>
                      <a:pPr marL="0" lvl="0" indent="0" algn="l">
                        <a:lnSpc>
                          <a:spcPct val="100000"/>
                        </a:lnSpc>
                        <a:buNone/>
                      </a:pPr>
                      <a:r>
                        <a:rPr lang="en-GB" sz="1050" b="0" i="0" u="none" strike="noStrike" baseline="0" noProof="0">
                          <a:solidFill>
                            <a:srgbClr val="000000"/>
                          </a:solidFill>
                          <a:effectLst/>
                          <a:latin typeface="Calibri"/>
                          <a:ea typeface="Calibri"/>
                          <a:cs typeface="Calibri"/>
                        </a:rPr>
                        <a:t>Other</a:t>
                      </a: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3495050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4E8C-D94C-CA58-DA3B-48D9A0E8EC8F}"/>
              </a:ext>
            </a:extLst>
          </p:cNvPr>
          <p:cNvSpPr>
            <a:spLocks noGrp="1"/>
          </p:cNvSpPr>
          <p:nvPr>
            <p:ph type="title"/>
          </p:nvPr>
        </p:nvSpPr>
        <p:spPr/>
        <p:txBody>
          <a:bodyPr/>
          <a:lstStyle/>
          <a:p>
            <a:r>
              <a:rPr lang="en-GB"/>
              <a:t>Healthcare service provider type </a:t>
            </a:r>
          </a:p>
        </p:txBody>
      </p:sp>
      <p:sp>
        <p:nvSpPr>
          <p:cNvPr id="3" name="Slide Number Placeholder 2">
            <a:extLst>
              <a:ext uri="{FF2B5EF4-FFF2-40B4-BE49-F238E27FC236}">
                <a16:creationId xmlns:a16="http://schemas.microsoft.com/office/drawing/2014/main" id="{A38E2D8F-83C1-A130-69BB-204A224B2787}"/>
              </a:ext>
            </a:extLst>
          </p:cNvPr>
          <p:cNvSpPr>
            <a:spLocks noGrp="1"/>
          </p:cNvSpPr>
          <p:nvPr>
            <p:ph type="sldNum" sz="quarter" idx="12"/>
          </p:nvPr>
        </p:nvSpPr>
        <p:spPr/>
        <p:txBody>
          <a:bodyPr/>
          <a:lstStyle/>
          <a:p>
            <a:fld id="{23AA811B-2EBD-4900-905E-5BE206449611}" type="slidenum">
              <a:rPr lang="en-GB" smtClean="0"/>
              <a:pPr/>
              <a:t>41</a:t>
            </a:fld>
            <a:endParaRPr lang="en-GB"/>
          </a:p>
        </p:txBody>
      </p:sp>
      <p:graphicFrame>
        <p:nvGraphicFramePr>
          <p:cNvPr id="5" name="Table 4">
            <a:extLst>
              <a:ext uri="{FF2B5EF4-FFF2-40B4-BE49-F238E27FC236}">
                <a16:creationId xmlns:a16="http://schemas.microsoft.com/office/drawing/2014/main" id="{67AE999B-BF21-DFFC-4AFE-51456ACE42F3}"/>
              </a:ext>
            </a:extLst>
          </p:cNvPr>
          <p:cNvGraphicFramePr>
            <a:graphicFrameLocks noGrp="1"/>
          </p:cNvGraphicFramePr>
          <p:nvPr>
            <p:extLst>
              <p:ext uri="{D42A27DB-BD31-4B8C-83A1-F6EECF244321}">
                <p14:modId xmlns:p14="http://schemas.microsoft.com/office/powerpoint/2010/main" val="4082365054"/>
              </p:ext>
            </p:extLst>
          </p:nvPr>
        </p:nvGraphicFramePr>
        <p:xfrm>
          <a:off x="866273" y="1642957"/>
          <a:ext cx="9700127" cy="4236720"/>
        </p:xfrm>
        <a:graphic>
          <a:graphicData uri="http://schemas.openxmlformats.org/drawingml/2006/table">
            <a:tbl>
              <a:tblPr firstRow="1" firstCol="1" bandRow="1"/>
              <a:tblGrid>
                <a:gridCol w="2788488">
                  <a:extLst>
                    <a:ext uri="{9D8B030D-6E8A-4147-A177-3AD203B41FA5}">
                      <a16:colId xmlns:a16="http://schemas.microsoft.com/office/drawing/2014/main" val="4192054840"/>
                    </a:ext>
                  </a:extLst>
                </a:gridCol>
                <a:gridCol w="1732901">
                  <a:extLst>
                    <a:ext uri="{9D8B030D-6E8A-4147-A177-3AD203B41FA5}">
                      <a16:colId xmlns:a16="http://schemas.microsoft.com/office/drawing/2014/main" val="2411637625"/>
                    </a:ext>
                  </a:extLst>
                </a:gridCol>
                <a:gridCol w="5178738">
                  <a:extLst>
                    <a:ext uri="{9D8B030D-6E8A-4147-A177-3AD203B41FA5}">
                      <a16:colId xmlns:a16="http://schemas.microsoft.com/office/drawing/2014/main" val="1551742044"/>
                    </a:ext>
                  </a:extLst>
                </a:gridCol>
              </a:tblGrid>
              <a:tr h="0">
                <a:tc>
                  <a:txBody>
                    <a:bodyPr/>
                    <a:lstStyle/>
                    <a:p>
                      <a:pPr>
                        <a:spcAft>
                          <a:spcPts val="400"/>
                        </a:spcAft>
                        <a:buNone/>
                      </a:pPr>
                      <a:r>
                        <a:rPr lang="en-GB" sz="1400" b="1">
                          <a:solidFill>
                            <a:srgbClr val="000000"/>
                          </a:solidFill>
                          <a:effectLst/>
                          <a:latin typeface="Calibri" panose="020F0502020204030204" pitchFamily="34" charset="0"/>
                          <a:ea typeface="MS Mincho" panose="02020609040205080304" pitchFamily="49" charset="-128"/>
                          <a:cs typeface="Arial" panose="020B0604020202020204" pitchFamily="34" charset="0"/>
                        </a:rPr>
                        <a:t>Actor category</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F2F2F2"/>
                    </a:solidFill>
                  </a:tcPr>
                </a:tc>
                <a:tc>
                  <a:txBody>
                    <a:bodyPr/>
                    <a:lstStyle/>
                    <a:p>
                      <a:pPr>
                        <a:spcAft>
                          <a:spcPts val="400"/>
                        </a:spcAft>
                        <a:buNone/>
                      </a:pPr>
                      <a:r>
                        <a:rPr lang="en-GB" sz="1400" b="1">
                          <a:solidFill>
                            <a:srgbClr val="000000"/>
                          </a:solidFill>
                          <a:effectLst/>
                          <a:latin typeface="Calibri" panose="020F0502020204030204" pitchFamily="34" charset="0"/>
                          <a:ea typeface="MS Mincho" panose="02020609040205080304" pitchFamily="49" charset="-128"/>
                          <a:cs typeface="Arial" panose="020B0604020202020204" pitchFamily="34" charset="0"/>
                        </a:rPr>
                        <a:t>Hint</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F2F2F2"/>
                    </a:solidFill>
                  </a:tcPr>
                </a:tc>
                <a:tc>
                  <a:txBody>
                    <a:bodyPr/>
                    <a:lstStyle/>
                    <a:p>
                      <a:pPr>
                        <a:spcAft>
                          <a:spcPts val="400"/>
                        </a:spcAft>
                        <a:buNone/>
                      </a:pPr>
                      <a:r>
                        <a:rPr lang="en-GB" sz="1400" b="1">
                          <a:solidFill>
                            <a:srgbClr val="000000"/>
                          </a:solidFill>
                          <a:effectLst/>
                          <a:latin typeface="Calibri" panose="020F0502020204030204" pitchFamily="34" charset="0"/>
                          <a:ea typeface="MS Mincho" panose="02020609040205080304" pitchFamily="49" charset="-128"/>
                          <a:cs typeface="Arial" panose="020B0604020202020204" pitchFamily="34" charset="0"/>
                        </a:rPr>
                        <a:t>Definition</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F2F2F2"/>
                    </a:solidFill>
                  </a:tcPr>
                </a:tc>
                <a:extLst>
                  <a:ext uri="{0D108BD9-81ED-4DB2-BD59-A6C34878D82A}">
                    <a16:rowId xmlns:a16="http://schemas.microsoft.com/office/drawing/2014/main" val="995491043"/>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Patient’s personal network</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People close to the patient</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The private sphere of the patient, such as family members, friends, or informal caregivers.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1556015750"/>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Healthcare provider</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Delivers care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Entities delivering medical treatment and care, e.g. hospitals, general practitioners, and physiotherapists.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48723649"/>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Clinical support service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Supports clinical care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Services that support healthcare providers, such as laboratory testing, diagnostic imaging, or pathology.</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4214080439"/>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Digital health system</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Health-specific digital tools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Digital tools designed to support patients and healthcare providers, e.g. patient portals and clinical systems.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900696726"/>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Digital system – general</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Generic digital infrastructure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Platforms serving the general population for public services or utilities, e.g. digital </a:t>
                      </a:r>
                      <a:r>
                        <a:rPr lang="en-GB" sz="1200" err="1">
                          <a:effectLst/>
                          <a:latin typeface="Calibri" panose="020F0502020204030204" pitchFamily="34" charset="0"/>
                          <a:ea typeface="MS Mincho" panose="02020609040205080304" pitchFamily="49" charset="-128"/>
                          <a:cs typeface="Arial" panose="020B0604020202020204" pitchFamily="34" charset="0"/>
                        </a:rPr>
                        <a:t>postboxes</a:t>
                      </a:r>
                      <a:r>
                        <a:rPr lang="en-GB" sz="1200">
                          <a:effectLst/>
                          <a:latin typeface="Calibri" panose="020F0502020204030204" pitchFamily="34" charset="0"/>
                          <a:ea typeface="MS Mincho" panose="02020609040205080304" pitchFamily="49" charset="-128"/>
                          <a:cs typeface="Arial" panose="020B0604020202020204" pitchFamily="34" charset="0"/>
                        </a:rPr>
                        <a:t> and payment solutions.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1510312170"/>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Patient organization and auxiliary service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Advice and practical support</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Organizations and services offering advocacy, guidance, or practical support, e.g. patient organizations or transport services.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206813063"/>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Employer</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Workplace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The patient’s employer or workplace, relevant for sick leave, accommodations, or return to work.</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2338834525"/>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Welfare service and social care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Social and welfare support</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Public or private services supporting social, financial, or daily living needs, e.g. sick leave benefits or home care.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4227841116"/>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Health authority</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Governs healthcare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Entities responsible for regulation, planning, and governance of healthcare at national or municipal levels.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761759548"/>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Health registry and quality system</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Collects health data</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National or regional systems collecting and </a:t>
                      </a:r>
                      <a:r>
                        <a:rPr lang="en-GB" sz="1200" err="1">
                          <a:effectLst/>
                          <a:latin typeface="Calibri" panose="020F0502020204030204" pitchFamily="34" charset="0"/>
                          <a:ea typeface="MS Mincho" panose="02020609040205080304" pitchFamily="49" charset="-128"/>
                          <a:cs typeface="Arial" panose="020B0604020202020204" pitchFamily="34" charset="0"/>
                        </a:rPr>
                        <a:t>analyzing</a:t>
                      </a:r>
                      <a:r>
                        <a:rPr lang="en-GB" sz="1200">
                          <a:effectLst/>
                          <a:latin typeface="Calibri" panose="020F0502020204030204" pitchFamily="34" charset="0"/>
                          <a:ea typeface="MS Mincho" panose="02020609040205080304" pitchFamily="49" charset="-128"/>
                          <a:cs typeface="Arial" panose="020B0604020202020204" pitchFamily="34" charset="0"/>
                        </a:rPr>
                        <a:t> health-related data to support quality improvement and oversight.</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635384711"/>
                  </a:ext>
                </a:extLst>
              </a:tr>
              <a:tr h="0">
                <a:tc>
                  <a:txBody>
                    <a:bodyPr/>
                    <a:lstStyle/>
                    <a:p>
                      <a:pPr>
                        <a:spcAft>
                          <a:spcPts val="400"/>
                        </a:spcAft>
                        <a:buNone/>
                      </a:pPr>
                      <a:r>
                        <a:rPr lang="en-GB" sz="1200" b="1">
                          <a:effectLst/>
                          <a:latin typeface="Calibri" panose="020F0502020204030204" pitchFamily="34" charset="0"/>
                          <a:ea typeface="MS Mincho" panose="02020609040205080304" pitchFamily="49" charset="-128"/>
                          <a:cs typeface="Arial" panose="020B0604020202020204" pitchFamily="34" charset="0"/>
                        </a:rPr>
                        <a:t>Other</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Anything else</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spcAft>
                          <a:spcPts val="400"/>
                        </a:spcAft>
                        <a:buNone/>
                      </a:pPr>
                      <a:r>
                        <a:rPr lang="en-GB" sz="1200">
                          <a:effectLst/>
                          <a:latin typeface="Calibri" panose="020F0502020204030204" pitchFamily="34" charset="0"/>
                          <a:ea typeface="MS Mincho" panose="02020609040205080304" pitchFamily="49" charset="-128"/>
                          <a:cs typeface="Arial" panose="020B0604020202020204" pitchFamily="34" charset="0"/>
                        </a:rPr>
                        <a:t>Any additional actor intersecting the patient journey that does not fit the above categories.</a:t>
                      </a:r>
                      <a:endParaRPr lang="en-GB" sz="1400">
                        <a:effectLst/>
                        <a:latin typeface="Calibri" panose="020F0502020204030204" pitchFamily="34" charset="0"/>
                        <a:ea typeface="MS Mincho" panose="02020609040205080304" pitchFamily="49" charset="-128"/>
                        <a:cs typeface="Arial" panose="020B0604020202020204" pitchFamily="34"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4111382812"/>
                  </a:ext>
                </a:extLst>
              </a:tr>
            </a:tbl>
          </a:graphicData>
        </a:graphic>
      </p:graphicFrame>
    </p:spTree>
    <p:extLst>
      <p:ext uri="{BB962C8B-B14F-4D97-AF65-F5344CB8AC3E}">
        <p14:creationId xmlns:p14="http://schemas.microsoft.com/office/powerpoint/2010/main" val="1740756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End User</a:t>
            </a:r>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42</a:t>
            </a:fld>
            <a:endParaRPr lang="en-GB" noProof="0"/>
          </a:p>
        </p:txBody>
      </p:sp>
      <p:graphicFrame>
        <p:nvGraphicFramePr>
          <p:cNvPr id="8" name="Table 12">
            <a:extLst>
              <a:ext uri="{FF2B5EF4-FFF2-40B4-BE49-F238E27FC236}">
                <a16:creationId xmlns:a16="http://schemas.microsoft.com/office/drawing/2014/main" id="{51D04F6B-8BCA-4E0F-B68E-DF9E1031D8E2}"/>
              </a:ext>
            </a:extLst>
          </p:cNvPr>
          <p:cNvGraphicFramePr>
            <a:graphicFrameLocks noGrp="1"/>
          </p:cNvGraphicFramePr>
          <p:nvPr>
            <p:extLst>
              <p:ext uri="{D42A27DB-BD31-4B8C-83A1-F6EECF244321}">
                <p14:modId xmlns:p14="http://schemas.microsoft.com/office/powerpoint/2010/main" val="3606918208"/>
              </p:ext>
            </p:extLst>
          </p:nvPr>
        </p:nvGraphicFramePr>
        <p:xfrm>
          <a:off x="5298140" y="3717768"/>
          <a:ext cx="1926267" cy="1021443"/>
        </p:xfrm>
        <a:graphic>
          <a:graphicData uri="http://schemas.openxmlformats.org/drawingml/2006/table">
            <a:tbl>
              <a:tblPr firstRow="1" bandRow="1">
                <a:tableStyleId>{2D5ABB26-0587-4C30-8999-92F81FD0307C}</a:tableStyleId>
              </a:tblPr>
              <a:tblGrid>
                <a:gridCol w="1926267">
                  <a:extLst>
                    <a:ext uri="{9D8B030D-6E8A-4147-A177-3AD203B41FA5}">
                      <a16:colId xmlns:a16="http://schemas.microsoft.com/office/drawing/2014/main" val="3580363858"/>
                    </a:ext>
                  </a:extLst>
                </a:gridCol>
              </a:tblGrid>
              <a:tr h="244203">
                <a:tc>
                  <a:txBody>
                    <a:bodyPr/>
                    <a:lstStyle/>
                    <a:p>
                      <a:pPr algn="ctr"/>
                      <a:r>
                        <a:rPr lang="en-GB" sz="900" b="1" i="0" noProof="0">
                          <a:solidFill>
                            <a:schemeClr val="tx1"/>
                          </a:solidFill>
                        </a:rPr>
                        <a:t>End User</a:t>
                      </a:r>
                      <a:endParaRPr lang="en-GB" sz="90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44203">
                <a:tc>
                  <a:txBody>
                    <a:bodyPr/>
                    <a:lstStyle/>
                    <a:p>
                      <a:pPr algn="l"/>
                      <a:r>
                        <a:rPr lang="en-GB" sz="900" noProof="0" err="1">
                          <a:solidFill>
                            <a:schemeClr val="bg1">
                              <a:lumMod val="76000"/>
                            </a:schemeClr>
                          </a:solidFill>
                        </a:rPr>
                        <a:t>actorID</a:t>
                      </a:r>
                      <a:r>
                        <a:rPr lang="en-GB" sz="900" noProof="0">
                          <a:solidFill>
                            <a:schemeClr val="bg1">
                              <a:lumMod val="76000"/>
                            </a:schemeClr>
                          </a:solidFill>
                        </a:rPr>
                        <a:t>: String </a:t>
                      </a:r>
                    </a:p>
                    <a:p>
                      <a:pPr algn="l"/>
                      <a:r>
                        <a:rPr lang="en-GB" sz="900" noProof="0" err="1">
                          <a:solidFill>
                            <a:schemeClr val="bg1">
                              <a:lumMod val="76000"/>
                            </a:schemeClr>
                          </a:solidFill>
                        </a:rPr>
                        <a:t>actorName</a:t>
                      </a:r>
                      <a:r>
                        <a:rPr lang="en-GB" sz="900" noProof="0">
                          <a:solidFill>
                            <a:schemeClr val="bg1">
                              <a:lumMod val="76000"/>
                            </a:schemeClr>
                          </a:solidFill>
                        </a:rPr>
                        <a:t>: String</a:t>
                      </a:r>
                    </a:p>
                    <a:p>
                      <a:pPr algn="l"/>
                      <a:r>
                        <a:rPr lang="en-GB" sz="900" noProof="0" err="1">
                          <a:solidFill>
                            <a:schemeClr val="bg1">
                              <a:lumMod val="76000"/>
                            </a:schemeClr>
                          </a:solidFill>
                        </a:rPr>
                        <a:t>isVirtual</a:t>
                      </a:r>
                      <a:r>
                        <a:rPr lang="en-GB" sz="900" noProof="0">
                          <a:solidFill>
                            <a:schemeClr val="bg1">
                              <a:lumMod val="76000"/>
                            </a:schemeClr>
                          </a:solidFill>
                        </a:rPr>
                        <a:t>: Boolean</a:t>
                      </a:r>
                    </a:p>
                    <a:p>
                      <a:pPr algn="l"/>
                      <a:r>
                        <a:rPr lang="en-GB" sz="900" noProof="0" err="1">
                          <a:solidFill>
                            <a:schemeClr val="bg1">
                              <a:lumMod val="76000"/>
                            </a:schemeClr>
                          </a:solidFill>
                        </a:rPr>
                        <a:t>actorDescription</a:t>
                      </a:r>
                      <a:r>
                        <a:rPr lang="en-GB" sz="900" noProof="0">
                          <a:solidFill>
                            <a:schemeClr val="bg1">
                              <a:lumMod val="76000"/>
                            </a:schemeClr>
                          </a:solidFill>
                        </a:rPr>
                        <a:t>: String</a:t>
                      </a:r>
                    </a:p>
                    <a:p>
                      <a:pPr algn="l"/>
                      <a:r>
                        <a:rPr lang="en-GB" sz="900" noProof="0" err="1"/>
                        <a:t>isMain</a:t>
                      </a:r>
                      <a:r>
                        <a:rPr lang="en-GB" sz="900" noProof="0"/>
                        <a:t>: Boolean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713756"/>
                  </a:ext>
                </a:extLst>
              </a:tr>
            </a:tbl>
          </a:graphicData>
        </a:graphic>
      </p:graphicFrame>
      <p:graphicFrame>
        <p:nvGraphicFramePr>
          <p:cNvPr id="11" name="Table 12">
            <a:extLst>
              <a:ext uri="{FF2B5EF4-FFF2-40B4-BE49-F238E27FC236}">
                <a16:creationId xmlns:a16="http://schemas.microsoft.com/office/drawing/2014/main" id="{BE2F3FED-D1F5-4644-B0F9-EC38C48B6670}"/>
              </a:ext>
            </a:extLst>
          </p:cNvPr>
          <p:cNvGraphicFramePr>
            <a:graphicFrameLocks noGrp="1"/>
          </p:cNvGraphicFramePr>
          <p:nvPr>
            <p:extLst>
              <p:ext uri="{D42A27DB-BD31-4B8C-83A1-F6EECF244321}">
                <p14:modId xmlns:p14="http://schemas.microsoft.com/office/powerpoint/2010/main" val="1048503107"/>
              </p:ext>
            </p:extLst>
          </p:nvPr>
        </p:nvGraphicFramePr>
        <p:xfrm>
          <a:off x="2924972" y="5825443"/>
          <a:ext cx="1158434" cy="243840"/>
        </p:xfrm>
        <a:graphic>
          <a:graphicData uri="http://schemas.openxmlformats.org/drawingml/2006/table">
            <a:tbl>
              <a:tblPr firstRow="1" bandRow="1">
                <a:tableStyleId>{2D5ABB26-0587-4C30-8999-92F81FD0307C}</a:tableStyleId>
              </a:tblPr>
              <a:tblGrid>
                <a:gridCol w="1158434">
                  <a:extLst>
                    <a:ext uri="{9D8B030D-6E8A-4147-A177-3AD203B41FA5}">
                      <a16:colId xmlns:a16="http://schemas.microsoft.com/office/drawing/2014/main" val="3580363858"/>
                    </a:ext>
                  </a:extLst>
                </a:gridCol>
              </a:tblGrid>
              <a:tr h="163694">
                <a:tc>
                  <a:txBody>
                    <a:bodyPr/>
                    <a:lstStyle/>
                    <a:p>
                      <a:pPr algn="ctr"/>
                      <a:r>
                        <a:rPr lang="en-GB" sz="1000" i="0" noProof="0">
                          <a:solidFill>
                            <a:schemeClr val="tx1"/>
                          </a:solidFill>
                        </a:rPr>
                        <a:t>Customer</a:t>
                      </a:r>
                      <a:endParaRPr lang="en-GB" sz="100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2" name="Table 12">
            <a:extLst>
              <a:ext uri="{FF2B5EF4-FFF2-40B4-BE49-F238E27FC236}">
                <a16:creationId xmlns:a16="http://schemas.microsoft.com/office/drawing/2014/main" id="{816EA8E4-D499-4451-85BA-371738D38870}"/>
              </a:ext>
            </a:extLst>
          </p:cNvPr>
          <p:cNvGraphicFramePr>
            <a:graphicFrameLocks noGrp="1"/>
          </p:cNvGraphicFramePr>
          <p:nvPr>
            <p:extLst>
              <p:ext uri="{D42A27DB-BD31-4B8C-83A1-F6EECF244321}">
                <p14:modId xmlns:p14="http://schemas.microsoft.com/office/powerpoint/2010/main" val="1745065381"/>
              </p:ext>
            </p:extLst>
          </p:nvPr>
        </p:nvGraphicFramePr>
        <p:xfrm>
          <a:off x="4185368" y="5821417"/>
          <a:ext cx="1071457" cy="244203"/>
        </p:xfrm>
        <a:graphic>
          <a:graphicData uri="http://schemas.openxmlformats.org/drawingml/2006/table">
            <a:tbl>
              <a:tblPr firstRow="1" bandRow="1">
                <a:tableStyleId>{2D5ABB26-0587-4C30-8999-92F81FD0307C}</a:tableStyleId>
              </a:tblPr>
              <a:tblGrid>
                <a:gridCol w="1071457">
                  <a:extLst>
                    <a:ext uri="{9D8B030D-6E8A-4147-A177-3AD203B41FA5}">
                      <a16:colId xmlns:a16="http://schemas.microsoft.com/office/drawing/2014/main" val="3580363858"/>
                    </a:ext>
                  </a:extLst>
                </a:gridCol>
              </a:tblGrid>
              <a:tr h="244203">
                <a:tc>
                  <a:txBody>
                    <a:bodyPr/>
                    <a:lstStyle/>
                    <a:p>
                      <a:pPr algn="ctr"/>
                      <a:r>
                        <a:rPr lang="en-GB" sz="1000" i="0" noProof="0"/>
                        <a:t>User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15" name="Isosceles Triangle 14">
            <a:extLst>
              <a:ext uri="{FF2B5EF4-FFF2-40B4-BE49-F238E27FC236}">
                <a16:creationId xmlns:a16="http://schemas.microsoft.com/office/drawing/2014/main" id="{C0E8455D-314C-4AE7-9DFF-01127AD6BD7F}"/>
              </a:ext>
            </a:extLst>
          </p:cNvPr>
          <p:cNvSpPr/>
          <p:nvPr/>
        </p:nvSpPr>
        <p:spPr>
          <a:xfrm>
            <a:off x="6168407" y="471716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6" name="Connector: Elbow 15">
            <a:extLst>
              <a:ext uri="{FF2B5EF4-FFF2-40B4-BE49-F238E27FC236}">
                <a16:creationId xmlns:a16="http://schemas.microsoft.com/office/drawing/2014/main" id="{2F293603-9446-4A36-8FD7-EF29CCDCB83C}"/>
              </a:ext>
            </a:extLst>
          </p:cNvPr>
          <p:cNvCxnSpPr>
            <a:cxnSpLocks/>
            <a:endCxn id="11" idx="0"/>
          </p:cNvCxnSpPr>
          <p:nvPr/>
        </p:nvCxnSpPr>
        <p:spPr>
          <a:xfrm rot="10800000" flipV="1">
            <a:off x="3504190" y="5205829"/>
            <a:ext cx="2738001" cy="619614"/>
          </a:xfrm>
          <a:prstGeom prst="bentConnector2">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ABE1FA1F-71EB-4324-B240-113605BB9EDA}"/>
              </a:ext>
            </a:extLst>
          </p:cNvPr>
          <p:cNvCxnSpPr>
            <a:cxnSpLocks/>
            <a:endCxn id="12" idx="0"/>
          </p:cNvCxnSpPr>
          <p:nvPr/>
        </p:nvCxnSpPr>
        <p:spPr>
          <a:xfrm rot="10800000" flipV="1">
            <a:off x="4721096" y="5212233"/>
            <a:ext cx="1572320" cy="609184"/>
          </a:xfrm>
          <a:prstGeom prst="bentConnector2">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EFFF98E6-12BF-4E83-9094-7349F59C55E1}"/>
              </a:ext>
            </a:extLst>
          </p:cNvPr>
          <p:cNvCxnSpPr>
            <a:cxnSpLocks/>
            <a:stCxn id="10" idx="0"/>
          </p:cNvCxnSpPr>
          <p:nvPr/>
        </p:nvCxnSpPr>
        <p:spPr>
          <a:xfrm rot="16200000" flipV="1">
            <a:off x="6750937" y="4748310"/>
            <a:ext cx="614986" cy="1542831"/>
          </a:xfrm>
          <a:prstGeom prst="bentConnector2">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22" name="Table 12">
            <a:extLst>
              <a:ext uri="{FF2B5EF4-FFF2-40B4-BE49-F238E27FC236}">
                <a16:creationId xmlns:a16="http://schemas.microsoft.com/office/drawing/2014/main" id="{3DF4BCAA-FA6F-4D36-8914-EE7DEB397596}"/>
              </a:ext>
            </a:extLst>
          </p:cNvPr>
          <p:cNvGraphicFramePr>
            <a:graphicFrameLocks noGrp="1"/>
          </p:cNvGraphicFramePr>
          <p:nvPr>
            <p:extLst>
              <p:ext uri="{D42A27DB-BD31-4B8C-83A1-F6EECF244321}">
                <p14:modId xmlns:p14="http://schemas.microsoft.com/office/powerpoint/2010/main" val="856172031"/>
              </p:ext>
            </p:extLst>
          </p:nvPr>
        </p:nvGraphicFramePr>
        <p:xfrm>
          <a:off x="8765233" y="5820815"/>
          <a:ext cx="1013191" cy="251460"/>
        </p:xfrm>
        <a:graphic>
          <a:graphicData uri="http://schemas.openxmlformats.org/drawingml/2006/table">
            <a:tbl>
              <a:tblPr firstRow="1" bandRow="1">
                <a:tableStyleId>{2D5ABB26-0587-4C30-8999-92F81FD0307C}</a:tableStyleId>
              </a:tblPr>
              <a:tblGrid>
                <a:gridCol w="1013191">
                  <a:extLst>
                    <a:ext uri="{9D8B030D-6E8A-4147-A177-3AD203B41FA5}">
                      <a16:colId xmlns:a16="http://schemas.microsoft.com/office/drawing/2014/main" val="3580363858"/>
                    </a:ext>
                  </a:extLst>
                </a:gridCol>
              </a:tblGrid>
              <a:tr h="251460">
                <a:tc>
                  <a:txBody>
                    <a:bodyPr/>
                    <a:lstStyle/>
                    <a:p>
                      <a:pPr algn="ctr"/>
                      <a:r>
                        <a:rPr lang="en-GB" sz="1000" i="0" noProof="0">
                          <a:solidFill>
                            <a:schemeClr val="tx1"/>
                          </a:solidFill>
                        </a:rPr>
                        <a:t>Citizen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23" name="Connector: Elbow 22">
            <a:extLst>
              <a:ext uri="{FF2B5EF4-FFF2-40B4-BE49-F238E27FC236}">
                <a16:creationId xmlns:a16="http://schemas.microsoft.com/office/drawing/2014/main" id="{30B996BC-221D-4B35-9F45-3CC7847F1A69}"/>
              </a:ext>
            </a:extLst>
          </p:cNvPr>
          <p:cNvCxnSpPr>
            <a:cxnSpLocks/>
            <a:stCxn id="22" idx="0"/>
          </p:cNvCxnSpPr>
          <p:nvPr/>
        </p:nvCxnSpPr>
        <p:spPr>
          <a:xfrm rot="16200000" flipV="1">
            <a:off x="7465526" y="4014512"/>
            <a:ext cx="608583" cy="3004023"/>
          </a:xfrm>
          <a:prstGeom prst="bentConnector2">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20028AC-0CED-447F-BF3F-0B107E899625}"/>
              </a:ext>
            </a:extLst>
          </p:cNvPr>
          <p:cNvCxnSpPr>
            <a:cxnSpLocks/>
          </p:cNvCxnSpPr>
          <p:nvPr/>
        </p:nvCxnSpPr>
        <p:spPr>
          <a:xfrm flipH="1">
            <a:off x="6254995" y="4890839"/>
            <a:ext cx="638" cy="916908"/>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graphicFrame>
        <p:nvGraphicFramePr>
          <p:cNvPr id="57" name="Group 16">
            <a:extLst>
              <a:ext uri="{FF2B5EF4-FFF2-40B4-BE49-F238E27FC236}">
                <a16:creationId xmlns:a16="http://schemas.microsoft.com/office/drawing/2014/main" id="{9BA12619-5E1A-440D-B900-496C9E513DFF}"/>
              </a:ext>
            </a:extLst>
          </p:cNvPr>
          <p:cNvGraphicFramePr>
            <a:graphicFrameLocks noGrp="1"/>
          </p:cNvGraphicFramePr>
          <p:nvPr>
            <p:extLst>
              <p:ext uri="{D42A27DB-BD31-4B8C-83A1-F6EECF244321}">
                <p14:modId xmlns:p14="http://schemas.microsoft.com/office/powerpoint/2010/main" val="1402177180"/>
              </p:ext>
            </p:extLst>
          </p:nvPr>
        </p:nvGraphicFramePr>
        <p:xfrm>
          <a:off x="933219" y="1051482"/>
          <a:ext cx="10209119" cy="1737360"/>
        </p:xfrm>
        <a:graphic>
          <a:graphicData uri="http://schemas.openxmlformats.org/drawingml/2006/table">
            <a:tbl>
              <a:tblPr>
                <a:tableStyleId>{8A107856-5554-42FB-B03E-39F5DBC370BA}</a:tableStyleId>
              </a:tblPr>
              <a:tblGrid>
                <a:gridCol w="1388970">
                  <a:extLst>
                    <a:ext uri="{9D8B030D-6E8A-4147-A177-3AD203B41FA5}">
                      <a16:colId xmlns:a16="http://schemas.microsoft.com/office/drawing/2014/main" val="20000"/>
                    </a:ext>
                  </a:extLst>
                </a:gridCol>
                <a:gridCol w="8820149">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The person, group of persons, or organization receiving the outcome of a service. This definition</a:t>
                      </a:r>
                      <a:r>
                        <a:rPr lang="en-GB" sz="1200" kern="1200" baseline="0" noProof="0"/>
                        <a:t> is adopted from </a:t>
                      </a:r>
                      <a:r>
                        <a:rPr lang="en-GB" sz="1200" kern="1200" noProof="0"/>
                        <a:t>Edvardsson and Olsson (1996).</a:t>
                      </a:r>
                    </a:p>
                  </a:txBody>
                  <a:tcPr horzOverflow="overflow"/>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noProof="0"/>
                        <a:t>CJML extends the traditional concept of a customer journey to the more general concept of an end-user journey.</a:t>
                      </a:r>
                    </a:p>
                  </a:txBody>
                  <a:tcPr horzOverflow="overflow"/>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a:ln>
                            <a:noFill/>
                          </a:ln>
                          <a:solidFill>
                            <a:schemeClr val="dk1"/>
                          </a:solidFill>
                          <a:effectLst/>
                        </a:rPr>
                        <a:t>The terms most commonly used in the literature are customer, user, patient, and consumer.</a:t>
                      </a: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noProof="0">
                          <a:solidFill>
                            <a:schemeClr val="tx1"/>
                          </a:solidFill>
                        </a:rPr>
                        <a:t>See </a:t>
                      </a:r>
                      <a:r>
                        <a:rPr lang="en-GB" sz="1200" b="1" noProof="0">
                          <a:solidFill>
                            <a:schemeClr val="tx1"/>
                          </a:solidFill>
                        </a:rPr>
                        <a:t>Actor</a:t>
                      </a:r>
                      <a:r>
                        <a:rPr lang="en-GB" sz="1200" noProof="0">
                          <a:solidFill>
                            <a:schemeClr val="tx1"/>
                          </a:solidFill>
                        </a:rPr>
                        <a:t> for the description of </a:t>
                      </a:r>
                      <a:r>
                        <a:rPr lang="en-GB" sz="1200" noProof="0" err="1">
                          <a:solidFill>
                            <a:schemeClr val="tx1"/>
                          </a:solidFill>
                        </a:rPr>
                        <a:t>actorID</a:t>
                      </a:r>
                      <a:r>
                        <a:rPr lang="en-GB" sz="1200" noProof="0">
                          <a:solidFill>
                            <a:schemeClr val="tx1"/>
                          </a:solidFill>
                        </a:rPr>
                        <a:t>, </a:t>
                      </a:r>
                      <a:r>
                        <a:rPr lang="en-GB" sz="1200" noProof="0" err="1">
                          <a:solidFill>
                            <a:schemeClr val="tx1"/>
                          </a:solidFill>
                        </a:rPr>
                        <a:t>actorName</a:t>
                      </a:r>
                      <a:r>
                        <a:rPr lang="en-GB" sz="1200" noProof="0">
                          <a:solidFill>
                            <a:schemeClr val="tx1"/>
                          </a:solidFill>
                        </a:rPr>
                        <a:t>, </a:t>
                      </a:r>
                      <a:r>
                        <a:rPr lang="en-GB" sz="1200" noProof="0" err="1">
                          <a:solidFill>
                            <a:schemeClr val="tx1"/>
                          </a:solidFill>
                        </a:rPr>
                        <a:t>isVirtual</a:t>
                      </a:r>
                      <a:r>
                        <a:rPr lang="en-GB" sz="1200" noProof="0">
                          <a:solidFill>
                            <a:schemeClr val="tx1"/>
                          </a:solidFill>
                        </a:rPr>
                        <a:t>, and </a:t>
                      </a:r>
                      <a:r>
                        <a:rPr lang="en-GB" sz="1200" noProof="0" err="1">
                          <a:solidFill>
                            <a:schemeClr val="tx1"/>
                          </a:solidFill>
                        </a:rPr>
                        <a:t>actorDescription</a:t>
                      </a:r>
                      <a:endParaRPr lang="en-GB" sz="1200" noProof="0">
                        <a:solidFill>
                          <a:schemeClr val="tx1"/>
                        </a:solidFill>
                      </a:endParaRPr>
                    </a:p>
                    <a:p>
                      <a:pPr marL="0" marR="0" lvl="0" indent="0" algn="l">
                        <a:lnSpc>
                          <a:spcPct val="100000"/>
                        </a:lnSpc>
                        <a:spcBef>
                          <a:spcPct val="0"/>
                        </a:spcBef>
                        <a:spcAft>
                          <a:spcPct val="0"/>
                        </a:spcAft>
                        <a:buClrTx/>
                        <a:buSzTx/>
                        <a:buFontTx/>
                        <a:buNone/>
                      </a:pPr>
                      <a:r>
                        <a:rPr lang="en-GB" sz="1200" noProof="0" err="1">
                          <a:solidFill>
                            <a:schemeClr val="tx1"/>
                          </a:solidFill>
                        </a:rPr>
                        <a:t>isMain</a:t>
                      </a:r>
                      <a:r>
                        <a:rPr lang="en-GB" sz="1200" noProof="0">
                          <a:solidFill>
                            <a:schemeClr val="tx1"/>
                          </a:solidFill>
                        </a:rPr>
                        <a:t> </a:t>
                      </a:r>
                      <a:r>
                        <a:rPr lang="en-GB" sz="1200" noProof="0"/>
                        <a:t>– indicates whether this is the main end user; useful when there are several end users</a:t>
                      </a:r>
                      <a:endParaRPr lang="en-GB" sz="1200" noProof="0">
                        <a:solidFill>
                          <a:schemeClr val="tx1"/>
                        </a:solidFill>
                      </a:endParaRPr>
                    </a:p>
                  </a:txBody>
                  <a:tcPr horzOverflow="overflow"/>
                </a:tc>
                <a:extLst>
                  <a:ext uri="{0D108BD9-81ED-4DB2-BD59-A6C34878D82A}">
                    <a16:rowId xmlns:a16="http://schemas.microsoft.com/office/drawing/2014/main" val="10003"/>
                  </a:ext>
                </a:extLst>
              </a:tr>
              <a:tr h="15621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noProof="0"/>
                        <a:t>An end user may be a customer, user, employee, patient, or citizen</a:t>
                      </a:r>
                    </a:p>
                  </a:txBody>
                  <a:tcPr horzOverflow="overflow"/>
                </a:tc>
                <a:extLst>
                  <a:ext uri="{0D108BD9-81ED-4DB2-BD59-A6C34878D82A}">
                    <a16:rowId xmlns:a16="http://schemas.microsoft.com/office/drawing/2014/main" val="3080189057"/>
                  </a:ext>
                </a:extLst>
              </a:tr>
            </a:tbl>
          </a:graphicData>
        </a:graphic>
      </p:graphicFrame>
      <p:graphicFrame>
        <p:nvGraphicFramePr>
          <p:cNvPr id="9" name="Table 12">
            <a:extLst>
              <a:ext uri="{FF2B5EF4-FFF2-40B4-BE49-F238E27FC236}">
                <a16:creationId xmlns:a16="http://schemas.microsoft.com/office/drawing/2014/main" id="{7F29BB3E-8D20-247D-1217-633602698CF2}"/>
              </a:ext>
            </a:extLst>
          </p:cNvPr>
          <p:cNvGraphicFramePr>
            <a:graphicFrameLocks noGrp="1"/>
          </p:cNvGraphicFramePr>
          <p:nvPr>
            <p:extLst>
              <p:ext uri="{D42A27DB-BD31-4B8C-83A1-F6EECF244321}">
                <p14:modId xmlns:p14="http://schemas.microsoft.com/office/powerpoint/2010/main" val="2765578064"/>
              </p:ext>
            </p:extLst>
          </p:nvPr>
        </p:nvGraphicFramePr>
        <p:xfrm>
          <a:off x="5731434" y="5827820"/>
          <a:ext cx="1071457" cy="244203"/>
        </p:xfrm>
        <a:graphic>
          <a:graphicData uri="http://schemas.openxmlformats.org/drawingml/2006/table">
            <a:tbl>
              <a:tblPr firstRow="1" bandRow="1">
                <a:tableStyleId>{2D5ABB26-0587-4C30-8999-92F81FD0307C}</a:tableStyleId>
              </a:tblPr>
              <a:tblGrid>
                <a:gridCol w="1071457">
                  <a:extLst>
                    <a:ext uri="{9D8B030D-6E8A-4147-A177-3AD203B41FA5}">
                      <a16:colId xmlns:a16="http://schemas.microsoft.com/office/drawing/2014/main" val="3580363858"/>
                    </a:ext>
                  </a:extLst>
                </a:gridCol>
              </a:tblGrid>
              <a:tr h="244203">
                <a:tc>
                  <a:txBody>
                    <a:bodyPr/>
                    <a:lstStyle/>
                    <a:p>
                      <a:pPr algn="ctr"/>
                      <a:r>
                        <a:rPr lang="en-GB" sz="1000" i="0" kern="1200" noProof="0">
                          <a:solidFill>
                            <a:schemeClr val="tx1"/>
                          </a:solidFill>
                          <a:effectLst/>
                          <a:latin typeface="+mn-lt"/>
                          <a:ea typeface="+mn-ea"/>
                          <a:cs typeface="+mn-cs"/>
                        </a:rPr>
                        <a:t>Employee</a:t>
                      </a:r>
                      <a:endParaRPr lang="en-GB" sz="100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0" name="Table 12">
            <a:extLst>
              <a:ext uri="{FF2B5EF4-FFF2-40B4-BE49-F238E27FC236}">
                <a16:creationId xmlns:a16="http://schemas.microsoft.com/office/drawing/2014/main" id="{49D32B66-67ED-B4AF-F2F7-357080BF51D3}"/>
              </a:ext>
            </a:extLst>
          </p:cNvPr>
          <p:cNvGraphicFramePr>
            <a:graphicFrameLocks noGrp="1"/>
          </p:cNvGraphicFramePr>
          <p:nvPr>
            <p:extLst>
              <p:ext uri="{D42A27DB-BD31-4B8C-83A1-F6EECF244321}">
                <p14:modId xmlns:p14="http://schemas.microsoft.com/office/powerpoint/2010/main" val="485961764"/>
              </p:ext>
            </p:extLst>
          </p:nvPr>
        </p:nvGraphicFramePr>
        <p:xfrm>
          <a:off x="7323249" y="5827219"/>
          <a:ext cx="1013192" cy="251460"/>
        </p:xfrm>
        <a:graphic>
          <a:graphicData uri="http://schemas.openxmlformats.org/drawingml/2006/table">
            <a:tbl>
              <a:tblPr firstRow="1" bandRow="1">
                <a:tableStyleId>{2D5ABB26-0587-4C30-8999-92F81FD0307C}</a:tableStyleId>
              </a:tblPr>
              <a:tblGrid>
                <a:gridCol w="1013192">
                  <a:extLst>
                    <a:ext uri="{9D8B030D-6E8A-4147-A177-3AD203B41FA5}">
                      <a16:colId xmlns:a16="http://schemas.microsoft.com/office/drawing/2014/main" val="3580363858"/>
                    </a:ext>
                  </a:extLst>
                </a:gridCol>
              </a:tblGrid>
              <a:tr h="251460">
                <a:tc>
                  <a:txBody>
                    <a:bodyPr/>
                    <a:lstStyle/>
                    <a:p>
                      <a:pPr algn="ctr"/>
                      <a:r>
                        <a:rPr lang="en-GB" sz="1000" i="0" noProof="0">
                          <a:solidFill>
                            <a:schemeClr val="tx1"/>
                          </a:solidFill>
                        </a:rPr>
                        <a:t>Patient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30471252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External</a:t>
            </a:r>
          </a:p>
        </p:txBody>
      </p:sp>
      <p:sp>
        <p:nvSpPr>
          <p:cNvPr id="15" name="Slide Number Placeholder 3">
            <a:extLst>
              <a:ext uri="{FF2B5EF4-FFF2-40B4-BE49-F238E27FC236}">
                <a16:creationId xmlns:a16="http://schemas.microsoft.com/office/drawing/2014/main" id="{09E4D108-558B-4749-BC98-3DD7C929F72A}"/>
              </a:ext>
            </a:extLst>
          </p:cNvPr>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43</a:t>
            </a:fld>
            <a:endParaRPr lang="en-GB" noProof="0"/>
          </a:p>
        </p:txBody>
      </p:sp>
      <p:graphicFrame>
        <p:nvGraphicFramePr>
          <p:cNvPr id="21" name="Table 12">
            <a:extLst>
              <a:ext uri="{FF2B5EF4-FFF2-40B4-BE49-F238E27FC236}">
                <a16:creationId xmlns:a16="http://schemas.microsoft.com/office/drawing/2014/main" id="{F620FBB4-216B-484B-BC20-A2A7ABF62D66}"/>
              </a:ext>
            </a:extLst>
          </p:cNvPr>
          <p:cNvGraphicFramePr>
            <a:graphicFrameLocks noGrp="1"/>
          </p:cNvGraphicFramePr>
          <p:nvPr>
            <p:extLst>
              <p:ext uri="{D42A27DB-BD31-4B8C-83A1-F6EECF244321}">
                <p14:modId xmlns:p14="http://schemas.microsoft.com/office/powerpoint/2010/main" val="2860920610"/>
              </p:ext>
            </p:extLst>
          </p:nvPr>
        </p:nvGraphicFramePr>
        <p:xfrm>
          <a:off x="5021618" y="3664735"/>
          <a:ext cx="1694020" cy="982980"/>
        </p:xfrm>
        <a:graphic>
          <a:graphicData uri="http://schemas.openxmlformats.org/drawingml/2006/table">
            <a:tbl>
              <a:tblPr firstRow="1" bandRow="1">
                <a:tableStyleId>{2D5ABB26-0587-4C30-8999-92F81FD0307C}</a:tableStyleId>
              </a:tblPr>
              <a:tblGrid>
                <a:gridCol w="1694020">
                  <a:extLst>
                    <a:ext uri="{9D8B030D-6E8A-4147-A177-3AD203B41FA5}">
                      <a16:colId xmlns:a16="http://schemas.microsoft.com/office/drawing/2014/main" val="3580363858"/>
                    </a:ext>
                  </a:extLst>
                </a:gridCol>
              </a:tblGrid>
              <a:tr h="244203">
                <a:tc>
                  <a:txBody>
                    <a:bodyPr/>
                    <a:lstStyle/>
                    <a:p>
                      <a:pPr algn="ctr"/>
                      <a:r>
                        <a:rPr lang="en-GB" sz="1050" b="1" i="0" noProof="0">
                          <a:solidFill>
                            <a:schemeClr val="tx1"/>
                          </a:solidFill>
                        </a:rPr>
                        <a:t>External</a:t>
                      </a:r>
                      <a:endParaRPr lang="en-GB" sz="1050" b="1"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noProof="0" err="1">
                          <a:solidFill>
                            <a:schemeClr val="bg1">
                              <a:lumMod val="76000"/>
                            </a:schemeClr>
                          </a:solidFill>
                        </a:rPr>
                        <a:t>actorID</a:t>
                      </a:r>
                      <a:r>
                        <a:rPr lang="en-GB" sz="1050" noProof="0">
                          <a:solidFill>
                            <a:schemeClr val="bg1">
                              <a:lumMod val="76000"/>
                            </a:schemeClr>
                          </a:solidFill>
                        </a:rPr>
                        <a:t>: String </a:t>
                      </a:r>
                    </a:p>
                    <a:p>
                      <a:pPr algn="l"/>
                      <a:r>
                        <a:rPr lang="en-GB" sz="1050" noProof="0" err="1">
                          <a:solidFill>
                            <a:schemeClr val="bg1">
                              <a:lumMod val="76000"/>
                            </a:schemeClr>
                          </a:solidFill>
                        </a:rPr>
                        <a:t>actorName</a:t>
                      </a:r>
                      <a:r>
                        <a:rPr lang="en-GB" sz="1050" noProof="0">
                          <a:solidFill>
                            <a:schemeClr val="bg1">
                              <a:lumMod val="76000"/>
                            </a:schemeClr>
                          </a:solidFill>
                        </a:rPr>
                        <a:t>: String</a:t>
                      </a:r>
                    </a:p>
                    <a:p>
                      <a:pPr algn="l"/>
                      <a:r>
                        <a:rPr lang="en-GB" sz="1050" noProof="0" err="1">
                          <a:solidFill>
                            <a:schemeClr val="bg1">
                              <a:lumMod val="76000"/>
                            </a:schemeClr>
                          </a:solidFill>
                        </a:rPr>
                        <a:t>actorDescription</a:t>
                      </a:r>
                      <a:r>
                        <a:rPr lang="en-GB" sz="1050" noProof="0">
                          <a:solidFill>
                            <a:schemeClr val="bg1">
                              <a:lumMod val="76000"/>
                            </a:schemeClr>
                          </a:solidFill>
                        </a:rPr>
                        <a: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0" err="1">
                          <a:solidFill>
                            <a:schemeClr val="bg1">
                              <a:lumMod val="76000"/>
                            </a:schemeClr>
                          </a:solidFill>
                        </a:rPr>
                        <a:t>isVirtual</a:t>
                      </a:r>
                      <a:r>
                        <a:rPr lang="en-GB" sz="1050" noProof="0">
                          <a:solidFill>
                            <a:schemeClr val="bg1">
                              <a:lumMod val="76000"/>
                            </a:schemeClr>
                          </a:solidFill>
                        </a:rPr>
                        <a:t>: Boolean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7" name="Group 16">
            <a:extLst>
              <a:ext uri="{FF2B5EF4-FFF2-40B4-BE49-F238E27FC236}">
                <a16:creationId xmlns:a16="http://schemas.microsoft.com/office/drawing/2014/main" id="{AE07CFC7-DCF3-4BAF-952B-0F5F2A53A53C}"/>
              </a:ext>
            </a:extLst>
          </p:cNvPr>
          <p:cNvGraphicFramePr>
            <a:graphicFrameLocks noGrp="1"/>
          </p:cNvGraphicFramePr>
          <p:nvPr>
            <p:extLst>
              <p:ext uri="{D42A27DB-BD31-4B8C-83A1-F6EECF244321}">
                <p14:modId xmlns:p14="http://schemas.microsoft.com/office/powerpoint/2010/main" val="2359008753"/>
              </p:ext>
            </p:extLst>
          </p:nvPr>
        </p:nvGraphicFramePr>
        <p:xfrm>
          <a:off x="954181" y="1405126"/>
          <a:ext cx="10209119" cy="210312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1568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Definition &amp; source</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noProof="0"/>
                        <a:t>Actors that are not directly involved in the service interaction but may influence the customer journey</a:t>
                      </a:r>
                    </a:p>
                  </a:txBody>
                  <a:tcPr horzOverflow="overflow"/>
                </a:tc>
                <a:extLst>
                  <a:ext uri="{0D108BD9-81ED-4DB2-BD59-A6C34878D82A}">
                    <a16:rowId xmlns:a16="http://schemas.microsoft.com/office/drawing/2014/main" val="10000"/>
                  </a:ext>
                </a:extLst>
              </a:tr>
              <a:tr h="1568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noProof="0"/>
                        <a:t>External actors may influence the customer's journey, although they are not responsible for any part of the service delivery. </a:t>
                      </a:r>
                      <a:endParaRPr lang="en-GB" sz="1200" kern="1200" noProof="0"/>
                    </a:p>
                  </a:txBody>
                  <a:tcPr horzOverflow="overflow"/>
                </a:tc>
                <a:extLst>
                  <a:ext uri="{0D108BD9-81ED-4DB2-BD59-A6C34878D82A}">
                    <a16:rowId xmlns:a16="http://schemas.microsoft.com/office/drawing/2014/main" val="10001"/>
                  </a:ext>
                </a:extLst>
              </a:tr>
              <a:tr h="1568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noProof="0">
                          <a:ln>
                            <a:noFill/>
                          </a:ln>
                          <a:solidFill>
                            <a:schemeClr val="tx1"/>
                          </a:solidFill>
                          <a:effectLst/>
                        </a:rPr>
                        <a:t>Synonym(s)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1663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Attribute(s)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actorID</a:t>
                      </a:r>
                      <a:r>
                        <a:rPr kumimoji="0" lang="en-GB" sz="1200" u="none" strike="noStrike" kern="1200" cap="none" normalizeH="0" baseline="0" noProof="0">
                          <a:ln>
                            <a:noFill/>
                          </a:ln>
                          <a:solidFill>
                            <a:schemeClr val="dk1"/>
                          </a:solidFill>
                          <a:effectLst/>
                          <a:latin typeface="+mn-lt"/>
                          <a:ea typeface="+mn-ea"/>
                          <a:cs typeface="+mn-cs"/>
                        </a:rPr>
                        <a:t> – the system identifier of a particular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actorName</a:t>
                      </a:r>
                      <a:r>
                        <a:rPr kumimoji="0" lang="en-GB" sz="1200" u="none" strike="noStrike" kern="1200" cap="none" normalizeH="0" baseline="0" noProof="0">
                          <a:ln>
                            <a:noFill/>
                          </a:ln>
                          <a:solidFill>
                            <a:schemeClr val="dk1"/>
                          </a:solidFill>
                          <a:effectLst/>
                          <a:latin typeface="+mn-lt"/>
                          <a:ea typeface="+mn-ea"/>
                          <a:cs typeface="+mn-cs"/>
                        </a:rPr>
                        <a:t> – the name of the actor, as needed in the text description in the visual notation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actorDescription</a:t>
                      </a:r>
                      <a:r>
                        <a:rPr kumimoji="0" lang="en-GB" sz="1200" u="none" strike="noStrike" kern="1200" cap="none" normalizeH="0" baseline="0" noProof="0">
                          <a:ln>
                            <a:noFill/>
                          </a:ln>
                          <a:solidFill>
                            <a:schemeClr val="dk1"/>
                          </a:solidFill>
                          <a:effectLst/>
                          <a:latin typeface="+mn-lt"/>
                          <a:ea typeface="+mn-ea"/>
                          <a:cs typeface="+mn-cs"/>
                        </a:rPr>
                        <a:t> – a short description of the actor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noProof="0" err="1">
                          <a:ln>
                            <a:noFill/>
                          </a:ln>
                          <a:solidFill>
                            <a:schemeClr val="dk1"/>
                          </a:solidFill>
                          <a:effectLst/>
                          <a:latin typeface="+mn-lt"/>
                          <a:ea typeface="+mn-ea"/>
                          <a:cs typeface="+mn-cs"/>
                        </a:rPr>
                        <a:t>isVirtual</a:t>
                      </a:r>
                      <a:r>
                        <a:rPr kumimoji="0" lang="en-GB" sz="1200" u="none" strike="noStrike" kern="1200" cap="none" normalizeH="0" baseline="0" noProof="0">
                          <a:ln>
                            <a:noFill/>
                          </a:ln>
                          <a:solidFill>
                            <a:schemeClr val="dk1"/>
                          </a:solidFill>
                          <a:effectLst/>
                          <a:latin typeface="+mn-lt"/>
                          <a:ea typeface="+mn-ea"/>
                          <a:cs typeface="+mn-cs"/>
                        </a:rPr>
                        <a:t> – if true, the actor is a virtual actor and not a human actor</a:t>
                      </a:r>
                    </a:p>
                  </a:txBody>
                  <a:tcPr horzOverflow="overflow"/>
                </a:tc>
                <a:extLst>
                  <a:ext uri="{0D108BD9-81ED-4DB2-BD59-A6C34878D82A}">
                    <a16:rowId xmlns:a16="http://schemas.microsoft.com/office/drawing/2014/main" val="10003"/>
                  </a:ext>
                </a:extLst>
              </a:tr>
              <a:tr h="1663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noProof="0">
                          <a:ln>
                            <a:noFill/>
                          </a:ln>
                          <a:solidFill>
                            <a:schemeClr val="tx1"/>
                          </a:solidFill>
                          <a:effectLst/>
                        </a:rPr>
                        <a:t>Relationship(s)</a:t>
                      </a:r>
                      <a:endParaRPr kumimoji="0" lang="en-GB" sz="1200" b="1" u="none" strike="noStrike" kern="1200" cap="small" normalizeH="0" baseline="0" noProof="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noProof="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194845628"/>
                  </a:ext>
                </a:extLst>
              </a:tr>
            </a:tbl>
          </a:graphicData>
        </a:graphic>
      </p:graphicFrame>
    </p:spTree>
    <p:extLst>
      <p:ext uri="{BB962C8B-B14F-4D97-AF65-F5344CB8AC3E}">
        <p14:creationId xmlns:p14="http://schemas.microsoft.com/office/powerpoint/2010/main" val="3140832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9EAFB"/>
        </a:solidFill>
        <a:effectLst/>
      </p:bgPr>
    </p:bg>
    <p:spTree>
      <p:nvGrpSpPr>
        <p:cNvPr id="1" name="">
          <a:extLst>
            <a:ext uri="{FF2B5EF4-FFF2-40B4-BE49-F238E27FC236}">
              <a16:creationId xmlns:a16="http://schemas.microsoft.com/office/drawing/2014/main" id="{FA3A1B44-3788-F17B-5E14-CD8F6903C0FF}"/>
            </a:ext>
          </a:extLst>
        </p:cNvPr>
        <p:cNvGrpSpPr/>
        <p:nvPr/>
      </p:nvGrpSpPr>
      <p:grpSpPr>
        <a:xfrm>
          <a:off x="0" y="0"/>
          <a:ext cx="0" cy="0"/>
          <a:chOff x="0" y="0"/>
          <a:chExt cx="0" cy="0"/>
        </a:xfrm>
      </p:grpSpPr>
      <p:pic>
        <p:nvPicPr>
          <p:cNvPr id="5" name="Picture Placeholder 4" descr="Sea of white umbrellas with one blue one in the crowd">
            <a:extLst>
              <a:ext uri="{FF2B5EF4-FFF2-40B4-BE49-F238E27FC236}">
                <a16:creationId xmlns:a16="http://schemas.microsoft.com/office/drawing/2014/main" id="{6BC22F29-4577-9311-F68B-B153815FEF4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8719" r="18719"/>
          <a:stretch/>
        </p:blipFill>
        <p:spPr/>
      </p:pic>
      <p:sp>
        <p:nvSpPr>
          <p:cNvPr id="3" name="Title 2">
            <a:extLst>
              <a:ext uri="{FF2B5EF4-FFF2-40B4-BE49-F238E27FC236}">
                <a16:creationId xmlns:a16="http://schemas.microsoft.com/office/drawing/2014/main" id="{9B10C189-4282-E397-4556-A05405CECB1C}"/>
              </a:ext>
            </a:extLst>
          </p:cNvPr>
          <p:cNvSpPr>
            <a:spLocks noGrp="1"/>
          </p:cNvSpPr>
          <p:nvPr>
            <p:ph type="title"/>
          </p:nvPr>
        </p:nvSpPr>
        <p:spPr/>
        <p:txBody>
          <a:bodyPr/>
          <a:lstStyle/>
          <a:p>
            <a:r>
              <a:rPr lang="en-GB">
                <a:solidFill>
                  <a:srgbClr val="003C65"/>
                </a:solidFill>
              </a:rPr>
              <a:t>Complete metamodel</a:t>
            </a:r>
          </a:p>
          <a:p>
            <a:endParaRPr lang="en-GB"/>
          </a:p>
        </p:txBody>
      </p:sp>
      <p:sp>
        <p:nvSpPr>
          <p:cNvPr id="4" name="Content Placeholder 3">
            <a:extLst>
              <a:ext uri="{FF2B5EF4-FFF2-40B4-BE49-F238E27FC236}">
                <a16:creationId xmlns:a16="http://schemas.microsoft.com/office/drawing/2014/main" id="{DA9059C0-205F-1222-86A4-C6B8A699C511}"/>
              </a:ext>
            </a:extLst>
          </p:cNvPr>
          <p:cNvSpPr>
            <a:spLocks noGrp="1"/>
          </p:cNvSpPr>
          <p:nvPr>
            <p:ph idx="1"/>
          </p:nvPr>
        </p:nvSpPr>
        <p:spPr/>
        <p:txBody>
          <a:bodyPr vert="horz" lIns="0" tIns="0" rIns="0" bIns="0" rtlCol="0" anchor="t">
            <a:noAutofit/>
          </a:bodyPr>
          <a:lstStyle/>
          <a:p>
            <a:pPr marL="0" indent="0">
              <a:buNone/>
            </a:pPr>
            <a:r>
              <a:rPr lang="en-GB"/>
              <a:t>Without attributes</a:t>
            </a:r>
          </a:p>
          <a:p>
            <a:pPr marL="0" indent="0">
              <a:buNone/>
            </a:pPr>
            <a:r>
              <a:rPr lang="en-GB"/>
              <a:t>With attributes - validated</a:t>
            </a:r>
          </a:p>
          <a:p>
            <a:pPr marL="0" indent="0">
              <a:buNone/>
            </a:pPr>
            <a:endParaRPr lang="en-GB"/>
          </a:p>
        </p:txBody>
      </p:sp>
    </p:spTree>
    <p:extLst>
      <p:ext uri="{BB962C8B-B14F-4D97-AF65-F5344CB8AC3E}">
        <p14:creationId xmlns:p14="http://schemas.microsoft.com/office/powerpoint/2010/main" val="4163995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3D75-5C0A-4A98-B845-83A2AFEE594C}"/>
              </a:ext>
            </a:extLst>
          </p:cNvPr>
          <p:cNvSpPr>
            <a:spLocks noGrp="1"/>
          </p:cNvSpPr>
          <p:nvPr>
            <p:ph type="title"/>
          </p:nvPr>
        </p:nvSpPr>
        <p:spPr>
          <a:xfrm>
            <a:off x="696913" y="120083"/>
            <a:ext cx="9899967" cy="408968"/>
          </a:xfrm>
        </p:spPr>
        <p:txBody>
          <a:bodyPr/>
          <a:lstStyle/>
          <a:p>
            <a:r>
              <a:rPr lang="en-GB" sz="3200" noProof="0"/>
              <a:t>CJML complete metamodel – without attributes</a:t>
            </a:r>
          </a:p>
        </p:txBody>
      </p:sp>
      <p:sp>
        <p:nvSpPr>
          <p:cNvPr id="42" name="TextBox 41">
            <a:extLst>
              <a:ext uri="{FF2B5EF4-FFF2-40B4-BE49-F238E27FC236}">
                <a16:creationId xmlns:a16="http://schemas.microsoft.com/office/drawing/2014/main" id="{4D811AE7-F2B9-4CC6-9DCA-931A73BA77B1}"/>
              </a:ext>
            </a:extLst>
          </p:cNvPr>
          <p:cNvSpPr txBox="1">
            <a:spLocks/>
          </p:cNvSpPr>
          <p:nvPr/>
        </p:nvSpPr>
        <p:spPr>
          <a:xfrm flipH="1">
            <a:off x="3114430" y="726411"/>
            <a:ext cx="127821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Customer Journey</a:t>
            </a:r>
          </a:p>
        </p:txBody>
      </p:sp>
      <p:sp>
        <p:nvSpPr>
          <p:cNvPr id="64" name="TextBox 63">
            <a:extLst>
              <a:ext uri="{FF2B5EF4-FFF2-40B4-BE49-F238E27FC236}">
                <a16:creationId xmlns:a16="http://schemas.microsoft.com/office/drawing/2014/main" id="{48D20334-A416-469E-8FC3-05961DE621B1}"/>
              </a:ext>
            </a:extLst>
          </p:cNvPr>
          <p:cNvSpPr txBox="1">
            <a:spLocks/>
          </p:cNvSpPr>
          <p:nvPr/>
        </p:nvSpPr>
        <p:spPr>
          <a:xfrm flipH="1">
            <a:off x="3311586" y="2593452"/>
            <a:ext cx="1140520"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Touchpoint</a:t>
            </a:r>
          </a:p>
        </p:txBody>
      </p:sp>
      <p:sp>
        <p:nvSpPr>
          <p:cNvPr id="28" name="TextBox 27">
            <a:extLst>
              <a:ext uri="{FF2B5EF4-FFF2-40B4-BE49-F238E27FC236}">
                <a16:creationId xmlns:a16="http://schemas.microsoft.com/office/drawing/2014/main" id="{D5045D7F-A4B8-4543-96E0-C2E505012DDB}"/>
              </a:ext>
            </a:extLst>
          </p:cNvPr>
          <p:cNvSpPr txBox="1">
            <a:spLocks/>
          </p:cNvSpPr>
          <p:nvPr/>
        </p:nvSpPr>
        <p:spPr>
          <a:xfrm flipH="1">
            <a:off x="352669" y="4035559"/>
            <a:ext cx="1244379"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Action</a:t>
            </a:r>
          </a:p>
        </p:txBody>
      </p:sp>
      <p:cxnSp>
        <p:nvCxnSpPr>
          <p:cNvPr id="29" name="Connector: Elbow 28">
            <a:extLst>
              <a:ext uri="{FF2B5EF4-FFF2-40B4-BE49-F238E27FC236}">
                <a16:creationId xmlns:a16="http://schemas.microsoft.com/office/drawing/2014/main" id="{750A3FF3-ABFC-406A-A586-79FE24E5E20F}"/>
              </a:ext>
            </a:extLst>
          </p:cNvPr>
          <p:cNvCxnSpPr>
            <a:cxnSpLocks/>
            <a:stCxn id="28" idx="0"/>
            <a:endCxn id="21" idx="3"/>
          </p:cNvCxnSpPr>
          <p:nvPr/>
        </p:nvCxnSpPr>
        <p:spPr>
          <a:xfrm rot="5400000" flipH="1" flipV="1">
            <a:off x="1303016" y="3421297"/>
            <a:ext cx="286105" cy="942421"/>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A056DF6-3C31-4BD7-ACC3-2D0A93AE2A95}"/>
              </a:ext>
            </a:extLst>
          </p:cNvPr>
          <p:cNvSpPr txBox="1">
            <a:spLocks/>
          </p:cNvSpPr>
          <p:nvPr/>
        </p:nvSpPr>
        <p:spPr>
          <a:xfrm flipH="1">
            <a:off x="1753078" y="4035012"/>
            <a:ext cx="161531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Communication Point</a:t>
            </a:r>
          </a:p>
        </p:txBody>
      </p:sp>
      <p:cxnSp>
        <p:nvCxnSpPr>
          <p:cNvPr id="32" name="Connector: Elbow 31">
            <a:extLst>
              <a:ext uri="{FF2B5EF4-FFF2-40B4-BE49-F238E27FC236}">
                <a16:creationId xmlns:a16="http://schemas.microsoft.com/office/drawing/2014/main" id="{B6CB8403-4570-49E5-A801-CAEDE09DA5D3}"/>
              </a:ext>
            </a:extLst>
          </p:cNvPr>
          <p:cNvCxnSpPr>
            <a:cxnSpLocks/>
            <a:stCxn id="8" idx="0"/>
            <a:endCxn id="6" idx="3"/>
          </p:cNvCxnSpPr>
          <p:nvPr/>
        </p:nvCxnSpPr>
        <p:spPr>
          <a:xfrm rot="5400000" flipH="1" flipV="1">
            <a:off x="2340083" y="686832"/>
            <a:ext cx="1020088" cy="1872133"/>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6" name="Isosceles Triangle 5">
            <a:extLst>
              <a:ext uri="{FF2B5EF4-FFF2-40B4-BE49-F238E27FC236}">
                <a16:creationId xmlns:a16="http://schemas.microsoft.com/office/drawing/2014/main" id="{DC8F60E2-DF70-AC34-949F-5B6D6F119193}"/>
              </a:ext>
            </a:extLst>
          </p:cNvPr>
          <p:cNvSpPr/>
          <p:nvPr/>
        </p:nvSpPr>
        <p:spPr>
          <a:xfrm rot="21593564">
            <a:off x="3699466" y="96356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562DC132-BA5D-DB00-F6D7-6EC2BF16BF47}"/>
              </a:ext>
            </a:extLst>
          </p:cNvPr>
          <p:cNvSpPr txBox="1">
            <a:spLocks/>
          </p:cNvSpPr>
          <p:nvPr/>
        </p:nvSpPr>
        <p:spPr>
          <a:xfrm flipH="1">
            <a:off x="1251777" y="2132942"/>
            <a:ext cx="132456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Journey</a:t>
            </a:r>
          </a:p>
        </p:txBody>
      </p:sp>
      <p:sp>
        <p:nvSpPr>
          <p:cNvPr id="11" name="TextBox 10">
            <a:extLst>
              <a:ext uri="{FF2B5EF4-FFF2-40B4-BE49-F238E27FC236}">
                <a16:creationId xmlns:a16="http://schemas.microsoft.com/office/drawing/2014/main" id="{96731419-E42C-01C3-EF25-22ADB2F33E58}"/>
              </a:ext>
            </a:extLst>
          </p:cNvPr>
          <p:cNvSpPr txBox="1">
            <a:spLocks/>
          </p:cNvSpPr>
          <p:nvPr/>
        </p:nvSpPr>
        <p:spPr>
          <a:xfrm flipH="1">
            <a:off x="5143465" y="2126676"/>
            <a:ext cx="1328066"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Journey</a:t>
            </a:r>
          </a:p>
        </p:txBody>
      </p:sp>
      <p:cxnSp>
        <p:nvCxnSpPr>
          <p:cNvPr id="12" name="Connector: Elbow 11">
            <a:extLst>
              <a:ext uri="{FF2B5EF4-FFF2-40B4-BE49-F238E27FC236}">
                <a16:creationId xmlns:a16="http://schemas.microsoft.com/office/drawing/2014/main" id="{B0D1EF63-9827-07D3-5F97-5D5E541A9D80}"/>
              </a:ext>
            </a:extLst>
          </p:cNvPr>
          <p:cNvCxnSpPr>
            <a:cxnSpLocks/>
            <a:stCxn id="11" idx="0"/>
            <a:endCxn id="6" idx="3"/>
          </p:cNvCxnSpPr>
          <p:nvPr/>
        </p:nvCxnSpPr>
        <p:spPr>
          <a:xfrm rot="16200000" flipV="1">
            <a:off x="4289935" y="609113"/>
            <a:ext cx="1013822" cy="202130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26A53923-853E-48FB-1A7C-C60DCB74D613}"/>
              </a:ext>
            </a:extLst>
          </p:cNvPr>
          <p:cNvCxnSpPr>
            <a:cxnSpLocks/>
            <a:stCxn id="17" idx="0"/>
            <a:endCxn id="16" idx="3"/>
          </p:cNvCxnSpPr>
          <p:nvPr/>
        </p:nvCxnSpPr>
        <p:spPr>
          <a:xfrm rot="5400000" flipH="1" flipV="1">
            <a:off x="2780033" y="2225847"/>
            <a:ext cx="338139" cy="1893096"/>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FCF81A29-D3ED-8A42-29A8-009767027402}"/>
              </a:ext>
            </a:extLst>
          </p:cNvPr>
          <p:cNvSpPr/>
          <p:nvPr/>
        </p:nvSpPr>
        <p:spPr>
          <a:xfrm>
            <a:off x="3809062" y="2854035"/>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9953D1E1-DA40-E343-1A71-9F2707F09755}"/>
              </a:ext>
            </a:extLst>
          </p:cNvPr>
          <p:cNvSpPr txBox="1">
            <a:spLocks/>
          </p:cNvSpPr>
          <p:nvPr/>
        </p:nvSpPr>
        <p:spPr>
          <a:xfrm flipH="1">
            <a:off x="1340270" y="3341464"/>
            <a:ext cx="132456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Touchpoint</a:t>
            </a:r>
          </a:p>
        </p:txBody>
      </p:sp>
      <p:sp>
        <p:nvSpPr>
          <p:cNvPr id="18" name="TextBox 17">
            <a:extLst>
              <a:ext uri="{FF2B5EF4-FFF2-40B4-BE49-F238E27FC236}">
                <a16:creationId xmlns:a16="http://schemas.microsoft.com/office/drawing/2014/main" id="{C3AF0A2A-565A-D5AE-CCFE-2AEC2406748A}"/>
              </a:ext>
            </a:extLst>
          </p:cNvPr>
          <p:cNvSpPr txBox="1">
            <a:spLocks/>
          </p:cNvSpPr>
          <p:nvPr/>
        </p:nvSpPr>
        <p:spPr>
          <a:xfrm flipH="1">
            <a:off x="5114133" y="3334522"/>
            <a:ext cx="1456793"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Touchpoint</a:t>
            </a:r>
          </a:p>
        </p:txBody>
      </p:sp>
      <p:cxnSp>
        <p:nvCxnSpPr>
          <p:cNvPr id="19" name="Connector: Elbow 18">
            <a:extLst>
              <a:ext uri="{FF2B5EF4-FFF2-40B4-BE49-F238E27FC236}">
                <a16:creationId xmlns:a16="http://schemas.microsoft.com/office/drawing/2014/main" id="{2D58A1B2-9433-5D58-DE28-A7BB1C50D511}"/>
              </a:ext>
            </a:extLst>
          </p:cNvPr>
          <p:cNvCxnSpPr>
            <a:cxnSpLocks/>
            <a:stCxn id="18" idx="0"/>
            <a:endCxn id="16" idx="3"/>
          </p:cNvCxnSpPr>
          <p:nvPr/>
        </p:nvCxnSpPr>
        <p:spPr>
          <a:xfrm rot="16200000" flipV="1">
            <a:off x="4703492" y="2195484"/>
            <a:ext cx="331197" cy="194687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A8ED1503-2465-CD03-0F4D-EF80569B51AF}"/>
              </a:ext>
            </a:extLst>
          </p:cNvPr>
          <p:cNvSpPr/>
          <p:nvPr/>
        </p:nvSpPr>
        <p:spPr>
          <a:xfrm>
            <a:off x="1830691" y="360016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22" name="Isosceles Triangle 21">
            <a:extLst>
              <a:ext uri="{FF2B5EF4-FFF2-40B4-BE49-F238E27FC236}">
                <a16:creationId xmlns:a16="http://schemas.microsoft.com/office/drawing/2014/main" id="{B25711BD-5515-7480-9732-2403E1D11016}"/>
              </a:ext>
            </a:extLst>
          </p:cNvPr>
          <p:cNvSpPr/>
          <p:nvPr/>
        </p:nvSpPr>
        <p:spPr>
          <a:xfrm>
            <a:off x="5831986" y="3588700"/>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224" name="Connector: Elbow 223">
            <a:extLst>
              <a:ext uri="{FF2B5EF4-FFF2-40B4-BE49-F238E27FC236}">
                <a16:creationId xmlns:a16="http://schemas.microsoft.com/office/drawing/2014/main" id="{E53EFB6A-9594-522D-82CD-C5A028EE75C5}"/>
              </a:ext>
            </a:extLst>
          </p:cNvPr>
          <p:cNvCxnSpPr>
            <a:cxnSpLocks/>
            <a:stCxn id="31" idx="0"/>
            <a:endCxn id="21" idx="3"/>
          </p:cNvCxnSpPr>
          <p:nvPr/>
        </p:nvCxnSpPr>
        <p:spPr>
          <a:xfrm rot="16200000" flipV="1">
            <a:off x="2096228" y="3570505"/>
            <a:ext cx="285558" cy="643456"/>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9B2006B3-9409-E9FC-1F50-728648AA0CA4}"/>
              </a:ext>
            </a:extLst>
          </p:cNvPr>
          <p:cNvSpPr txBox="1">
            <a:spLocks/>
          </p:cNvSpPr>
          <p:nvPr/>
        </p:nvSpPr>
        <p:spPr>
          <a:xfrm flipH="1">
            <a:off x="6367144" y="4039641"/>
            <a:ext cx="1244379"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Action</a:t>
            </a:r>
          </a:p>
        </p:txBody>
      </p:sp>
      <p:cxnSp>
        <p:nvCxnSpPr>
          <p:cNvPr id="228" name="Connector: Elbow 227">
            <a:extLst>
              <a:ext uri="{FF2B5EF4-FFF2-40B4-BE49-F238E27FC236}">
                <a16:creationId xmlns:a16="http://schemas.microsoft.com/office/drawing/2014/main" id="{5864F380-B70C-BCC5-BB48-9398AD2568F2}"/>
              </a:ext>
            </a:extLst>
          </p:cNvPr>
          <p:cNvCxnSpPr>
            <a:cxnSpLocks/>
            <a:stCxn id="227" idx="0"/>
            <a:endCxn id="22" idx="3"/>
          </p:cNvCxnSpPr>
          <p:nvPr/>
        </p:nvCxnSpPr>
        <p:spPr>
          <a:xfrm rot="16200000" flipV="1">
            <a:off x="6303129" y="3353436"/>
            <a:ext cx="301651" cy="107075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9" name="TextBox 228">
            <a:extLst>
              <a:ext uri="{FF2B5EF4-FFF2-40B4-BE49-F238E27FC236}">
                <a16:creationId xmlns:a16="http://schemas.microsoft.com/office/drawing/2014/main" id="{0151A0C4-EC46-41B4-25B2-117CD8EE5A0A}"/>
              </a:ext>
            </a:extLst>
          </p:cNvPr>
          <p:cNvSpPr txBox="1">
            <a:spLocks/>
          </p:cNvSpPr>
          <p:nvPr/>
        </p:nvSpPr>
        <p:spPr>
          <a:xfrm flipH="1">
            <a:off x="4660030" y="4043311"/>
            <a:ext cx="155843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Communication Point</a:t>
            </a:r>
          </a:p>
        </p:txBody>
      </p:sp>
      <p:cxnSp>
        <p:nvCxnSpPr>
          <p:cNvPr id="231" name="Connector: Elbow 230">
            <a:extLst>
              <a:ext uri="{FF2B5EF4-FFF2-40B4-BE49-F238E27FC236}">
                <a16:creationId xmlns:a16="http://schemas.microsoft.com/office/drawing/2014/main" id="{5D7BC4E8-7F8F-9EDF-673E-D17C6000B81C}"/>
              </a:ext>
            </a:extLst>
          </p:cNvPr>
          <p:cNvCxnSpPr>
            <a:cxnSpLocks/>
            <a:stCxn id="229" idx="0"/>
            <a:endCxn id="22" idx="3"/>
          </p:cNvCxnSpPr>
          <p:nvPr/>
        </p:nvCxnSpPr>
        <p:spPr>
          <a:xfrm rot="5400000" flipH="1" flipV="1">
            <a:off x="5526250" y="3650988"/>
            <a:ext cx="305321" cy="479327"/>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34" name="TextBox 233">
            <a:extLst>
              <a:ext uri="{FF2B5EF4-FFF2-40B4-BE49-F238E27FC236}">
                <a16:creationId xmlns:a16="http://schemas.microsoft.com/office/drawing/2014/main" id="{2B83E9B9-00A3-798A-08B2-0552A95F7959}"/>
              </a:ext>
            </a:extLst>
          </p:cNvPr>
          <p:cNvSpPr txBox="1">
            <a:spLocks/>
          </p:cNvSpPr>
          <p:nvPr/>
        </p:nvSpPr>
        <p:spPr>
          <a:xfrm flipH="1">
            <a:off x="3410674" y="5795893"/>
            <a:ext cx="1249357"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Initiator</a:t>
            </a:r>
          </a:p>
        </p:txBody>
      </p:sp>
      <p:sp>
        <p:nvSpPr>
          <p:cNvPr id="237" name="TextBox 236">
            <a:extLst>
              <a:ext uri="{FF2B5EF4-FFF2-40B4-BE49-F238E27FC236}">
                <a16:creationId xmlns:a16="http://schemas.microsoft.com/office/drawing/2014/main" id="{F471A84D-F0E0-B716-B7D7-86E06235DF81}"/>
              </a:ext>
            </a:extLst>
          </p:cNvPr>
          <p:cNvSpPr txBox="1">
            <a:spLocks/>
          </p:cNvSpPr>
          <p:nvPr/>
        </p:nvSpPr>
        <p:spPr>
          <a:xfrm flipH="1">
            <a:off x="3403362" y="4875538"/>
            <a:ext cx="1249357"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Receiver</a:t>
            </a:r>
          </a:p>
        </p:txBody>
      </p:sp>
      <p:sp>
        <p:nvSpPr>
          <p:cNvPr id="238" name="TextBox 237">
            <a:extLst>
              <a:ext uri="{FF2B5EF4-FFF2-40B4-BE49-F238E27FC236}">
                <a16:creationId xmlns:a16="http://schemas.microsoft.com/office/drawing/2014/main" id="{0E4CAC85-04E0-04AA-E183-01C8B3F17AB1}"/>
              </a:ext>
            </a:extLst>
          </p:cNvPr>
          <p:cNvSpPr txBox="1">
            <a:spLocks/>
          </p:cNvSpPr>
          <p:nvPr/>
        </p:nvSpPr>
        <p:spPr>
          <a:xfrm flipH="1">
            <a:off x="3368393" y="5339156"/>
            <a:ext cx="1249356"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Channel</a:t>
            </a:r>
          </a:p>
        </p:txBody>
      </p:sp>
      <p:sp>
        <p:nvSpPr>
          <p:cNvPr id="244" name="TextBox 243">
            <a:extLst>
              <a:ext uri="{FF2B5EF4-FFF2-40B4-BE49-F238E27FC236}">
                <a16:creationId xmlns:a16="http://schemas.microsoft.com/office/drawing/2014/main" id="{CE5FDFDD-D7E5-5523-4BBF-72FD5F7A6EF2}"/>
              </a:ext>
            </a:extLst>
          </p:cNvPr>
          <p:cNvSpPr txBox="1"/>
          <p:nvPr/>
        </p:nvSpPr>
        <p:spPr>
          <a:xfrm flipH="1">
            <a:off x="5942248" y="3119077"/>
            <a:ext cx="1219262"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actualTouchpoints</a:t>
            </a:r>
            <a:r>
              <a:rPr kumimoji="0" lang="en-GB" sz="800" b="0" i="0" u="none" strike="noStrike" kern="1200" cap="none" spc="0" normalizeH="0" baseline="0" noProof="0">
                <a:ln>
                  <a:noFill/>
                </a:ln>
                <a:solidFill>
                  <a:prstClr val="black"/>
                </a:solidFill>
                <a:effectLst/>
                <a:uLnTx/>
                <a:uFillTx/>
                <a:latin typeface="Calibri"/>
                <a:ea typeface="+mn-ea"/>
                <a:cs typeface="+mn-cs"/>
              </a:rPr>
              <a:t> [2..*]</a:t>
            </a:r>
          </a:p>
        </p:txBody>
      </p:sp>
      <p:sp>
        <p:nvSpPr>
          <p:cNvPr id="255" name="Diamond 254">
            <a:extLst>
              <a:ext uri="{FF2B5EF4-FFF2-40B4-BE49-F238E27FC236}">
                <a16:creationId xmlns:a16="http://schemas.microsoft.com/office/drawing/2014/main" id="{C00A3D26-23D0-5366-6037-8F807CE8ED6F}"/>
              </a:ext>
            </a:extLst>
          </p:cNvPr>
          <p:cNvSpPr/>
          <p:nvPr/>
        </p:nvSpPr>
        <p:spPr>
          <a:xfrm rot="5400000">
            <a:off x="1832277" y="2409136"/>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D601D67C-C14A-DA8F-9EB7-1363402FF19F}"/>
              </a:ext>
            </a:extLst>
          </p:cNvPr>
          <p:cNvSpPr txBox="1"/>
          <p:nvPr/>
        </p:nvSpPr>
        <p:spPr>
          <a:xfrm flipH="1">
            <a:off x="670105" y="3031075"/>
            <a:ext cx="155192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plannedTouchpoints</a:t>
            </a:r>
            <a:r>
              <a:rPr kumimoji="0" lang="en-GB" sz="800" b="0" i="0" u="none" strike="noStrike" kern="1200" cap="none" spc="0" normalizeH="0" baseline="0" noProof="0">
                <a:ln>
                  <a:noFill/>
                </a:ln>
                <a:solidFill>
                  <a:prstClr val="black"/>
                </a:solidFill>
                <a:effectLst/>
                <a:uLnTx/>
                <a:uFillTx/>
                <a:latin typeface="Calibri"/>
                <a:ea typeface="+mn-ea"/>
                <a:cs typeface="+mn-cs"/>
              </a:rPr>
              <a:t> [2..*]</a:t>
            </a:r>
          </a:p>
        </p:txBody>
      </p:sp>
      <p:cxnSp>
        <p:nvCxnSpPr>
          <p:cNvPr id="59" name="Straight Arrow Connector 58">
            <a:extLst>
              <a:ext uri="{FF2B5EF4-FFF2-40B4-BE49-F238E27FC236}">
                <a16:creationId xmlns:a16="http://schemas.microsoft.com/office/drawing/2014/main" id="{41376D1B-A2FB-B967-3C2D-A6575E9932E3}"/>
              </a:ext>
            </a:extLst>
          </p:cNvPr>
          <p:cNvCxnSpPr>
            <a:cxnSpLocks/>
            <a:stCxn id="255" idx="3"/>
          </p:cNvCxnSpPr>
          <p:nvPr/>
        </p:nvCxnSpPr>
        <p:spPr>
          <a:xfrm>
            <a:off x="1922277" y="2553136"/>
            <a:ext cx="0" cy="769844"/>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Diamond 62">
            <a:extLst>
              <a:ext uri="{FF2B5EF4-FFF2-40B4-BE49-F238E27FC236}">
                <a16:creationId xmlns:a16="http://schemas.microsoft.com/office/drawing/2014/main" id="{25448CD3-BB0C-5F0A-9F0F-B194B45E3D74}"/>
              </a:ext>
            </a:extLst>
          </p:cNvPr>
          <p:cNvSpPr/>
          <p:nvPr/>
        </p:nvSpPr>
        <p:spPr>
          <a:xfrm rot="5400000">
            <a:off x="5825890" y="2414977"/>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cxnSp>
        <p:nvCxnSpPr>
          <p:cNvPr id="66" name="Straight Arrow Connector 65">
            <a:extLst>
              <a:ext uri="{FF2B5EF4-FFF2-40B4-BE49-F238E27FC236}">
                <a16:creationId xmlns:a16="http://schemas.microsoft.com/office/drawing/2014/main" id="{82C347AE-D16C-815D-1817-553155FC5D6B}"/>
              </a:ext>
            </a:extLst>
          </p:cNvPr>
          <p:cNvCxnSpPr>
            <a:cxnSpLocks/>
            <a:stCxn id="63" idx="3"/>
          </p:cNvCxnSpPr>
          <p:nvPr/>
        </p:nvCxnSpPr>
        <p:spPr>
          <a:xfrm>
            <a:off x="5915890" y="2558977"/>
            <a:ext cx="0" cy="764003"/>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8C5F3570-262B-527C-CA8D-D57DB4B16944}"/>
              </a:ext>
            </a:extLst>
          </p:cNvPr>
          <p:cNvCxnSpPr>
            <a:cxnSpLocks/>
            <a:stCxn id="468" idx="3"/>
            <a:endCxn id="234" idx="1"/>
          </p:cNvCxnSpPr>
          <p:nvPr/>
        </p:nvCxnSpPr>
        <p:spPr>
          <a:xfrm rot="5400000">
            <a:off x="4393772" y="4718705"/>
            <a:ext cx="1458864" cy="926345"/>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4" name="Connector: Elbow 93">
            <a:extLst>
              <a:ext uri="{FF2B5EF4-FFF2-40B4-BE49-F238E27FC236}">
                <a16:creationId xmlns:a16="http://schemas.microsoft.com/office/drawing/2014/main" id="{57E26403-D2BA-A652-556C-007C756614DA}"/>
              </a:ext>
            </a:extLst>
          </p:cNvPr>
          <p:cNvCxnSpPr>
            <a:cxnSpLocks/>
            <a:stCxn id="468" idx="3"/>
            <a:endCxn id="237" idx="1"/>
          </p:cNvCxnSpPr>
          <p:nvPr/>
        </p:nvCxnSpPr>
        <p:spPr>
          <a:xfrm rot="5400000">
            <a:off x="4850294" y="4254871"/>
            <a:ext cx="538509" cy="933657"/>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2D2BBDEA-C82B-3FA4-634F-46C33F42BB25}"/>
              </a:ext>
            </a:extLst>
          </p:cNvPr>
          <p:cNvCxnSpPr>
            <a:cxnSpLocks/>
            <a:stCxn id="468" idx="3"/>
            <a:endCxn id="238" idx="1"/>
          </p:cNvCxnSpPr>
          <p:nvPr/>
        </p:nvCxnSpPr>
        <p:spPr>
          <a:xfrm rot="5400000">
            <a:off x="4601000" y="4469195"/>
            <a:ext cx="1002127" cy="968627"/>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1" name="Connector: Elbow 100">
            <a:extLst>
              <a:ext uri="{FF2B5EF4-FFF2-40B4-BE49-F238E27FC236}">
                <a16:creationId xmlns:a16="http://schemas.microsoft.com/office/drawing/2014/main" id="{DB03FCD8-9B74-FC3B-ECD5-F8CE41219C56}"/>
              </a:ext>
            </a:extLst>
          </p:cNvPr>
          <p:cNvCxnSpPr>
            <a:cxnSpLocks/>
            <a:stCxn id="477" idx="3"/>
            <a:endCxn id="237" idx="3"/>
          </p:cNvCxnSpPr>
          <p:nvPr/>
        </p:nvCxnSpPr>
        <p:spPr>
          <a:xfrm rot="16200000" flipH="1">
            <a:off x="2643030" y="4230621"/>
            <a:ext cx="548931" cy="97173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7" name="Connector: Elbow 106">
            <a:extLst>
              <a:ext uri="{FF2B5EF4-FFF2-40B4-BE49-F238E27FC236}">
                <a16:creationId xmlns:a16="http://schemas.microsoft.com/office/drawing/2014/main" id="{2062492D-50A4-EC61-613A-506821683487}"/>
              </a:ext>
            </a:extLst>
          </p:cNvPr>
          <p:cNvCxnSpPr>
            <a:cxnSpLocks/>
            <a:stCxn id="477" idx="3"/>
            <a:endCxn id="234" idx="3"/>
          </p:cNvCxnSpPr>
          <p:nvPr/>
        </p:nvCxnSpPr>
        <p:spPr>
          <a:xfrm rot="16200000" flipH="1">
            <a:off x="2186508" y="4687143"/>
            <a:ext cx="1469286" cy="979045"/>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C7159804-0054-A01F-D8BE-BF6D62A11A75}"/>
              </a:ext>
            </a:extLst>
          </p:cNvPr>
          <p:cNvSpPr txBox="1">
            <a:spLocks/>
          </p:cNvSpPr>
          <p:nvPr/>
        </p:nvSpPr>
        <p:spPr>
          <a:xfrm flipH="1">
            <a:off x="8825120" y="3390275"/>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Actor</a:t>
            </a:r>
          </a:p>
        </p:txBody>
      </p:sp>
      <p:cxnSp>
        <p:nvCxnSpPr>
          <p:cNvPr id="144" name="Connector: Elbow 143">
            <a:extLst>
              <a:ext uri="{FF2B5EF4-FFF2-40B4-BE49-F238E27FC236}">
                <a16:creationId xmlns:a16="http://schemas.microsoft.com/office/drawing/2014/main" id="{694CE684-280A-9C51-093C-E688FEC9C35B}"/>
              </a:ext>
            </a:extLst>
          </p:cNvPr>
          <p:cNvCxnSpPr>
            <a:cxnSpLocks/>
            <a:stCxn id="477" idx="3"/>
            <a:endCxn id="238" idx="3"/>
          </p:cNvCxnSpPr>
          <p:nvPr/>
        </p:nvCxnSpPr>
        <p:spPr>
          <a:xfrm rot="16200000" flipH="1">
            <a:off x="2393737" y="4479915"/>
            <a:ext cx="1012549" cy="93676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92" name="Connector: Elbow 191">
            <a:extLst>
              <a:ext uri="{FF2B5EF4-FFF2-40B4-BE49-F238E27FC236}">
                <a16:creationId xmlns:a16="http://schemas.microsoft.com/office/drawing/2014/main" id="{F259447E-C289-30DD-1E9D-F5EB493B1814}"/>
              </a:ext>
            </a:extLst>
          </p:cNvPr>
          <p:cNvCxnSpPr>
            <a:cxnSpLocks/>
          </p:cNvCxnSpPr>
          <p:nvPr/>
        </p:nvCxnSpPr>
        <p:spPr>
          <a:xfrm rot="5400000" flipH="1" flipV="1">
            <a:off x="5595220" y="2091106"/>
            <a:ext cx="2412000" cy="5472000"/>
          </a:xfrm>
          <a:prstGeom prst="bentConnector3">
            <a:avLst>
              <a:gd name="adj1" fmla="val -13783"/>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96" name="Connector: Elbow 195">
            <a:extLst>
              <a:ext uri="{FF2B5EF4-FFF2-40B4-BE49-F238E27FC236}">
                <a16:creationId xmlns:a16="http://schemas.microsoft.com/office/drawing/2014/main" id="{58F7BB0C-4053-452C-C955-90FCDDF5A55F}"/>
              </a:ext>
            </a:extLst>
          </p:cNvPr>
          <p:cNvCxnSpPr>
            <a:cxnSpLocks/>
            <a:stCxn id="237" idx="2"/>
            <a:endCxn id="120" idx="2"/>
          </p:cNvCxnSpPr>
          <p:nvPr/>
        </p:nvCxnSpPr>
        <p:spPr>
          <a:xfrm rot="5400000" flipH="1" flipV="1">
            <a:off x="5977317" y="1671829"/>
            <a:ext cx="1485263" cy="5383819"/>
          </a:xfrm>
          <a:prstGeom prst="bentConnector3">
            <a:avLst>
              <a:gd name="adj1" fmla="val -7944"/>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68" name="Diamond 467">
            <a:extLst>
              <a:ext uri="{FF2B5EF4-FFF2-40B4-BE49-F238E27FC236}">
                <a16:creationId xmlns:a16="http://schemas.microsoft.com/office/drawing/2014/main" id="{845FCE46-F913-7E3A-BFF7-4DAA484BB55E}"/>
              </a:ext>
            </a:extLst>
          </p:cNvPr>
          <p:cNvSpPr/>
          <p:nvPr/>
        </p:nvSpPr>
        <p:spPr>
          <a:xfrm rot="5384717">
            <a:off x="5495976" y="4308446"/>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470" name="Diamond 469">
            <a:extLst>
              <a:ext uri="{FF2B5EF4-FFF2-40B4-BE49-F238E27FC236}">
                <a16:creationId xmlns:a16="http://schemas.microsoft.com/office/drawing/2014/main" id="{C1C3B087-5B08-B132-1FD7-66961B301CD9}"/>
              </a:ext>
            </a:extLst>
          </p:cNvPr>
          <p:cNvSpPr/>
          <p:nvPr/>
        </p:nvSpPr>
        <p:spPr>
          <a:xfrm rot="5400000">
            <a:off x="6912863" y="4323834"/>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475" name="Diamond 474">
            <a:extLst>
              <a:ext uri="{FF2B5EF4-FFF2-40B4-BE49-F238E27FC236}">
                <a16:creationId xmlns:a16="http://schemas.microsoft.com/office/drawing/2014/main" id="{038670EB-41E9-280D-3100-E37CC2B589CF}"/>
              </a:ext>
            </a:extLst>
          </p:cNvPr>
          <p:cNvSpPr/>
          <p:nvPr/>
        </p:nvSpPr>
        <p:spPr>
          <a:xfrm rot="5400000">
            <a:off x="913000" y="4304100"/>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477" name="Diamond 476">
            <a:extLst>
              <a:ext uri="{FF2B5EF4-FFF2-40B4-BE49-F238E27FC236}">
                <a16:creationId xmlns:a16="http://schemas.microsoft.com/office/drawing/2014/main" id="{FA6FAF86-EB37-06E2-C797-2B008EC8E0C2}"/>
              </a:ext>
            </a:extLst>
          </p:cNvPr>
          <p:cNvSpPr/>
          <p:nvPr/>
        </p:nvSpPr>
        <p:spPr>
          <a:xfrm rot="5287400">
            <a:off x="2338682" y="4298071"/>
            <a:ext cx="180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632" name="Isosceles Triangle 631">
            <a:extLst>
              <a:ext uri="{FF2B5EF4-FFF2-40B4-BE49-F238E27FC236}">
                <a16:creationId xmlns:a16="http://schemas.microsoft.com/office/drawing/2014/main" id="{AC38A1E3-4671-A08A-0DF5-6025AD990529}"/>
              </a:ext>
            </a:extLst>
          </p:cNvPr>
          <p:cNvSpPr/>
          <p:nvPr/>
        </p:nvSpPr>
        <p:spPr>
          <a:xfrm rot="10800000">
            <a:off x="9371373" y="324373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635" name="TextBox 634">
            <a:extLst>
              <a:ext uri="{FF2B5EF4-FFF2-40B4-BE49-F238E27FC236}">
                <a16:creationId xmlns:a16="http://schemas.microsoft.com/office/drawing/2014/main" id="{22E99820-D046-6BEA-E9B9-7B108442BB62}"/>
              </a:ext>
            </a:extLst>
          </p:cNvPr>
          <p:cNvSpPr txBox="1">
            <a:spLocks/>
          </p:cNvSpPr>
          <p:nvPr/>
        </p:nvSpPr>
        <p:spPr>
          <a:xfrm flipH="1">
            <a:off x="10446028" y="1939222"/>
            <a:ext cx="100955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Service Provider</a:t>
            </a:r>
          </a:p>
        </p:txBody>
      </p:sp>
      <p:sp>
        <p:nvSpPr>
          <p:cNvPr id="636" name="TextBox 635">
            <a:extLst>
              <a:ext uri="{FF2B5EF4-FFF2-40B4-BE49-F238E27FC236}">
                <a16:creationId xmlns:a16="http://schemas.microsoft.com/office/drawing/2014/main" id="{A9697C57-5F62-87D3-56C2-84E9A729CB51}"/>
              </a:ext>
            </a:extLst>
          </p:cNvPr>
          <p:cNvSpPr txBox="1">
            <a:spLocks/>
          </p:cNvSpPr>
          <p:nvPr/>
        </p:nvSpPr>
        <p:spPr>
          <a:xfrm flipH="1">
            <a:off x="10446027" y="1564010"/>
            <a:ext cx="1009560"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End User</a:t>
            </a:r>
          </a:p>
        </p:txBody>
      </p:sp>
      <p:cxnSp>
        <p:nvCxnSpPr>
          <p:cNvPr id="637" name="Connector: Elbow 636">
            <a:extLst>
              <a:ext uri="{FF2B5EF4-FFF2-40B4-BE49-F238E27FC236}">
                <a16:creationId xmlns:a16="http://schemas.microsoft.com/office/drawing/2014/main" id="{0BF1C042-96C3-373B-9A80-3677BB75D27E}"/>
              </a:ext>
            </a:extLst>
          </p:cNvPr>
          <p:cNvCxnSpPr>
            <a:cxnSpLocks/>
            <a:stCxn id="632" idx="3"/>
            <a:endCxn id="635" idx="1"/>
          </p:cNvCxnSpPr>
          <p:nvPr/>
        </p:nvCxnSpPr>
        <p:spPr>
          <a:xfrm rot="5400000" flipH="1" flipV="1">
            <a:off x="9862223" y="1650376"/>
            <a:ext cx="1189100" cy="1997625"/>
          </a:xfrm>
          <a:prstGeom prst="bentConnector4">
            <a:avLst>
              <a:gd name="adj1" fmla="val 29976"/>
              <a:gd name="adj2" fmla="val 111444"/>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47" name="Connector: Elbow 646">
            <a:extLst>
              <a:ext uri="{FF2B5EF4-FFF2-40B4-BE49-F238E27FC236}">
                <a16:creationId xmlns:a16="http://schemas.microsoft.com/office/drawing/2014/main" id="{0C6AE49F-5022-C4FE-CA12-58B3C06B4D99}"/>
              </a:ext>
            </a:extLst>
          </p:cNvPr>
          <p:cNvCxnSpPr>
            <a:cxnSpLocks/>
            <a:stCxn id="632" idx="3"/>
            <a:endCxn id="636" idx="1"/>
          </p:cNvCxnSpPr>
          <p:nvPr/>
        </p:nvCxnSpPr>
        <p:spPr>
          <a:xfrm rot="5400000" flipH="1" flipV="1">
            <a:off x="9674618" y="1462769"/>
            <a:ext cx="1564312" cy="1997626"/>
          </a:xfrm>
          <a:prstGeom prst="bentConnector4">
            <a:avLst>
              <a:gd name="adj1" fmla="val 22850"/>
              <a:gd name="adj2" fmla="val 111444"/>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63" name="Connector: Elbow 662">
            <a:extLst>
              <a:ext uri="{FF2B5EF4-FFF2-40B4-BE49-F238E27FC236}">
                <a16:creationId xmlns:a16="http://schemas.microsoft.com/office/drawing/2014/main" id="{1815BA4A-34CC-3A34-4AF0-1D70A4D6E891}"/>
              </a:ext>
            </a:extLst>
          </p:cNvPr>
          <p:cNvCxnSpPr>
            <a:cxnSpLocks/>
            <a:stCxn id="42" idx="1"/>
            <a:endCxn id="635" idx="3"/>
          </p:cNvCxnSpPr>
          <p:nvPr/>
        </p:nvCxnSpPr>
        <p:spPr>
          <a:xfrm>
            <a:off x="4392648" y="841827"/>
            <a:ext cx="6053380" cy="1212811"/>
          </a:xfrm>
          <a:prstGeom prst="bentConnector3">
            <a:avLst>
              <a:gd name="adj1" fmla="val 81855"/>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666" name="Connector: Elbow 665">
            <a:extLst>
              <a:ext uri="{FF2B5EF4-FFF2-40B4-BE49-F238E27FC236}">
                <a16:creationId xmlns:a16="http://schemas.microsoft.com/office/drawing/2014/main" id="{D0CD0BB2-FB96-9947-D1CA-B9324CBA84D3}"/>
              </a:ext>
            </a:extLst>
          </p:cNvPr>
          <p:cNvCxnSpPr>
            <a:cxnSpLocks/>
            <a:stCxn id="42" idx="1"/>
            <a:endCxn id="636" idx="3"/>
          </p:cNvCxnSpPr>
          <p:nvPr/>
        </p:nvCxnSpPr>
        <p:spPr>
          <a:xfrm>
            <a:off x="4392648" y="841827"/>
            <a:ext cx="6053379" cy="837599"/>
          </a:xfrm>
          <a:prstGeom prst="bentConnector3">
            <a:avLst>
              <a:gd name="adj1" fmla="val 81958"/>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03" name="TextBox 702">
            <a:extLst>
              <a:ext uri="{FF2B5EF4-FFF2-40B4-BE49-F238E27FC236}">
                <a16:creationId xmlns:a16="http://schemas.microsoft.com/office/drawing/2014/main" id="{9BFEBF78-EBCB-6171-42B0-27D7CDEB41BF}"/>
              </a:ext>
            </a:extLst>
          </p:cNvPr>
          <p:cNvSpPr txBox="1"/>
          <p:nvPr/>
        </p:nvSpPr>
        <p:spPr>
          <a:xfrm flipH="1">
            <a:off x="4633076" y="567167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04" name="TextBox 703">
            <a:extLst>
              <a:ext uri="{FF2B5EF4-FFF2-40B4-BE49-F238E27FC236}">
                <a16:creationId xmlns:a16="http://schemas.microsoft.com/office/drawing/2014/main" id="{35F0B60D-2E40-C822-4853-7083FD15F801}"/>
              </a:ext>
            </a:extLst>
          </p:cNvPr>
          <p:cNvSpPr txBox="1"/>
          <p:nvPr/>
        </p:nvSpPr>
        <p:spPr>
          <a:xfrm flipH="1">
            <a:off x="2493427" y="4760341"/>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receiver [1..1]</a:t>
            </a:r>
          </a:p>
        </p:txBody>
      </p:sp>
      <p:sp>
        <p:nvSpPr>
          <p:cNvPr id="705" name="TextBox 704">
            <a:extLst>
              <a:ext uri="{FF2B5EF4-FFF2-40B4-BE49-F238E27FC236}">
                <a16:creationId xmlns:a16="http://schemas.microsoft.com/office/drawing/2014/main" id="{5C0791D0-C9C8-AEC0-19EB-71C58F4382B6}"/>
              </a:ext>
            </a:extLst>
          </p:cNvPr>
          <p:cNvSpPr txBox="1"/>
          <p:nvPr/>
        </p:nvSpPr>
        <p:spPr>
          <a:xfrm flipH="1">
            <a:off x="4639217" y="5223959"/>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channel [1..1]</a:t>
            </a:r>
          </a:p>
        </p:txBody>
      </p:sp>
      <p:sp>
        <p:nvSpPr>
          <p:cNvPr id="706" name="TextBox 705">
            <a:extLst>
              <a:ext uri="{FF2B5EF4-FFF2-40B4-BE49-F238E27FC236}">
                <a16:creationId xmlns:a16="http://schemas.microsoft.com/office/drawing/2014/main" id="{AEFCF190-C9BA-D12F-041A-3D2148F59156}"/>
              </a:ext>
            </a:extLst>
          </p:cNvPr>
          <p:cNvSpPr txBox="1"/>
          <p:nvPr/>
        </p:nvSpPr>
        <p:spPr>
          <a:xfrm flipH="1">
            <a:off x="2484440" y="5223959"/>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channel [1..1]</a:t>
            </a:r>
          </a:p>
        </p:txBody>
      </p:sp>
      <p:sp>
        <p:nvSpPr>
          <p:cNvPr id="707" name="TextBox 706">
            <a:extLst>
              <a:ext uri="{FF2B5EF4-FFF2-40B4-BE49-F238E27FC236}">
                <a16:creationId xmlns:a16="http://schemas.microsoft.com/office/drawing/2014/main" id="{175A5781-0444-F734-191B-10ED1BD7D2C6}"/>
              </a:ext>
            </a:extLst>
          </p:cNvPr>
          <p:cNvSpPr txBox="1"/>
          <p:nvPr/>
        </p:nvSpPr>
        <p:spPr>
          <a:xfrm flipH="1">
            <a:off x="4635882" y="4749084"/>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receiver [1..1]</a:t>
            </a:r>
          </a:p>
        </p:txBody>
      </p:sp>
      <p:sp>
        <p:nvSpPr>
          <p:cNvPr id="708" name="TextBox 707">
            <a:extLst>
              <a:ext uri="{FF2B5EF4-FFF2-40B4-BE49-F238E27FC236}">
                <a16:creationId xmlns:a16="http://schemas.microsoft.com/office/drawing/2014/main" id="{8845BDF6-E556-C122-9AA1-CAE9FCAC4148}"/>
              </a:ext>
            </a:extLst>
          </p:cNvPr>
          <p:cNvSpPr txBox="1"/>
          <p:nvPr/>
        </p:nvSpPr>
        <p:spPr>
          <a:xfrm flipH="1">
            <a:off x="3008973" y="6025446"/>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09" name="TextBox 708">
            <a:extLst>
              <a:ext uri="{FF2B5EF4-FFF2-40B4-BE49-F238E27FC236}">
                <a16:creationId xmlns:a16="http://schemas.microsoft.com/office/drawing/2014/main" id="{EF6A6513-DA6D-AFCA-6396-1E7081BFAB0F}"/>
              </a:ext>
            </a:extLst>
          </p:cNvPr>
          <p:cNvSpPr txBox="1"/>
          <p:nvPr/>
        </p:nvSpPr>
        <p:spPr>
          <a:xfrm flipH="1">
            <a:off x="2517855" y="567167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10" name="TextBox 709">
            <a:extLst>
              <a:ext uri="{FF2B5EF4-FFF2-40B4-BE49-F238E27FC236}">
                <a16:creationId xmlns:a16="http://schemas.microsoft.com/office/drawing/2014/main" id="{B2C02A16-8051-724C-3DCA-319EA9C55C3D}"/>
              </a:ext>
            </a:extLst>
          </p:cNvPr>
          <p:cNvSpPr txBox="1"/>
          <p:nvPr/>
        </p:nvSpPr>
        <p:spPr>
          <a:xfrm flipH="1">
            <a:off x="4242530" y="602174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11" name="TextBox 710">
            <a:extLst>
              <a:ext uri="{FF2B5EF4-FFF2-40B4-BE49-F238E27FC236}">
                <a16:creationId xmlns:a16="http://schemas.microsoft.com/office/drawing/2014/main" id="{161B6897-AA9F-605A-98AA-05566921F512}"/>
              </a:ext>
            </a:extLst>
          </p:cNvPr>
          <p:cNvSpPr txBox="1"/>
          <p:nvPr/>
        </p:nvSpPr>
        <p:spPr>
          <a:xfrm flipH="1">
            <a:off x="9537217" y="362014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refersTo</a:t>
            </a:r>
            <a:r>
              <a:rPr kumimoji="0" lang="en-GB" sz="800" b="0" i="0" u="none" strike="noStrike" kern="1200" cap="none" spc="0" normalizeH="0" baseline="0" noProof="0">
                <a:ln>
                  <a:noFill/>
                </a:ln>
                <a:solidFill>
                  <a:prstClr val="black"/>
                </a:solidFill>
                <a:effectLst/>
                <a:uLnTx/>
                <a:uFillTx/>
                <a:latin typeface="Calibri"/>
                <a:ea typeface="+mn-ea"/>
                <a:cs typeface="+mn-cs"/>
              </a:rPr>
              <a:t> [1..1]</a:t>
            </a:r>
          </a:p>
        </p:txBody>
      </p:sp>
      <p:sp>
        <p:nvSpPr>
          <p:cNvPr id="712" name="TextBox 711">
            <a:extLst>
              <a:ext uri="{FF2B5EF4-FFF2-40B4-BE49-F238E27FC236}">
                <a16:creationId xmlns:a16="http://schemas.microsoft.com/office/drawing/2014/main" id="{1971EFB8-3C74-A69F-BB77-17F5A689DD4D}"/>
              </a:ext>
            </a:extLst>
          </p:cNvPr>
          <p:cNvSpPr txBox="1"/>
          <p:nvPr/>
        </p:nvSpPr>
        <p:spPr>
          <a:xfrm flipH="1">
            <a:off x="8663749" y="3621957"/>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refersTo</a:t>
            </a:r>
            <a:r>
              <a:rPr kumimoji="0" lang="en-GB" sz="800" b="0" i="0" u="none" strike="noStrike" kern="1200" cap="none" spc="0" normalizeH="0" baseline="0" noProof="0">
                <a:ln>
                  <a:noFill/>
                </a:ln>
                <a:solidFill>
                  <a:prstClr val="black"/>
                </a:solidFill>
                <a:effectLst/>
                <a:uLnTx/>
                <a:uFillTx/>
                <a:latin typeface="Calibri"/>
                <a:ea typeface="+mn-ea"/>
                <a:cs typeface="+mn-cs"/>
              </a:rPr>
              <a:t> [1..1]</a:t>
            </a:r>
          </a:p>
        </p:txBody>
      </p:sp>
      <p:sp>
        <p:nvSpPr>
          <p:cNvPr id="714" name="TextBox 713">
            <a:extLst>
              <a:ext uri="{FF2B5EF4-FFF2-40B4-BE49-F238E27FC236}">
                <a16:creationId xmlns:a16="http://schemas.microsoft.com/office/drawing/2014/main" id="{4B4B20EA-9A82-B984-93AF-06C170361469}"/>
              </a:ext>
            </a:extLst>
          </p:cNvPr>
          <p:cNvSpPr txBox="1"/>
          <p:nvPr/>
        </p:nvSpPr>
        <p:spPr>
          <a:xfrm flipH="1">
            <a:off x="9451432" y="1473339"/>
            <a:ext cx="100955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endUsers</a:t>
            </a:r>
            <a:r>
              <a:rPr kumimoji="0" lang="en-GB" sz="800" b="0" i="0" u="none" strike="noStrike" kern="1200" cap="none" spc="0" normalizeH="0" baseline="0" noProof="0">
                <a:ln>
                  <a:noFill/>
                </a:ln>
                <a:solidFill>
                  <a:prstClr val="black"/>
                </a:solidFill>
                <a:effectLst/>
                <a:uLnTx/>
                <a:uFillTx/>
                <a:latin typeface="Calibri"/>
                <a:ea typeface="+mn-ea"/>
                <a:cs typeface="+mn-cs"/>
              </a:rPr>
              <a:t> [1..*]</a:t>
            </a:r>
          </a:p>
        </p:txBody>
      </p:sp>
      <p:sp>
        <p:nvSpPr>
          <p:cNvPr id="715" name="TextBox 714">
            <a:extLst>
              <a:ext uri="{FF2B5EF4-FFF2-40B4-BE49-F238E27FC236}">
                <a16:creationId xmlns:a16="http://schemas.microsoft.com/office/drawing/2014/main" id="{E61F08A4-547B-4D4B-2E7C-55CBE6ECAC57}"/>
              </a:ext>
            </a:extLst>
          </p:cNvPr>
          <p:cNvSpPr txBox="1"/>
          <p:nvPr/>
        </p:nvSpPr>
        <p:spPr>
          <a:xfrm flipH="1">
            <a:off x="9340802" y="1782083"/>
            <a:ext cx="111370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serviceProviders</a:t>
            </a:r>
            <a:r>
              <a:rPr kumimoji="0" lang="en-GB" sz="800" b="0" i="0" u="none" strike="noStrike" kern="1200" cap="none" spc="0" normalizeH="0" baseline="0" noProof="0">
                <a:ln>
                  <a:noFill/>
                </a:ln>
                <a:solidFill>
                  <a:prstClr val="black"/>
                </a:solidFill>
                <a:effectLst/>
                <a:uLnTx/>
                <a:uFillTx/>
                <a:latin typeface="Calibri"/>
                <a:ea typeface="+mn-ea"/>
                <a:cs typeface="+mn-cs"/>
              </a:rPr>
              <a:t> [1..*]</a:t>
            </a:r>
          </a:p>
        </p:txBody>
      </p:sp>
      <p:cxnSp>
        <p:nvCxnSpPr>
          <p:cNvPr id="115" name="Connector: Elbow 114">
            <a:extLst>
              <a:ext uri="{FF2B5EF4-FFF2-40B4-BE49-F238E27FC236}">
                <a16:creationId xmlns:a16="http://schemas.microsoft.com/office/drawing/2014/main" id="{FA24DF07-6099-B170-1300-49C9109552D7}"/>
              </a:ext>
            </a:extLst>
          </p:cNvPr>
          <p:cNvCxnSpPr>
            <a:cxnSpLocks/>
            <a:stCxn id="470" idx="3"/>
            <a:endCxn id="234" idx="2"/>
          </p:cNvCxnSpPr>
          <p:nvPr/>
        </p:nvCxnSpPr>
        <p:spPr>
          <a:xfrm rot="5400000">
            <a:off x="4819418" y="3843279"/>
            <a:ext cx="1558891" cy="2808000"/>
          </a:xfrm>
          <a:prstGeom prst="bentConnector3">
            <a:avLst>
              <a:gd name="adj1" fmla="val 114664"/>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32" name="Connector: Elbow 131">
            <a:extLst>
              <a:ext uri="{FF2B5EF4-FFF2-40B4-BE49-F238E27FC236}">
                <a16:creationId xmlns:a16="http://schemas.microsoft.com/office/drawing/2014/main" id="{E456DA89-BCA5-43DB-7605-3779CA32645B}"/>
              </a:ext>
            </a:extLst>
          </p:cNvPr>
          <p:cNvCxnSpPr>
            <a:cxnSpLocks/>
            <a:stCxn id="475" idx="3"/>
            <a:endCxn id="234" idx="2"/>
          </p:cNvCxnSpPr>
          <p:nvPr/>
        </p:nvCxnSpPr>
        <p:spPr>
          <a:xfrm rot="16200000" flipH="1">
            <a:off x="1635688" y="3815412"/>
            <a:ext cx="1578625" cy="2844000"/>
          </a:xfrm>
          <a:prstGeom prst="bentConnector3">
            <a:avLst>
              <a:gd name="adj1" fmla="val 11448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83" name="TextBox 782">
            <a:extLst>
              <a:ext uri="{FF2B5EF4-FFF2-40B4-BE49-F238E27FC236}">
                <a16:creationId xmlns:a16="http://schemas.microsoft.com/office/drawing/2014/main" id="{6A733D14-32F5-A6C1-D2AC-D496BFABAAAD}"/>
              </a:ext>
            </a:extLst>
          </p:cNvPr>
          <p:cNvSpPr txBox="1">
            <a:spLocks/>
          </p:cNvSpPr>
          <p:nvPr/>
        </p:nvSpPr>
        <p:spPr>
          <a:xfrm flipH="1">
            <a:off x="3407923" y="4511982"/>
            <a:ext cx="1249357"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Message</a:t>
            </a:r>
          </a:p>
        </p:txBody>
      </p:sp>
      <p:cxnSp>
        <p:nvCxnSpPr>
          <p:cNvPr id="784" name="Connector: Elbow 783">
            <a:extLst>
              <a:ext uri="{FF2B5EF4-FFF2-40B4-BE49-F238E27FC236}">
                <a16:creationId xmlns:a16="http://schemas.microsoft.com/office/drawing/2014/main" id="{40BCE30A-AF8C-9CA9-47A5-9FF8A03136B7}"/>
              </a:ext>
            </a:extLst>
          </p:cNvPr>
          <p:cNvCxnSpPr>
            <a:cxnSpLocks/>
            <a:stCxn id="31" idx="2"/>
            <a:endCxn id="783" idx="3"/>
          </p:cNvCxnSpPr>
          <p:nvPr/>
        </p:nvCxnSpPr>
        <p:spPr>
          <a:xfrm rot="16200000" flipH="1">
            <a:off x="2803552" y="4023027"/>
            <a:ext cx="361554" cy="847188"/>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787" name="Connector: Elbow 786">
            <a:extLst>
              <a:ext uri="{FF2B5EF4-FFF2-40B4-BE49-F238E27FC236}">
                <a16:creationId xmlns:a16="http://schemas.microsoft.com/office/drawing/2014/main" id="{41ECEBD2-60E0-6DD6-1349-8ADF32029522}"/>
              </a:ext>
            </a:extLst>
          </p:cNvPr>
          <p:cNvCxnSpPr>
            <a:cxnSpLocks/>
            <a:stCxn id="229" idx="2"/>
            <a:endCxn id="783" idx="1"/>
          </p:cNvCxnSpPr>
          <p:nvPr/>
        </p:nvCxnSpPr>
        <p:spPr>
          <a:xfrm rot="5400000">
            <a:off x="4871637" y="4059787"/>
            <a:ext cx="353255" cy="781967"/>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91" name="TextBox 790">
            <a:extLst>
              <a:ext uri="{FF2B5EF4-FFF2-40B4-BE49-F238E27FC236}">
                <a16:creationId xmlns:a16="http://schemas.microsoft.com/office/drawing/2014/main" id="{53395C0F-AF66-07C7-BF06-16D588C508F8}"/>
              </a:ext>
            </a:extLst>
          </p:cNvPr>
          <p:cNvSpPr txBox="1"/>
          <p:nvPr/>
        </p:nvSpPr>
        <p:spPr>
          <a:xfrm flipH="1">
            <a:off x="2636686" y="4395161"/>
            <a:ext cx="804864"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message [0..1]</a:t>
            </a:r>
          </a:p>
        </p:txBody>
      </p:sp>
      <p:sp>
        <p:nvSpPr>
          <p:cNvPr id="792" name="TextBox 791">
            <a:extLst>
              <a:ext uri="{FF2B5EF4-FFF2-40B4-BE49-F238E27FC236}">
                <a16:creationId xmlns:a16="http://schemas.microsoft.com/office/drawing/2014/main" id="{13786ECD-9C1A-B19C-6328-3A37CCD401F3}"/>
              </a:ext>
            </a:extLst>
          </p:cNvPr>
          <p:cNvSpPr txBox="1"/>
          <p:nvPr/>
        </p:nvSpPr>
        <p:spPr>
          <a:xfrm flipH="1">
            <a:off x="4590319" y="4371680"/>
            <a:ext cx="792577"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message [0..1]</a:t>
            </a:r>
          </a:p>
        </p:txBody>
      </p:sp>
      <p:sp>
        <p:nvSpPr>
          <p:cNvPr id="834" name="TextBox 833">
            <a:extLst>
              <a:ext uri="{FF2B5EF4-FFF2-40B4-BE49-F238E27FC236}">
                <a16:creationId xmlns:a16="http://schemas.microsoft.com/office/drawing/2014/main" id="{3C9D86F7-C3FA-FD53-375C-683C3AF1FDA6}"/>
              </a:ext>
            </a:extLst>
          </p:cNvPr>
          <p:cNvSpPr txBox="1">
            <a:spLocks/>
          </p:cNvSpPr>
          <p:nvPr/>
        </p:nvSpPr>
        <p:spPr>
          <a:xfrm flipH="1">
            <a:off x="10446026" y="2291161"/>
            <a:ext cx="1009561"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External</a:t>
            </a:r>
          </a:p>
        </p:txBody>
      </p:sp>
      <p:cxnSp>
        <p:nvCxnSpPr>
          <p:cNvPr id="835" name="Connector: Elbow 834">
            <a:extLst>
              <a:ext uri="{FF2B5EF4-FFF2-40B4-BE49-F238E27FC236}">
                <a16:creationId xmlns:a16="http://schemas.microsoft.com/office/drawing/2014/main" id="{F6CDF6D7-FC5D-C62B-C811-94382CA9E445}"/>
              </a:ext>
            </a:extLst>
          </p:cNvPr>
          <p:cNvCxnSpPr>
            <a:cxnSpLocks/>
            <a:stCxn id="42" idx="1"/>
            <a:endCxn id="834" idx="3"/>
          </p:cNvCxnSpPr>
          <p:nvPr/>
        </p:nvCxnSpPr>
        <p:spPr>
          <a:xfrm>
            <a:off x="4392648" y="841827"/>
            <a:ext cx="6053378" cy="1564750"/>
          </a:xfrm>
          <a:prstGeom prst="bentConnector3">
            <a:avLst>
              <a:gd name="adj1" fmla="val 81855"/>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38" name="TextBox 837">
            <a:extLst>
              <a:ext uri="{FF2B5EF4-FFF2-40B4-BE49-F238E27FC236}">
                <a16:creationId xmlns:a16="http://schemas.microsoft.com/office/drawing/2014/main" id="{148B8CB9-A2E7-D19A-9DA7-82BDA095D932}"/>
              </a:ext>
            </a:extLst>
          </p:cNvPr>
          <p:cNvSpPr txBox="1"/>
          <p:nvPr/>
        </p:nvSpPr>
        <p:spPr>
          <a:xfrm flipH="1">
            <a:off x="9467234" y="2195873"/>
            <a:ext cx="100955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externals [0..*]</a:t>
            </a:r>
          </a:p>
        </p:txBody>
      </p:sp>
      <p:cxnSp>
        <p:nvCxnSpPr>
          <p:cNvPr id="845" name="Connector: Elbow 844">
            <a:extLst>
              <a:ext uri="{FF2B5EF4-FFF2-40B4-BE49-F238E27FC236}">
                <a16:creationId xmlns:a16="http://schemas.microsoft.com/office/drawing/2014/main" id="{8F161426-9F97-42AB-D6EA-9C736AFAB6B4}"/>
              </a:ext>
            </a:extLst>
          </p:cNvPr>
          <p:cNvCxnSpPr>
            <a:cxnSpLocks/>
            <a:stCxn id="632" idx="3"/>
            <a:endCxn id="834" idx="1"/>
          </p:cNvCxnSpPr>
          <p:nvPr/>
        </p:nvCxnSpPr>
        <p:spPr>
          <a:xfrm rot="5400000" flipH="1" flipV="1">
            <a:off x="10038194" y="1826345"/>
            <a:ext cx="837161" cy="1997626"/>
          </a:xfrm>
          <a:prstGeom prst="bentConnector4">
            <a:avLst>
              <a:gd name="adj1" fmla="val 43107"/>
              <a:gd name="adj2" fmla="val 111444"/>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851" name="TextBox 850">
            <a:extLst>
              <a:ext uri="{FF2B5EF4-FFF2-40B4-BE49-F238E27FC236}">
                <a16:creationId xmlns:a16="http://schemas.microsoft.com/office/drawing/2014/main" id="{F8C0F244-CE6B-9A59-5171-58A40F1E35BA}"/>
              </a:ext>
            </a:extLst>
          </p:cNvPr>
          <p:cNvSpPr txBox="1">
            <a:spLocks/>
          </p:cNvSpPr>
          <p:nvPr/>
        </p:nvSpPr>
        <p:spPr>
          <a:xfrm flipH="1">
            <a:off x="5922190" y="1107041"/>
            <a:ext cx="96268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Journey Phase</a:t>
            </a:r>
          </a:p>
        </p:txBody>
      </p:sp>
      <p:sp>
        <p:nvSpPr>
          <p:cNvPr id="852" name="TextBox 851">
            <a:extLst>
              <a:ext uri="{FF2B5EF4-FFF2-40B4-BE49-F238E27FC236}">
                <a16:creationId xmlns:a16="http://schemas.microsoft.com/office/drawing/2014/main" id="{E8B35086-B26B-F4C8-FDEF-7F7954FB5D72}"/>
              </a:ext>
            </a:extLst>
          </p:cNvPr>
          <p:cNvSpPr txBox="1">
            <a:spLocks/>
          </p:cNvSpPr>
          <p:nvPr/>
        </p:nvSpPr>
        <p:spPr>
          <a:xfrm flipH="1">
            <a:off x="2814070" y="2124610"/>
            <a:ext cx="75022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Object</a:t>
            </a:r>
          </a:p>
        </p:txBody>
      </p:sp>
      <p:sp>
        <p:nvSpPr>
          <p:cNvPr id="853" name="TextBox 852">
            <a:extLst>
              <a:ext uri="{FF2B5EF4-FFF2-40B4-BE49-F238E27FC236}">
                <a16:creationId xmlns:a16="http://schemas.microsoft.com/office/drawing/2014/main" id="{A2D97777-7032-9AF2-6296-28516E920BE9}"/>
              </a:ext>
            </a:extLst>
          </p:cNvPr>
          <p:cNvSpPr txBox="1">
            <a:spLocks/>
          </p:cNvSpPr>
          <p:nvPr/>
        </p:nvSpPr>
        <p:spPr>
          <a:xfrm flipH="1">
            <a:off x="4066686" y="2115796"/>
            <a:ext cx="965829"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Backend System</a:t>
            </a:r>
          </a:p>
        </p:txBody>
      </p:sp>
      <p:cxnSp>
        <p:nvCxnSpPr>
          <p:cNvPr id="854" name="Connector: Elbow 853">
            <a:extLst>
              <a:ext uri="{FF2B5EF4-FFF2-40B4-BE49-F238E27FC236}">
                <a16:creationId xmlns:a16="http://schemas.microsoft.com/office/drawing/2014/main" id="{FC6088B7-EFA5-89F3-7BE5-7CE25776AA17}"/>
              </a:ext>
            </a:extLst>
          </p:cNvPr>
          <p:cNvCxnSpPr>
            <a:cxnSpLocks/>
            <a:stCxn id="64" idx="3"/>
            <a:endCxn id="852" idx="2"/>
          </p:cNvCxnSpPr>
          <p:nvPr/>
        </p:nvCxnSpPr>
        <p:spPr>
          <a:xfrm rot="10800000">
            <a:off x="3189182" y="2355442"/>
            <a:ext cx="122404" cy="353426"/>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858" name="Connector: Elbow 857">
            <a:extLst>
              <a:ext uri="{FF2B5EF4-FFF2-40B4-BE49-F238E27FC236}">
                <a16:creationId xmlns:a16="http://schemas.microsoft.com/office/drawing/2014/main" id="{423286CD-19D3-47FD-C3AB-0D76F7DEBA7C}"/>
              </a:ext>
            </a:extLst>
          </p:cNvPr>
          <p:cNvCxnSpPr>
            <a:cxnSpLocks/>
            <a:stCxn id="64" idx="1"/>
            <a:endCxn id="853" idx="2"/>
          </p:cNvCxnSpPr>
          <p:nvPr/>
        </p:nvCxnSpPr>
        <p:spPr>
          <a:xfrm flipV="1">
            <a:off x="4452106" y="2346628"/>
            <a:ext cx="97494" cy="362240"/>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63" name="TextBox 862">
            <a:extLst>
              <a:ext uri="{FF2B5EF4-FFF2-40B4-BE49-F238E27FC236}">
                <a16:creationId xmlns:a16="http://schemas.microsoft.com/office/drawing/2014/main" id="{3E44A657-075A-46A3-2ECF-2820B5D83576}"/>
              </a:ext>
            </a:extLst>
          </p:cNvPr>
          <p:cNvSpPr txBox="1"/>
          <p:nvPr/>
        </p:nvSpPr>
        <p:spPr>
          <a:xfrm flipH="1">
            <a:off x="2517791" y="2410635"/>
            <a:ext cx="80486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objects [0..*]</a:t>
            </a:r>
          </a:p>
        </p:txBody>
      </p:sp>
      <p:sp>
        <p:nvSpPr>
          <p:cNvPr id="864" name="TextBox 863">
            <a:extLst>
              <a:ext uri="{FF2B5EF4-FFF2-40B4-BE49-F238E27FC236}">
                <a16:creationId xmlns:a16="http://schemas.microsoft.com/office/drawing/2014/main" id="{F7EEB9A4-1E18-EB47-6A3F-33487FA16F46}"/>
              </a:ext>
            </a:extLst>
          </p:cNvPr>
          <p:cNvSpPr txBox="1"/>
          <p:nvPr/>
        </p:nvSpPr>
        <p:spPr>
          <a:xfrm flipH="1">
            <a:off x="4505082" y="2413833"/>
            <a:ext cx="80486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systems [0..*]</a:t>
            </a:r>
          </a:p>
        </p:txBody>
      </p:sp>
      <p:sp>
        <p:nvSpPr>
          <p:cNvPr id="867" name="TextBox 866">
            <a:extLst>
              <a:ext uri="{FF2B5EF4-FFF2-40B4-BE49-F238E27FC236}">
                <a16:creationId xmlns:a16="http://schemas.microsoft.com/office/drawing/2014/main" id="{92737CA1-0D95-8A9D-9BA9-9BF21BC8CE56}"/>
              </a:ext>
            </a:extLst>
          </p:cNvPr>
          <p:cNvSpPr txBox="1">
            <a:spLocks/>
          </p:cNvSpPr>
          <p:nvPr/>
        </p:nvSpPr>
        <p:spPr>
          <a:xfrm flipH="1">
            <a:off x="7842448" y="1105951"/>
            <a:ext cx="1028705"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Journey Operator</a:t>
            </a:r>
          </a:p>
        </p:txBody>
      </p:sp>
      <p:sp>
        <p:nvSpPr>
          <p:cNvPr id="868" name="TextBox 867">
            <a:extLst>
              <a:ext uri="{FF2B5EF4-FFF2-40B4-BE49-F238E27FC236}">
                <a16:creationId xmlns:a16="http://schemas.microsoft.com/office/drawing/2014/main" id="{A41935B1-920E-6AAB-2D4A-9F35F8E08831}"/>
              </a:ext>
            </a:extLst>
          </p:cNvPr>
          <p:cNvSpPr txBox="1">
            <a:spLocks/>
          </p:cNvSpPr>
          <p:nvPr/>
        </p:nvSpPr>
        <p:spPr>
          <a:xfrm flipH="1">
            <a:off x="8362948" y="1686556"/>
            <a:ext cx="75022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Decision</a:t>
            </a:r>
          </a:p>
        </p:txBody>
      </p:sp>
      <p:sp>
        <p:nvSpPr>
          <p:cNvPr id="869" name="TextBox 868">
            <a:extLst>
              <a:ext uri="{FF2B5EF4-FFF2-40B4-BE49-F238E27FC236}">
                <a16:creationId xmlns:a16="http://schemas.microsoft.com/office/drawing/2014/main" id="{B4052FF1-92D5-B525-ACE4-840E118FC096}"/>
              </a:ext>
            </a:extLst>
          </p:cNvPr>
          <p:cNvSpPr txBox="1">
            <a:spLocks/>
          </p:cNvSpPr>
          <p:nvPr/>
        </p:nvSpPr>
        <p:spPr>
          <a:xfrm flipH="1">
            <a:off x="7442933" y="1688407"/>
            <a:ext cx="799911"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Concurrency</a:t>
            </a:r>
          </a:p>
        </p:txBody>
      </p:sp>
      <p:sp>
        <p:nvSpPr>
          <p:cNvPr id="870" name="Isosceles Triangle 869">
            <a:extLst>
              <a:ext uri="{FF2B5EF4-FFF2-40B4-BE49-F238E27FC236}">
                <a16:creationId xmlns:a16="http://schemas.microsoft.com/office/drawing/2014/main" id="{3CE8B04E-E188-D708-EEF6-44D40798BA06}"/>
              </a:ext>
            </a:extLst>
          </p:cNvPr>
          <p:cNvSpPr/>
          <p:nvPr/>
        </p:nvSpPr>
        <p:spPr>
          <a:xfrm>
            <a:off x="8242844" y="134858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871" name="Connector: Elbow 870">
            <a:extLst>
              <a:ext uri="{FF2B5EF4-FFF2-40B4-BE49-F238E27FC236}">
                <a16:creationId xmlns:a16="http://schemas.microsoft.com/office/drawing/2014/main" id="{C1686DA9-F4E9-7020-6E96-182C6FF1B942}"/>
              </a:ext>
            </a:extLst>
          </p:cNvPr>
          <p:cNvCxnSpPr>
            <a:cxnSpLocks/>
            <a:stCxn id="869" idx="0"/>
            <a:endCxn id="870" idx="3"/>
          </p:cNvCxnSpPr>
          <p:nvPr/>
        </p:nvCxnSpPr>
        <p:spPr>
          <a:xfrm rot="5400000" flipH="1" flipV="1">
            <a:off x="7990893" y="1349868"/>
            <a:ext cx="190535" cy="48654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873" name="Connector: Elbow 872">
            <a:extLst>
              <a:ext uri="{FF2B5EF4-FFF2-40B4-BE49-F238E27FC236}">
                <a16:creationId xmlns:a16="http://schemas.microsoft.com/office/drawing/2014/main" id="{A98672B3-B70F-A21D-BCEB-E2AD5F7F67E8}"/>
              </a:ext>
            </a:extLst>
          </p:cNvPr>
          <p:cNvCxnSpPr>
            <a:cxnSpLocks/>
            <a:stCxn id="870" idx="3"/>
            <a:endCxn id="868" idx="0"/>
          </p:cNvCxnSpPr>
          <p:nvPr/>
        </p:nvCxnSpPr>
        <p:spPr>
          <a:xfrm rot="16200000" flipH="1">
            <a:off x="8439404" y="1387900"/>
            <a:ext cx="188684" cy="408628"/>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878" name="Connector: Elbow 877">
            <a:extLst>
              <a:ext uri="{FF2B5EF4-FFF2-40B4-BE49-F238E27FC236}">
                <a16:creationId xmlns:a16="http://schemas.microsoft.com/office/drawing/2014/main" id="{D81E9901-DD5F-3174-1D6C-CB8DFDE5BD54}"/>
              </a:ext>
            </a:extLst>
          </p:cNvPr>
          <p:cNvCxnSpPr>
            <a:cxnSpLocks/>
            <a:stCxn id="42" idx="1"/>
            <a:endCxn id="851" idx="3"/>
          </p:cNvCxnSpPr>
          <p:nvPr/>
        </p:nvCxnSpPr>
        <p:spPr>
          <a:xfrm>
            <a:off x="4392648" y="841827"/>
            <a:ext cx="1529542" cy="380630"/>
          </a:xfrm>
          <a:prstGeom prst="bentConnector3">
            <a:avLst>
              <a:gd name="adj1" fmla="val 50000"/>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881" name="Connector: Elbow 880">
            <a:extLst>
              <a:ext uri="{FF2B5EF4-FFF2-40B4-BE49-F238E27FC236}">
                <a16:creationId xmlns:a16="http://schemas.microsoft.com/office/drawing/2014/main" id="{BCDBD46B-0ADE-EEEA-05A5-C614236DE32C}"/>
              </a:ext>
            </a:extLst>
          </p:cNvPr>
          <p:cNvCxnSpPr>
            <a:cxnSpLocks/>
            <a:stCxn id="42" idx="1"/>
            <a:endCxn id="867" idx="0"/>
          </p:cNvCxnSpPr>
          <p:nvPr/>
        </p:nvCxnSpPr>
        <p:spPr>
          <a:xfrm>
            <a:off x="4392648" y="841827"/>
            <a:ext cx="3964152" cy="26412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84" name="TextBox 883">
            <a:extLst>
              <a:ext uri="{FF2B5EF4-FFF2-40B4-BE49-F238E27FC236}">
                <a16:creationId xmlns:a16="http://schemas.microsoft.com/office/drawing/2014/main" id="{137BED68-7BEE-8B2C-D076-03A33FB7A0DF}"/>
              </a:ext>
            </a:extLst>
          </p:cNvPr>
          <p:cNvSpPr txBox="1"/>
          <p:nvPr/>
        </p:nvSpPr>
        <p:spPr>
          <a:xfrm flipH="1">
            <a:off x="4918632" y="1237903"/>
            <a:ext cx="107298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journeyPhases</a:t>
            </a:r>
            <a:r>
              <a:rPr kumimoji="0" lang="en-GB" sz="800" b="0" i="0" u="none" strike="noStrike" kern="1200" cap="none" spc="0" normalizeH="0" baseline="0" noProof="0">
                <a:ln>
                  <a:noFill/>
                </a:ln>
                <a:solidFill>
                  <a:prstClr val="black"/>
                </a:solidFill>
                <a:effectLst/>
                <a:uLnTx/>
                <a:uFillTx/>
                <a:latin typeface="Calibri"/>
                <a:ea typeface="+mn-ea"/>
                <a:cs typeface="+mn-cs"/>
              </a:rPr>
              <a:t> [0..*]</a:t>
            </a:r>
          </a:p>
        </p:txBody>
      </p:sp>
      <p:sp>
        <p:nvSpPr>
          <p:cNvPr id="885" name="TextBox 884">
            <a:extLst>
              <a:ext uri="{FF2B5EF4-FFF2-40B4-BE49-F238E27FC236}">
                <a16:creationId xmlns:a16="http://schemas.microsoft.com/office/drawing/2014/main" id="{C19516CF-5843-0967-9B1E-AC1180FB7BF9}"/>
              </a:ext>
            </a:extLst>
          </p:cNvPr>
          <p:cNvSpPr txBox="1"/>
          <p:nvPr/>
        </p:nvSpPr>
        <p:spPr>
          <a:xfrm flipH="1">
            <a:off x="7261501" y="824242"/>
            <a:ext cx="1192637"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journeyOperators</a:t>
            </a:r>
            <a:r>
              <a:rPr kumimoji="0" lang="en-GB" sz="800" b="0" i="0" u="none" strike="noStrike" kern="1200" cap="none" spc="0" normalizeH="0" baseline="0" noProof="0">
                <a:ln>
                  <a:noFill/>
                </a:ln>
                <a:solidFill>
                  <a:prstClr val="black"/>
                </a:solidFill>
                <a:effectLst/>
                <a:uLnTx/>
                <a:uFillTx/>
                <a:latin typeface="Calibri"/>
                <a:ea typeface="+mn-ea"/>
                <a:cs typeface="+mn-cs"/>
              </a:rPr>
              <a:t> [0..*]</a:t>
            </a:r>
          </a:p>
        </p:txBody>
      </p:sp>
      <p:cxnSp>
        <p:nvCxnSpPr>
          <p:cNvPr id="888" name="Connector: Elbow 887">
            <a:extLst>
              <a:ext uri="{FF2B5EF4-FFF2-40B4-BE49-F238E27FC236}">
                <a16:creationId xmlns:a16="http://schemas.microsoft.com/office/drawing/2014/main" id="{64DE6C80-72E3-F1E3-3EC1-AB39234BE36C}"/>
              </a:ext>
            </a:extLst>
          </p:cNvPr>
          <p:cNvCxnSpPr>
            <a:cxnSpLocks/>
            <a:stCxn id="64" idx="0"/>
            <a:endCxn id="851" idx="2"/>
          </p:cNvCxnSpPr>
          <p:nvPr/>
        </p:nvCxnSpPr>
        <p:spPr>
          <a:xfrm rot="5400000" flipH="1" flipV="1">
            <a:off x="4514901" y="704819"/>
            <a:ext cx="1255579" cy="2521688"/>
          </a:xfrm>
          <a:prstGeom prst="bentConnector3">
            <a:avLst>
              <a:gd name="adj1" fmla="val 50000"/>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892" name="Straight Arrow Connector 891">
            <a:extLst>
              <a:ext uri="{FF2B5EF4-FFF2-40B4-BE49-F238E27FC236}">
                <a16:creationId xmlns:a16="http://schemas.microsoft.com/office/drawing/2014/main" id="{911CCF0E-8629-E723-D559-914922DAEDFB}"/>
              </a:ext>
            </a:extLst>
          </p:cNvPr>
          <p:cNvCxnSpPr>
            <a:cxnSpLocks/>
            <a:stCxn id="867" idx="3"/>
            <a:endCxn id="851" idx="1"/>
          </p:cNvCxnSpPr>
          <p:nvPr/>
        </p:nvCxnSpPr>
        <p:spPr>
          <a:xfrm flipH="1">
            <a:off x="6884878" y="1221367"/>
            <a:ext cx="957570" cy="109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95" name="TextBox 894">
            <a:extLst>
              <a:ext uri="{FF2B5EF4-FFF2-40B4-BE49-F238E27FC236}">
                <a16:creationId xmlns:a16="http://schemas.microsoft.com/office/drawing/2014/main" id="{B74614D9-FFA3-3468-CC28-686BF732145A}"/>
              </a:ext>
            </a:extLst>
          </p:cNvPr>
          <p:cNvSpPr txBox="1"/>
          <p:nvPr/>
        </p:nvSpPr>
        <p:spPr>
          <a:xfrm flipH="1">
            <a:off x="6911154" y="1028117"/>
            <a:ext cx="851771"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belongsTo</a:t>
            </a:r>
            <a:r>
              <a:rPr kumimoji="0" lang="en-GB" sz="800" b="0" i="0" u="none" strike="noStrike" kern="1200" cap="none" spc="0" normalizeH="0" baseline="0" noProof="0">
                <a:ln>
                  <a:noFill/>
                </a:ln>
                <a:solidFill>
                  <a:prstClr val="black"/>
                </a:solidFill>
                <a:effectLst/>
                <a:uLnTx/>
                <a:uFillTx/>
                <a:latin typeface="Calibri"/>
                <a:ea typeface="+mn-ea"/>
                <a:cs typeface="+mn-cs"/>
              </a:rPr>
              <a:t> [0..1]</a:t>
            </a:r>
          </a:p>
        </p:txBody>
      </p:sp>
      <p:sp>
        <p:nvSpPr>
          <p:cNvPr id="896" name="TextBox 895">
            <a:extLst>
              <a:ext uri="{FF2B5EF4-FFF2-40B4-BE49-F238E27FC236}">
                <a16:creationId xmlns:a16="http://schemas.microsoft.com/office/drawing/2014/main" id="{C5CC8F00-BA78-F558-75C9-02F7DAB15BBB}"/>
              </a:ext>
            </a:extLst>
          </p:cNvPr>
          <p:cNvSpPr txBox="1"/>
          <p:nvPr/>
        </p:nvSpPr>
        <p:spPr>
          <a:xfrm flipH="1">
            <a:off x="6370942" y="1344477"/>
            <a:ext cx="851771"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belongsTo</a:t>
            </a:r>
            <a:r>
              <a:rPr kumimoji="0" lang="en-GB" sz="800" b="0" i="0" u="none" strike="noStrike" kern="1200" cap="none" spc="0" normalizeH="0" baseline="0" noProof="0">
                <a:ln>
                  <a:noFill/>
                </a:ln>
                <a:solidFill>
                  <a:prstClr val="black"/>
                </a:solidFill>
                <a:effectLst/>
                <a:uLnTx/>
                <a:uFillTx/>
                <a:latin typeface="Calibri"/>
                <a:ea typeface="+mn-ea"/>
                <a:cs typeface="+mn-cs"/>
              </a:rPr>
              <a:t> [0..1]</a:t>
            </a:r>
          </a:p>
        </p:txBody>
      </p:sp>
      <p:sp>
        <p:nvSpPr>
          <p:cNvPr id="911" name="TextBox 910">
            <a:extLst>
              <a:ext uri="{FF2B5EF4-FFF2-40B4-BE49-F238E27FC236}">
                <a16:creationId xmlns:a16="http://schemas.microsoft.com/office/drawing/2014/main" id="{6A3CFB0A-A503-702E-68CE-03ABD4E2667E}"/>
              </a:ext>
            </a:extLst>
          </p:cNvPr>
          <p:cNvSpPr txBox="1">
            <a:spLocks/>
          </p:cNvSpPr>
          <p:nvPr/>
        </p:nvSpPr>
        <p:spPr>
          <a:xfrm flipH="1">
            <a:off x="7702698" y="2689235"/>
            <a:ext cx="116845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End User Experience</a:t>
            </a:r>
          </a:p>
        </p:txBody>
      </p:sp>
      <p:sp>
        <p:nvSpPr>
          <p:cNvPr id="912" name="TextBox 911">
            <a:extLst>
              <a:ext uri="{FF2B5EF4-FFF2-40B4-BE49-F238E27FC236}">
                <a16:creationId xmlns:a16="http://schemas.microsoft.com/office/drawing/2014/main" id="{E7F6BA6E-B086-6639-7F28-83CA30C557BA}"/>
              </a:ext>
            </a:extLst>
          </p:cNvPr>
          <p:cNvSpPr txBox="1"/>
          <p:nvPr/>
        </p:nvSpPr>
        <p:spPr>
          <a:xfrm flipH="1">
            <a:off x="7018772" y="2421965"/>
            <a:ext cx="1277604"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journeyExperience</a:t>
            </a:r>
            <a:r>
              <a:rPr kumimoji="0" lang="en-GB" sz="800" b="0" i="0" u="none" strike="noStrike" kern="1200" cap="none" spc="0" normalizeH="0" baseline="0" noProof="0">
                <a:ln>
                  <a:noFill/>
                </a:ln>
                <a:solidFill>
                  <a:prstClr val="black"/>
                </a:solidFill>
                <a:effectLst/>
                <a:uLnTx/>
                <a:uFillTx/>
                <a:latin typeface="Calibri"/>
                <a:ea typeface="+mn-ea"/>
                <a:cs typeface="+mn-cs"/>
              </a:rPr>
              <a:t> [0..1]</a:t>
            </a:r>
          </a:p>
        </p:txBody>
      </p:sp>
      <p:cxnSp>
        <p:nvCxnSpPr>
          <p:cNvPr id="913" name="Connector: Elbow 912">
            <a:extLst>
              <a:ext uri="{FF2B5EF4-FFF2-40B4-BE49-F238E27FC236}">
                <a16:creationId xmlns:a16="http://schemas.microsoft.com/office/drawing/2014/main" id="{B2590370-1D6C-7E0F-3A0F-94C36EE19CB5}"/>
              </a:ext>
            </a:extLst>
          </p:cNvPr>
          <p:cNvCxnSpPr>
            <a:cxnSpLocks/>
            <a:stCxn id="11" idx="1"/>
            <a:endCxn id="911" idx="0"/>
          </p:cNvCxnSpPr>
          <p:nvPr/>
        </p:nvCxnSpPr>
        <p:spPr>
          <a:xfrm>
            <a:off x="6471531" y="2242092"/>
            <a:ext cx="1815394" cy="44714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16" name="Connector: Elbow 915">
            <a:extLst>
              <a:ext uri="{FF2B5EF4-FFF2-40B4-BE49-F238E27FC236}">
                <a16:creationId xmlns:a16="http://schemas.microsoft.com/office/drawing/2014/main" id="{86C0E381-AA11-A0C2-BBB8-22F9FA6AD8F9}"/>
              </a:ext>
            </a:extLst>
          </p:cNvPr>
          <p:cNvCxnSpPr>
            <a:cxnSpLocks/>
            <a:stCxn id="18" idx="1"/>
            <a:endCxn id="911" idx="2"/>
          </p:cNvCxnSpPr>
          <p:nvPr/>
        </p:nvCxnSpPr>
        <p:spPr>
          <a:xfrm flipV="1">
            <a:off x="6570926" y="2920067"/>
            <a:ext cx="1715999" cy="529871"/>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919" name="TextBox 918">
            <a:extLst>
              <a:ext uri="{FF2B5EF4-FFF2-40B4-BE49-F238E27FC236}">
                <a16:creationId xmlns:a16="http://schemas.microsoft.com/office/drawing/2014/main" id="{B54B014F-1AE1-91E9-162B-3E293652FD98}"/>
              </a:ext>
            </a:extLst>
          </p:cNvPr>
          <p:cNvSpPr txBox="1"/>
          <p:nvPr/>
        </p:nvSpPr>
        <p:spPr>
          <a:xfrm flipH="1">
            <a:off x="6849592" y="2892135"/>
            <a:ext cx="136142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touchpointExperience</a:t>
            </a:r>
            <a:r>
              <a:rPr kumimoji="0" lang="en-GB" sz="800" b="0" i="0" u="none" strike="noStrike" kern="1200" cap="none" spc="0" normalizeH="0" baseline="0" noProof="0">
                <a:ln>
                  <a:noFill/>
                </a:ln>
                <a:solidFill>
                  <a:prstClr val="black"/>
                </a:solidFill>
                <a:effectLst/>
                <a:uLnTx/>
                <a:uFillTx/>
                <a:latin typeface="Calibri"/>
                <a:ea typeface="+mn-ea"/>
                <a:cs typeface="+mn-cs"/>
              </a:rPr>
              <a:t> [0..1]</a:t>
            </a:r>
          </a:p>
        </p:txBody>
      </p:sp>
      <p:sp>
        <p:nvSpPr>
          <p:cNvPr id="922" name="Isosceles Triangle 921">
            <a:extLst>
              <a:ext uri="{FF2B5EF4-FFF2-40B4-BE49-F238E27FC236}">
                <a16:creationId xmlns:a16="http://schemas.microsoft.com/office/drawing/2014/main" id="{1D1ED4F0-6B90-767A-EB36-D1C207B43283}"/>
              </a:ext>
            </a:extLst>
          </p:cNvPr>
          <p:cNvSpPr/>
          <p:nvPr/>
        </p:nvSpPr>
        <p:spPr>
          <a:xfrm rot="10800000">
            <a:off x="10810981" y="1403847"/>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923" name="Connector: Elbow 922">
            <a:extLst>
              <a:ext uri="{FF2B5EF4-FFF2-40B4-BE49-F238E27FC236}">
                <a16:creationId xmlns:a16="http://schemas.microsoft.com/office/drawing/2014/main" id="{3C0B93F0-76A4-2821-3BBB-AF346DE61B6D}"/>
              </a:ext>
            </a:extLst>
          </p:cNvPr>
          <p:cNvCxnSpPr>
            <a:cxnSpLocks/>
            <a:stCxn id="926" idx="1"/>
            <a:endCxn id="922" idx="3"/>
          </p:cNvCxnSpPr>
          <p:nvPr/>
        </p:nvCxnSpPr>
        <p:spPr>
          <a:xfrm flipH="1" flipV="1">
            <a:off x="10897569" y="1403847"/>
            <a:ext cx="920559" cy="2217260"/>
          </a:xfrm>
          <a:prstGeom prst="bentConnector4">
            <a:avLst>
              <a:gd name="adj1" fmla="val -25868"/>
              <a:gd name="adj2" fmla="val 105728"/>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926" name="TextBox 925">
            <a:extLst>
              <a:ext uri="{FF2B5EF4-FFF2-40B4-BE49-F238E27FC236}">
                <a16:creationId xmlns:a16="http://schemas.microsoft.com/office/drawing/2014/main" id="{89D4D789-A2EC-F74B-0A8E-B1C91EED6E51}"/>
              </a:ext>
            </a:extLst>
          </p:cNvPr>
          <p:cNvSpPr txBox="1">
            <a:spLocks/>
          </p:cNvSpPr>
          <p:nvPr/>
        </p:nvSpPr>
        <p:spPr>
          <a:xfrm flipH="1">
            <a:off x="10644650" y="3505691"/>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Customer</a:t>
            </a:r>
          </a:p>
        </p:txBody>
      </p:sp>
      <p:sp>
        <p:nvSpPr>
          <p:cNvPr id="927" name="TextBox 926">
            <a:extLst>
              <a:ext uri="{FF2B5EF4-FFF2-40B4-BE49-F238E27FC236}">
                <a16:creationId xmlns:a16="http://schemas.microsoft.com/office/drawing/2014/main" id="{D9A2C646-EC3C-DD17-358A-8AD180C8DC90}"/>
              </a:ext>
            </a:extLst>
          </p:cNvPr>
          <p:cNvSpPr txBox="1">
            <a:spLocks/>
          </p:cNvSpPr>
          <p:nvPr/>
        </p:nvSpPr>
        <p:spPr>
          <a:xfrm flipH="1">
            <a:off x="10644650" y="3884477"/>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User</a:t>
            </a:r>
          </a:p>
        </p:txBody>
      </p:sp>
      <p:sp>
        <p:nvSpPr>
          <p:cNvPr id="928" name="TextBox 927">
            <a:extLst>
              <a:ext uri="{FF2B5EF4-FFF2-40B4-BE49-F238E27FC236}">
                <a16:creationId xmlns:a16="http://schemas.microsoft.com/office/drawing/2014/main" id="{E4CF0999-9C19-39BD-3BAB-836E265985F7}"/>
              </a:ext>
            </a:extLst>
          </p:cNvPr>
          <p:cNvSpPr txBox="1">
            <a:spLocks/>
          </p:cNvSpPr>
          <p:nvPr/>
        </p:nvSpPr>
        <p:spPr>
          <a:xfrm flipH="1">
            <a:off x="10656261" y="4254446"/>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Employee</a:t>
            </a:r>
          </a:p>
        </p:txBody>
      </p:sp>
      <p:sp>
        <p:nvSpPr>
          <p:cNvPr id="929" name="TextBox 928">
            <a:extLst>
              <a:ext uri="{FF2B5EF4-FFF2-40B4-BE49-F238E27FC236}">
                <a16:creationId xmlns:a16="http://schemas.microsoft.com/office/drawing/2014/main" id="{0A3864F0-798D-1458-D3EC-67B4C9B07A26}"/>
              </a:ext>
            </a:extLst>
          </p:cNvPr>
          <p:cNvSpPr txBox="1">
            <a:spLocks/>
          </p:cNvSpPr>
          <p:nvPr/>
        </p:nvSpPr>
        <p:spPr>
          <a:xfrm flipH="1">
            <a:off x="10660244" y="4644327"/>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Patient</a:t>
            </a:r>
          </a:p>
        </p:txBody>
      </p:sp>
      <p:sp>
        <p:nvSpPr>
          <p:cNvPr id="930" name="TextBox 929">
            <a:extLst>
              <a:ext uri="{FF2B5EF4-FFF2-40B4-BE49-F238E27FC236}">
                <a16:creationId xmlns:a16="http://schemas.microsoft.com/office/drawing/2014/main" id="{7DD75843-4D45-8666-AD6D-78F83E75A988}"/>
              </a:ext>
            </a:extLst>
          </p:cNvPr>
          <p:cNvSpPr txBox="1">
            <a:spLocks/>
          </p:cNvSpPr>
          <p:nvPr/>
        </p:nvSpPr>
        <p:spPr>
          <a:xfrm flipH="1">
            <a:off x="10656261" y="5003201"/>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Citizen</a:t>
            </a:r>
          </a:p>
        </p:txBody>
      </p:sp>
      <p:cxnSp>
        <p:nvCxnSpPr>
          <p:cNvPr id="933" name="Connector: Elbow 932">
            <a:extLst>
              <a:ext uri="{FF2B5EF4-FFF2-40B4-BE49-F238E27FC236}">
                <a16:creationId xmlns:a16="http://schemas.microsoft.com/office/drawing/2014/main" id="{8E5BA3BD-E852-C4D8-F250-D5F26EA47E66}"/>
              </a:ext>
            </a:extLst>
          </p:cNvPr>
          <p:cNvCxnSpPr>
            <a:cxnSpLocks/>
            <a:stCxn id="927" idx="1"/>
            <a:endCxn id="922" idx="3"/>
          </p:cNvCxnSpPr>
          <p:nvPr/>
        </p:nvCxnSpPr>
        <p:spPr>
          <a:xfrm flipH="1" flipV="1">
            <a:off x="10897569" y="1403847"/>
            <a:ext cx="920559" cy="2596046"/>
          </a:xfrm>
          <a:prstGeom prst="bentConnector4">
            <a:avLst>
              <a:gd name="adj1" fmla="val -25868"/>
              <a:gd name="adj2" fmla="val 10489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937" name="Connector: Elbow 936">
            <a:extLst>
              <a:ext uri="{FF2B5EF4-FFF2-40B4-BE49-F238E27FC236}">
                <a16:creationId xmlns:a16="http://schemas.microsoft.com/office/drawing/2014/main" id="{2124A18D-66C7-9197-EC6B-726DE7DEC6CF}"/>
              </a:ext>
            </a:extLst>
          </p:cNvPr>
          <p:cNvCxnSpPr>
            <a:cxnSpLocks/>
            <a:stCxn id="928" idx="1"/>
            <a:endCxn id="922" idx="3"/>
          </p:cNvCxnSpPr>
          <p:nvPr/>
        </p:nvCxnSpPr>
        <p:spPr>
          <a:xfrm flipH="1" flipV="1">
            <a:off x="10897569" y="1403847"/>
            <a:ext cx="932170" cy="2966015"/>
          </a:xfrm>
          <a:prstGeom prst="bentConnector4">
            <a:avLst>
              <a:gd name="adj1" fmla="val -24523"/>
              <a:gd name="adj2" fmla="val 10428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941" name="Connector: Elbow 940">
            <a:extLst>
              <a:ext uri="{FF2B5EF4-FFF2-40B4-BE49-F238E27FC236}">
                <a16:creationId xmlns:a16="http://schemas.microsoft.com/office/drawing/2014/main" id="{D6919AB3-1718-E499-769F-646D1C6AB760}"/>
              </a:ext>
            </a:extLst>
          </p:cNvPr>
          <p:cNvCxnSpPr>
            <a:cxnSpLocks/>
            <a:stCxn id="929" idx="1"/>
            <a:endCxn id="922" idx="3"/>
          </p:cNvCxnSpPr>
          <p:nvPr/>
        </p:nvCxnSpPr>
        <p:spPr>
          <a:xfrm flipH="1" flipV="1">
            <a:off x="10897569" y="1403847"/>
            <a:ext cx="936153" cy="3355896"/>
          </a:xfrm>
          <a:prstGeom prst="bentConnector4">
            <a:avLst>
              <a:gd name="adj1" fmla="val -24419"/>
              <a:gd name="adj2" fmla="val 103785"/>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945" name="Connector: Elbow 944">
            <a:extLst>
              <a:ext uri="{FF2B5EF4-FFF2-40B4-BE49-F238E27FC236}">
                <a16:creationId xmlns:a16="http://schemas.microsoft.com/office/drawing/2014/main" id="{5B244E0C-EFAC-6147-CA7F-ED135C5ED696}"/>
              </a:ext>
            </a:extLst>
          </p:cNvPr>
          <p:cNvCxnSpPr>
            <a:cxnSpLocks/>
            <a:stCxn id="930" idx="1"/>
            <a:endCxn id="922" idx="3"/>
          </p:cNvCxnSpPr>
          <p:nvPr/>
        </p:nvCxnSpPr>
        <p:spPr>
          <a:xfrm flipH="1" flipV="1">
            <a:off x="10897569" y="1403847"/>
            <a:ext cx="932170" cy="3714770"/>
          </a:xfrm>
          <a:prstGeom prst="bentConnector4">
            <a:avLst>
              <a:gd name="adj1" fmla="val -24864"/>
              <a:gd name="adj2" fmla="val 103419"/>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 name="Speech Bubble: Rectangle 2">
            <a:extLst>
              <a:ext uri="{FF2B5EF4-FFF2-40B4-BE49-F238E27FC236}">
                <a16:creationId xmlns:a16="http://schemas.microsoft.com/office/drawing/2014/main" id="{F247B9F7-3C2A-6091-B3E2-EB74D3DAC7BD}"/>
              </a:ext>
            </a:extLst>
          </p:cNvPr>
          <p:cNvSpPr/>
          <p:nvPr/>
        </p:nvSpPr>
        <p:spPr>
          <a:xfrm>
            <a:off x="7756063" y="4274748"/>
            <a:ext cx="1282777" cy="431037"/>
          </a:xfrm>
          <a:prstGeom prst="wedgeRectCallout">
            <a:avLst>
              <a:gd name="adj1" fmla="val -40567"/>
              <a:gd name="adj2" fmla="val -7606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endUserExperienceRating</a:t>
            </a:r>
            <a:r>
              <a:rPr kumimoji="0" lang="en-GB" sz="800" b="0" i="0" u="none" strike="noStrike" kern="1200" cap="none" spc="0" normalizeH="0" baseline="0" noProof="0">
                <a:ln>
                  <a:noFill/>
                </a:ln>
                <a:solidFill>
                  <a:prstClr val="black"/>
                </a:solidFill>
                <a:effectLst/>
                <a:uLnTx/>
                <a:uFillTx/>
                <a:latin typeface="Calibri"/>
                <a:ea typeface="+mn-ea"/>
                <a:cs typeface="+mn-cs"/>
              </a:rPr>
              <a:t> in [1,5]</a:t>
            </a:r>
          </a:p>
        </p:txBody>
      </p:sp>
      <p:cxnSp>
        <p:nvCxnSpPr>
          <p:cNvPr id="4" name="Straight Connector 3">
            <a:extLst>
              <a:ext uri="{FF2B5EF4-FFF2-40B4-BE49-F238E27FC236}">
                <a16:creationId xmlns:a16="http://schemas.microsoft.com/office/drawing/2014/main" id="{309A7268-7144-1DA8-AE97-9A0DC2D152E8}"/>
              </a:ext>
            </a:extLst>
          </p:cNvPr>
          <p:cNvCxnSpPr>
            <a:cxnSpLocks/>
            <a:endCxn id="3" idx="0"/>
          </p:cNvCxnSpPr>
          <p:nvPr/>
        </p:nvCxnSpPr>
        <p:spPr>
          <a:xfrm flipH="1">
            <a:off x="8397452" y="2920067"/>
            <a:ext cx="3905" cy="1354681"/>
          </a:xfrm>
          <a:prstGeom prst="line">
            <a:avLst/>
          </a:prstGeom>
          <a:ln>
            <a:prstDash val="dash"/>
            <a:tailEnd type="none" w="lg" len="lg"/>
          </a:ln>
        </p:spPr>
        <p:style>
          <a:lnRef idx="1">
            <a:schemeClr val="dk1"/>
          </a:lnRef>
          <a:fillRef idx="0">
            <a:schemeClr val="dk1"/>
          </a:fillRef>
          <a:effectRef idx="0">
            <a:schemeClr val="dk1"/>
          </a:effectRef>
          <a:fontRef idx="minor">
            <a:schemeClr val="tx1"/>
          </a:fontRef>
        </p:style>
      </p:cxnSp>
      <p:sp>
        <p:nvSpPr>
          <p:cNvPr id="9" name="Slide Number Placeholder 3">
            <a:extLst>
              <a:ext uri="{FF2B5EF4-FFF2-40B4-BE49-F238E27FC236}">
                <a16:creationId xmlns:a16="http://schemas.microsoft.com/office/drawing/2014/main" id="{7C43D5E9-C1BB-D821-350F-EFB2DE77B68B}"/>
              </a:ext>
            </a:extLst>
          </p:cNvPr>
          <p:cNvSpPr txBox="1">
            <a:spLocks/>
          </p:cNvSpPr>
          <p:nvPr/>
        </p:nvSpPr>
        <p:spPr>
          <a:xfrm>
            <a:off x="279400" y="6554934"/>
            <a:ext cx="417513" cy="109537"/>
          </a:xfrm>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45</a:t>
            </a:fld>
            <a:endParaRPr lang="en-GB" noProof="0"/>
          </a:p>
        </p:txBody>
      </p:sp>
    </p:spTree>
    <p:extLst>
      <p:ext uri="{BB962C8B-B14F-4D97-AF65-F5344CB8AC3E}">
        <p14:creationId xmlns:p14="http://schemas.microsoft.com/office/powerpoint/2010/main" val="3366647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0AFE6-BEED-E5A7-F663-44AD831A4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B95C1-C3A1-5C64-1233-2D3DAE6BF643}"/>
              </a:ext>
            </a:extLst>
          </p:cNvPr>
          <p:cNvSpPr>
            <a:spLocks noGrp="1"/>
          </p:cNvSpPr>
          <p:nvPr>
            <p:ph type="title"/>
          </p:nvPr>
        </p:nvSpPr>
        <p:spPr>
          <a:xfrm>
            <a:off x="696913" y="120083"/>
            <a:ext cx="9899967" cy="408968"/>
          </a:xfrm>
        </p:spPr>
        <p:txBody>
          <a:bodyPr/>
          <a:lstStyle/>
          <a:p>
            <a:r>
              <a:rPr lang="en-GB" sz="3200"/>
              <a:t>CJML complete metamodel – validated using EMF </a:t>
            </a:r>
            <a:r>
              <a:rPr lang="en-GB" sz="3200" err="1"/>
              <a:t>eCore</a:t>
            </a:r>
            <a:endParaRPr lang="en-GB" sz="3200" noProof="0"/>
          </a:p>
        </p:txBody>
      </p:sp>
      <p:sp>
        <p:nvSpPr>
          <p:cNvPr id="9" name="Slide Number Placeholder 3">
            <a:extLst>
              <a:ext uri="{FF2B5EF4-FFF2-40B4-BE49-F238E27FC236}">
                <a16:creationId xmlns:a16="http://schemas.microsoft.com/office/drawing/2014/main" id="{37EB9199-6B16-BB4C-2C53-ACF4CED025D8}"/>
              </a:ext>
            </a:extLst>
          </p:cNvPr>
          <p:cNvSpPr txBox="1">
            <a:spLocks/>
          </p:cNvSpPr>
          <p:nvPr/>
        </p:nvSpPr>
        <p:spPr>
          <a:xfrm>
            <a:off x="279400" y="6554934"/>
            <a:ext cx="417513" cy="109537"/>
          </a:xfrm>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46</a:t>
            </a:fld>
            <a:endParaRPr lang="en-GB" noProof="0"/>
          </a:p>
        </p:txBody>
      </p:sp>
      <p:pic>
        <p:nvPicPr>
          <p:cNvPr id="7" name="Picture 6">
            <a:extLst>
              <a:ext uri="{FF2B5EF4-FFF2-40B4-BE49-F238E27FC236}">
                <a16:creationId xmlns:a16="http://schemas.microsoft.com/office/drawing/2014/main" id="{EAF8833A-351F-A183-49C2-8CABDF9D3C18}"/>
              </a:ext>
            </a:extLst>
          </p:cNvPr>
          <p:cNvPicPr>
            <a:picLocks noChangeAspect="1"/>
          </p:cNvPicPr>
          <p:nvPr/>
        </p:nvPicPr>
        <p:blipFill>
          <a:blip r:embed="rId3"/>
          <a:stretch>
            <a:fillRect/>
          </a:stretch>
        </p:blipFill>
        <p:spPr>
          <a:xfrm>
            <a:off x="1149016" y="598067"/>
            <a:ext cx="9587329" cy="6210546"/>
          </a:xfrm>
          <a:prstGeom prst="rect">
            <a:avLst/>
          </a:prstGeom>
        </p:spPr>
      </p:pic>
    </p:spTree>
    <p:extLst>
      <p:ext uri="{BB962C8B-B14F-4D97-AF65-F5344CB8AC3E}">
        <p14:creationId xmlns:p14="http://schemas.microsoft.com/office/powerpoint/2010/main" val="2870988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C9EAFB"/>
        </a:solidFill>
        <a:effectLst/>
      </p:bgPr>
    </p:bg>
    <p:spTree>
      <p:nvGrpSpPr>
        <p:cNvPr id="1" name="">
          <a:extLst>
            <a:ext uri="{FF2B5EF4-FFF2-40B4-BE49-F238E27FC236}">
              <a16:creationId xmlns:a16="http://schemas.microsoft.com/office/drawing/2014/main" id="{19C2C1AB-75E0-3458-3A49-68C75C3BE67F}"/>
            </a:ext>
          </a:extLst>
        </p:cNvPr>
        <p:cNvGrpSpPr/>
        <p:nvPr/>
      </p:nvGrpSpPr>
      <p:grpSpPr>
        <a:xfrm>
          <a:off x="0" y="0"/>
          <a:ext cx="0" cy="0"/>
          <a:chOff x="0" y="0"/>
          <a:chExt cx="0" cy="0"/>
        </a:xfrm>
      </p:grpSpPr>
      <p:pic>
        <p:nvPicPr>
          <p:cNvPr id="5" name="Picture Placeholder 4" descr="Sea of white umbrellas with one blue one in the crowd">
            <a:extLst>
              <a:ext uri="{FF2B5EF4-FFF2-40B4-BE49-F238E27FC236}">
                <a16:creationId xmlns:a16="http://schemas.microsoft.com/office/drawing/2014/main" id="{F27AF2A9-F0B1-76FC-E696-7C0949C6824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8719" r="18719"/>
          <a:stretch/>
        </p:blipFill>
        <p:spPr/>
      </p:pic>
      <p:sp>
        <p:nvSpPr>
          <p:cNvPr id="3" name="Title 2">
            <a:extLst>
              <a:ext uri="{FF2B5EF4-FFF2-40B4-BE49-F238E27FC236}">
                <a16:creationId xmlns:a16="http://schemas.microsoft.com/office/drawing/2014/main" id="{8DCC0B91-8290-C8C3-DCFE-B111E6BCD958}"/>
              </a:ext>
            </a:extLst>
          </p:cNvPr>
          <p:cNvSpPr>
            <a:spLocks noGrp="1"/>
          </p:cNvSpPr>
          <p:nvPr>
            <p:ph type="title"/>
          </p:nvPr>
        </p:nvSpPr>
        <p:spPr/>
        <p:txBody>
          <a:bodyPr/>
          <a:lstStyle/>
          <a:p>
            <a:r>
              <a:rPr lang="en-GB">
                <a:solidFill>
                  <a:srgbClr val="003C65"/>
                </a:solidFill>
              </a:rPr>
              <a:t>Appendix</a:t>
            </a:r>
          </a:p>
          <a:p>
            <a:endParaRPr lang="en-GB"/>
          </a:p>
        </p:txBody>
      </p:sp>
      <p:sp>
        <p:nvSpPr>
          <p:cNvPr id="7" name="Content Placeholder 3">
            <a:extLst>
              <a:ext uri="{FF2B5EF4-FFF2-40B4-BE49-F238E27FC236}">
                <a16:creationId xmlns:a16="http://schemas.microsoft.com/office/drawing/2014/main" id="{E50B4299-D0EF-FFE2-D02B-AEC073C473F6}"/>
              </a:ext>
            </a:extLst>
          </p:cNvPr>
          <p:cNvSpPr txBox="1">
            <a:spLocks/>
          </p:cNvSpPr>
          <p:nvPr/>
        </p:nvSpPr>
        <p:spPr>
          <a:xfrm>
            <a:off x="6508750" y="1638300"/>
            <a:ext cx="5137150" cy="4691700"/>
          </a:xfrm>
          <a:prstGeom prst="rect">
            <a:avLst/>
          </a:prstGeom>
        </p:spPr>
        <p:txBody>
          <a:bodyPr vert="horz" lIns="0" tIns="0" rIns="0" bIns="0" rtlCol="0" anchor="t">
            <a:no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marL="0" indent="0">
              <a:buNone/>
            </a:pPr>
            <a:r>
              <a:rPr lang="en-GB"/>
              <a:t>Cybersecurity syntax </a:t>
            </a:r>
          </a:p>
          <a:p>
            <a:pPr marL="0" indent="0">
              <a:buNone/>
            </a:pPr>
            <a:r>
              <a:rPr lang="en-GB"/>
              <a:t>Data privacy syntax</a:t>
            </a:r>
          </a:p>
          <a:p>
            <a:pPr marL="0" indent="0">
              <a:buNone/>
            </a:pPr>
            <a:r>
              <a:rPr lang="en-GB"/>
              <a:t>Future work</a:t>
            </a:r>
          </a:p>
          <a:p>
            <a:pPr marL="0" indent="0">
              <a:buNone/>
            </a:pPr>
            <a:r>
              <a:rPr lang="en-GB"/>
              <a:t>References</a:t>
            </a:r>
          </a:p>
          <a:p>
            <a:pPr marL="0" indent="0">
              <a:buFont typeface="Arial" panose="020B0604020202020204" pitchFamily="34" charset="0"/>
              <a:buNone/>
            </a:pPr>
            <a:endParaRPr lang="en-GB"/>
          </a:p>
        </p:txBody>
      </p:sp>
    </p:spTree>
    <p:extLst>
      <p:ext uri="{BB962C8B-B14F-4D97-AF65-F5344CB8AC3E}">
        <p14:creationId xmlns:p14="http://schemas.microsoft.com/office/powerpoint/2010/main" val="2758467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1841-9092-C871-69BA-15DE727F001B}"/>
              </a:ext>
            </a:extLst>
          </p:cNvPr>
          <p:cNvSpPr>
            <a:spLocks noGrp="1"/>
          </p:cNvSpPr>
          <p:nvPr>
            <p:ph type="title"/>
          </p:nvPr>
        </p:nvSpPr>
        <p:spPr>
          <a:xfrm>
            <a:off x="696914" y="442528"/>
            <a:ext cx="7824680" cy="754096"/>
          </a:xfrm>
        </p:spPr>
        <p:txBody>
          <a:bodyPr/>
          <a:lstStyle/>
          <a:p>
            <a:r>
              <a:rPr lang="en-GB"/>
              <a:t>Cybersecurity syntax</a:t>
            </a:r>
            <a:br>
              <a:rPr lang="en-GB"/>
            </a:br>
            <a:endParaRPr lang="en-GB"/>
          </a:p>
        </p:txBody>
      </p:sp>
      <p:sp>
        <p:nvSpPr>
          <p:cNvPr id="3" name="Content Placeholder 2">
            <a:extLst>
              <a:ext uri="{FF2B5EF4-FFF2-40B4-BE49-F238E27FC236}">
                <a16:creationId xmlns:a16="http://schemas.microsoft.com/office/drawing/2014/main" id="{E240F7D3-BDEC-9293-A6AB-1B616C07E063}"/>
              </a:ext>
            </a:extLst>
          </p:cNvPr>
          <p:cNvSpPr>
            <a:spLocks noGrp="1"/>
          </p:cNvSpPr>
          <p:nvPr>
            <p:ph idx="1"/>
          </p:nvPr>
        </p:nvSpPr>
        <p:spPr>
          <a:xfrm>
            <a:off x="696913" y="1483360"/>
            <a:ext cx="8497199" cy="2627001"/>
          </a:xfrm>
        </p:spPr>
        <p:txBody>
          <a:bodyPr/>
          <a:lstStyle/>
          <a:p>
            <a:r>
              <a:rPr lang="en-US"/>
              <a:t>Human behavior and errors are an important source of cybersecurity risk.</a:t>
            </a:r>
          </a:p>
          <a:p>
            <a:r>
              <a:rPr lang="en-US"/>
              <a:t>CJML can be extended with cybersecurity-specific concepts and notation to represent security risks.</a:t>
            </a:r>
          </a:p>
          <a:p>
            <a:r>
              <a:rPr lang="en-US"/>
              <a:t>CJML diagrams may illustrate threat scenarios, unwanted behavior, and best practices to reduce cyber risks.</a:t>
            </a:r>
          </a:p>
          <a:p>
            <a:r>
              <a:rPr lang="en-US" noProof="1"/>
              <a:t>A new parameter, RiskElement, represents various levels of risks:</a:t>
            </a:r>
          </a:p>
          <a:p>
            <a:pPr lvl="1"/>
            <a:r>
              <a:rPr lang="en-US" noProof="1"/>
              <a:t>Threat: riskThreat</a:t>
            </a:r>
          </a:p>
          <a:p>
            <a:pPr lvl="1"/>
            <a:r>
              <a:rPr lang="en-US" noProof="1"/>
              <a:t>Unwanted Incident: riskUnwantedIncident</a:t>
            </a:r>
          </a:p>
        </p:txBody>
      </p:sp>
      <p:sp>
        <p:nvSpPr>
          <p:cNvPr id="4" name="Slide Number Placeholder 3">
            <a:extLst>
              <a:ext uri="{FF2B5EF4-FFF2-40B4-BE49-F238E27FC236}">
                <a16:creationId xmlns:a16="http://schemas.microsoft.com/office/drawing/2014/main" id="{2F666E48-4556-2809-B691-3102B0EF18C8}"/>
              </a:ext>
            </a:extLst>
          </p:cNvPr>
          <p:cNvSpPr>
            <a:spLocks noGrp="1"/>
          </p:cNvSpPr>
          <p:nvPr>
            <p:ph type="sldNum" sz="quarter" idx="12"/>
          </p:nvPr>
        </p:nvSpPr>
        <p:spPr/>
        <p:txBody>
          <a:bodyPr/>
          <a:lstStyle/>
          <a:p>
            <a:fld id="{23AA811B-2EBD-4900-905E-5BE206449611}" type="slidenum">
              <a:rPr lang="en-GB" smtClean="0"/>
              <a:pPr/>
              <a:t>48</a:t>
            </a:fld>
            <a:endParaRPr lang="en-GB"/>
          </a:p>
        </p:txBody>
      </p:sp>
      <p:graphicFrame>
        <p:nvGraphicFramePr>
          <p:cNvPr id="17" name="Table 12">
            <a:extLst>
              <a:ext uri="{FF2B5EF4-FFF2-40B4-BE49-F238E27FC236}">
                <a16:creationId xmlns:a16="http://schemas.microsoft.com/office/drawing/2014/main" id="{355EC447-05C4-6321-670B-6916730665F2}"/>
              </a:ext>
            </a:extLst>
          </p:cNvPr>
          <p:cNvGraphicFramePr>
            <a:graphicFrameLocks noGrp="1"/>
          </p:cNvGraphicFramePr>
          <p:nvPr>
            <p:extLst>
              <p:ext uri="{D42A27DB-BD31-4B8C-83A1-F6EECF244321}">
                <p14:modId xmlns:p14="http://schemas.microsoft.com/office/powerpoint/2010/main" val="438697748"/>
              </p:ext>
            </p:extLst>
          </p:nvPr>
        </p:nvGraphicFramePr>
        <p:xfrm>
          <a:off x="2030808" y="4596251"/>
          <a:ext cx="2194184" cy="1143000"/>
        </p:xfrm>
        <a:graphic>
          <a:graphicData uri="http://schemas.openxmlformats.org/drawingml/2006/table">
            <a:tbl>
              <a:tblPr firstRow="1" bandRow="1">
                <a:tableStyleId>{2D5ABB26-0587-4C30-8999-92F81FD0307C}</a:tableStyleId>
              </a:tblPr>
              <a:tblGrid>
                <a:gridCol w="2194184">
                  <a:extLst>
                    <a:ext uri="{9D8B030D-6E8A-4147-A177-3AD203B41FA5}">
                      <a16:colId xmlns:a16="http://schemas.microsoft.com/office/drawing/2014/main" val="3580363858"/>
                    </a:ext>
                  </a:extLst>
                </a:gridCol>
              </a:tblGrid>
              <a:tr h="150631">
                <a:tc>
                  <a:txBody>
                    <a:bodyPr/>
                    <a:lstStyle/>
                    <a:p>
                      <a:pPr algn="ctr"/>
                      <a:r>
                        <a:rPr lang="en-GB" sz="1050" b="1" i="0" noProof="1">
                          <a:solidFill>
                            <a:schemeClr val="tx1"/>
                          </a:solidFill>
                        </a:rPr>
                        <a:t>Actual Touchpoint</a:t>
                      </a:r>
                      <a:endParaRPr lang="en-GB" sz="1050" b="1" i="0" noProof="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1"/>
                        <a:t>touchpointID: String</a:t>
                      </a:r>
                    </a:p>
                    <a:p>
                      <a:pPr algn="l"/>
                      <a:r>
                        <a:rPr lang="en-GB" sz="1050" noProof="1"/>
                        <a:t>timeStarted: Datetime</a:t>
                      </a:r>
                    </a:p>
                    <a:p>
                      <a:pPr algn="l"/>
                      <a:r>
                        <a:rPr lang="en-GB" sz="1050" noProof="1"/>
                        <a:t>timeCompleted: Datetime</a:t>
                      </a:r>
                    </a:p>
                    <a:p>
                      <a:pPr algn="l"/>
                      <a:r>
                        <a:rPr lang="en-GB" sz="1050" noProof="1"/>
                        <a:t>....</a:t>
                      </a:r>
                    </a:p>
                    <a:p>
                      <a:pPr algn="l"/>
                      <a:r>
                        <a:rPr lang="en-GB" sz="1050" noProof="1">
                          <a:solidFill>
                            <a:srgbClr val="C00000"/>
                          </a:solidFill>
                        </a:rPr>
                        <a:t>riskElement: riskType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18" name="Table 12">
            <a:extLst>
              <a:ext uri="{FF2B5EF4-FFF2-40B4-BE49-F238E27FC236}">
                <a16:creationId xmlns:a16="http://schemas.microsoft.com/office/drawing/2014/main" id="{C48B4C2D-205C-3675-2D1F-E36773DCD5B1}"/>
              </a:ext>
            </a:extLst>
          </p:cNvPr>
          <p:cNvGraphicFramePr>
            <a:graphicFrameLocks noGrp="1"/>
          </p:cNvGraphicFramePr>
          <p:nvPr>
            <p:extLst>
              <p:ext uri="{D42A27DB-BD31-4B8C-83A1-F6EECF244321}">
                <p14:modId xmlns:p14="http://schemas.microsoft.com/office/powerpoint/2010/main" val="2938071989"/>
              </p:ext>
            </p:extLst>
          </p:nvPr>
        </p:nvGraphicFramePr>
        <p:xfrm>
          <a:off x="1439350" y="6413011"/>
          <a:ext cx="1216499" cy="251460"/>
        </p:xfrm>
        <a:graphic>
          <a:graphicData uri="http://schemas.openxmlformats.org/drawingml/2006/table">
            <a:tbl>
              <a:tblPr firstRow="1" bandRow="1">
                <a:tableStyleId>{2D5ABB26-0587-4C30-8999-92F81FD0307C}</a:tableStyleId>
              </a:tblPr>
              <a:tblGrid>
                <a:gridCol w="1216499">
                  <a:extLst>
                    <a:ext uri="{9D8B030D-6E8A-4147-A177-3AD203B41FA5}">
                      <a16:colId xmlns:a16="http://schemas.microsoft.com/office/drawing/2014/main" val="3580363858"/>
                    </a:ext>
                  </a:extLst>
                </a:gridCol>
              </a:tblGrid>
              <a:tr h="150631">
                <a:tc>
                  <a:txBody>
                    <a:bodyPr/>
                    <a:lstStyle/>
                    <a:p>
                      <a:pPr algn="ctr"/>
                      <a:r>
                        <a:rPr lang="en-GB" sz="1050" i="0">
                          <a:solidFill>
                            <a:schemeClr val="tx1"/>
                          </a:solidFill>
                        </a:rPr>
                        <a:t>Actual Action</a:t>
                      </a:r>
                      <a:endParaRPr lang="en-GB" sz="1050" i="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9" name="Table 12">
            <a:extLst>
              <a:ext uri="{FF2B5EF4-FFF2-40B4-BE49-F238E27FC236}">
                <a16:creationId xmlns:a16="http://schemas.microsoft.com/office/drawing/2014/main" id="{AB9D2EC3-96D9-52C8-E6D3-017F2D44E58D}"/>
              </a:ext>
            </a:extLst>
          </p:cNvPr>
          <p:cNvGraphicFramePr>
            <a:graphicFrameLocks noGrp="1"/>
          </p:cNvGraphicFramePr>
          <p:nvPr>
            <p:extLst>
              <p:ext uri="{D42A27DB-BD31-4B8C-83A1-F6EECF244321}">
                <p14:modId xmlns:p14="http://schemas.microsoft.com/office/powerpoint/2010/main" val="1098739782"/>
              </p:ext>
            </p:extLst>
          </p:nvPr>
        </p:nvGraphicFramePr>
        <p:xfrm>
          <a:off x="3331198" y="6413011"/>
          <a:ext cx="1901643" cy="251460"/>
        </p:xfrm>
        <a:graphic>
          <a:graphicData uri="http://schemas.openxmlformats.org/drawingml/2006/table">
            <a:tbl>
              <a:tblPr firstRow="1" bandRow="1">
                <a:tableStyleId>{2D5ABB26-0587-4C30-8999-92F81FD0307C}</a:tableStyleId>
              </a:tblPr>
              <a:tblGrid>
                <a:gridCol w="1901643">
                  <a:extLst>
                    <a:ext uri="{9D8B030D-6E8A-4147-A177-3AD203B41FA5}">
                      <a16:colId xmlns:a16="http://schemas.microsoft.com/office/drawing/2014/main" val="3580363858"/>
                    </a:ext>
                  </a:extLst>
                </a:gridCol>
              </a:tblGrid>
              <a:tr h="150631">
                <a:tc>
                  <a:txBody>
                    <a:bodyPr/>
                    <a:lstStyle/>
                    <a:p>
                      <a:pPr algn="ctr"/>
                      <a:r>
                        <a:rPr lang="en-GB" sz="1050" i="0">
                          <a:solidFill>
                            <a:schemeClr val="tx1"/>
                          </a:solidFill>
                        </a:rPr>
                        <a:t>Actual Communication Point</a:t>
                      </a:r>
                      <a:endParaRPr lang="en-GB" sz="1050" i="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20" name="Connector: Elbow 19">
            <a:extLst>
              <a:ext uri="{FF2B5EF4-FFF2-40B4-BE49-F238E27FC236}">
                <a16:creationId xmlns:a16="http://schemas.microsoft.com/office/drawing/2014/main" id="{3C8118A9-3726-21E2-F13F-3034C3BCE1A0}"/>
              </a:ext>
            </a:extLst>
          </p:cNvPr>
          <p:cNvCxnSpPr>
            <a:cxnSpLocks/>
            <a:stCxn id="21" idx="3"/>
            <a:endCxn id="18" idx="0"/>
          </p:cNvCxnSpPr>
          <p:nvPr/>
        </p:nvCxnSpPr>
        <p:spPr>
          <a:xfrm rot="5400000">
            <a:off x="2329381" y="5614492"/>
            <a:ext cx="516738" cy="108030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07DC9B17-02E0-4AE1-37A2-81C6C3C842FD}"/>
              </a:ext>
            </a:extLst>
          </p:cNvPr>
          <p:cNvSpPr/>
          <p:nvPr/>
        </p:nvSpPr>
        <p:spPr>
          <a:xfrm>
            <a:off x="3041312" y="5746983"/>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1"/>
          </a:p>
        </p:txBody>
      </p:sp>
      <p:cxnSp>
        <p:nvCxnSpPr>
          <p:cNvPr id="22" name="Connector: Elbow 21">
            <a:extLst>
              <a:ext uri="{FF2B5EF4-FFF2-40B4-BE49-F238E27FC236}">
                <a16:creationId xmlns:a16="http://schemas.microsoft.com/office/drawing/2014/main" id="{85521995-AF99-2AB5-BA16-0C6ED6D4EEC7}"/>
              </a:ext>
            </a:extLst>
          </p:cNvPr>
          <p:cNvCxnSpPr>
            <a:cxnSpLocks/>
            <a:stCxn id="19" idx="0"/>
            <a:endCxn id="21" idx="3"/>
          </p:cNvCxnSpPr>
          <p:nvPr/>
        </p:nvCxnSpPr>
        <p:spPr>
          <a:xfrm rot="16200000" flipV="1">
            <a:off x="3446591" y="5577582"/>
            <a:ext cx="516738" cy="1154119"/>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23" name="Table 12">
            <a:extLst>
              <a:ext uri="{FF2B5EF4-FFF2-40B4-BE49-F238E27FC236}">
                <a16:creationId xmlns:a16="http://schemas.microsoft.com/office/drawing/2014/main" id="{6CAC09EC-C850-6D0B-2FD4-6DFC4CE457C1}"/>
              </a:ext>
            </a:extLst>
          </p:cNvPr>
          <p:cNvGraphicFramePr>
            <a:graphicFrameLocks noGrp="1"/>
          </p:cNvGraphicFramePr>
          <p:nvPr>
            <p:extLst>
              <p:ext uri="{D42A27DB-BD31-4B8C-83A1-F6EECF244321}">
                <p14:modId xmlns:p14="http://schemas.microsoft.com/office/powerpoint/2010/main" val="1570077075"/>
              </p:ext>
            </p:extLst>
          </p:nvPr>
        </p:nvGraphicFramePr>
        <p:xfrm>
          <a:off x="6334116" y="5841511"/>
          <a:ext cx="1645950" cy="822960"/>
        </p:xfrm>
        <a:graphic>
          <a:graphicData uri="http://schemas.openxmlformats.org/drawingml/2006/table">
            <a:tbl>
              <a:tblPr firstRow="1" bandRow="1">
                <a:tableStyleId>{2D5ABB26-0587-4C30-8999-92F81FD0307C}</a:tableStyleId>
              </a:tblPr>
              <a:tblGrid>
                <a:gridCol w="1645950">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&lt;&lt;</a:t>
                      </a:r>
                      <a:r>
                        <a:rPr kumimoji="0" lang="en-GB" sz="1050" b="0" i="1" u="none" strike="noStrike" kern="1200" cap="none" spc="0" normalizeH="0" baseline="0" noProof="1">
                          <a:ln>
                            <a:noFill/>
                          </a:ln>
                          <a:solidFill>
                            <a:prstClr val="black"/>
                          </a:solidFill>
                          <a:effectLst/>
                          <a:uLnTx/>
                          <a:uFillTx/>
                          <a:latin typeface="+mn-lt"/>
                          <a:ea typeface="+mn-ea"/>
                          <a:cs typeface="+mn-cs"/>
                        </a:rPr>
                        <a:t>Enumeration</a:t>
                      </a:r>
                      <a:r>
                        <a:rPr kumimoji="0" lang="en-GB" sz="1050" b="0" i="0" u="none" strike="noStrike" kern="1200" cap="none" spc="0" normalizeH="0" baseline="0" noProof="1">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riskType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1">
                          <a:solidFill>
                            <a:srgbClr val="C00000"/>
                          </a:solidFill>
                          <a:effectLst/>
                          <a:latin typeface="+mn-lt"/>
                        </a:rPr>
                        <a:t>riskThreat</a:t>
                      </a:r>
                    </a:p>
                    <a:p>
                      <a:pPr algn="l" fontAlgn="b"/>
                      <a:r>
                        <a:rPr lang="en-GB" sz="1050" b="0" i="0" u="none" strike="noStrike" noProof="1">
                          <a:solidFill>
                            <a:srgbClr val="C00000"/>
                          </a:solidFill>
                          <a:effectLst/>
                          <a:latin typeface="+mn-lt"/>
                        </a:rPr>
                        <a:t>riskUnwantedIncident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37" name="TextBox 36">
            <a:extLst>
              <a:ext uri="{FF2B5EF4-FFF2-40B4-BE49-F238E27FC236}">
                <a16:creationId xmlns:a16="http://schemas.microsoft.com/office/drawing/2014/main" id="{A115A3A3-263C-97C5-F02C-D56D0656320E}"/>
              </a:ext>
            </a:extLst>
          </p:cNvPr>
          <p:cNvSpPr txBox="1"/>
          <p:nvPr/>
        </p:nvSpPr>
        <p:spPr>
          <a:xfrm>
            <a:off x="9348759" y="5739251"/>
            <a:ext cx="2843241" cy="553998"/>
          </a:xfrm>
          <a:prstGeom prst="rect">
            <a:avLst/>
          </a:prstGeom>
          <a:noFill/>
        </p:spPr>
        <p:txBody>
          <a:bodyPr wrap="square" rtlCol="0">
            <a:spAutoFit/>
          </a:bodyPr>
          <a:lstStyle/>
          <a:p>
            <a:r>
              <a:rPr lang="en-GB" sz="1000">
                <a:solidFill>
                  <a:srgbClr val="C55A11"/>
                </a:solidFill>
              </a:rPr>
              <a:t>*) Lund, M. S., Solhaug, B., &amp; Stølen, K. (2011). Model-driven risk analysis: The CORAS approach. Springer.</a:t>
            </a:r>
            <a:endParaRPr lang="en-GB" sz="1000">
              <a:solidFill>
                <a:schemeClr val="accent2"/>
              </a:solidFill>
            </a:endParaRPr>
          </a:p>
        </p:txBody>
      </p:sp>
      <p:sp>
        <p:nvSpPr>
          <p:cNvPr id="39" name="TextBox 38">
            <a:extLst>
              <a:ext uri="{FF2B5EF4-FFF2-40B4-BE49-F238E27FC236}">
                <a16:creationId xmlns:a16="http://schemas.microsoft.com/office/drawing/2014/main" id="{49297447-2F79-B191-63B8-4D71CE3B0BFE}"/>
              </a:ext>
            </a:extLst>
          </p:cNvPr>
          <p:cNvSpPr txBox="1"/>
          <p:nvPr/>
        </p:nvSpPr>
        <p:spPr>
          <a:xfrm>
            <a:off x="9339040" y="1483360"/>
            <a:ext cx="2585542" cy="3933247"/>
          </a:xfrm>
          <a:prstGeom prst="rect">
            <a:avLst/>
          </a:prstGeom>
          <a:solidFill>
            <a:schemeClr val="bg1">
              <a:lumMod val="95000"/>
            </a:schemeClr>
          </a:solidFill>
        </p:spPr>
        <p:txBody>
          <a:bodyPr wrap="square" lIns="144000" tIns="72000" rtlCol="0">
            <a:spAutoFit/>
          </a:bodyPr>
          <a:lstStyle/>
          <a:p>
            <a:pPr defTabSz="457200">
              <a:defRPr/>
            </a:pPr>
            <a:r>
              <a:rPr lang="en-GB" sz="1600" b="1" kern="0">
                <a:solidFill>
                  <a:schemeClr val="tx2"/>
                </a:solidFill>
              </a:rPr>
              <a:t>Definitions</a:t>
            </a:r>
            <a:endParaRPr lang="en-GB" sz="1600" b="1" kern="0" noProof="0">
              <a:solidFill>
                <a:schemeClr val="tx2"/>
              </a:solidFill>
            </a:endParaRPr>
          </a:p>
          <a:p>
            <a:pPr defTabSz="457200">
              <a:lnSpc>
                <a:spcPts val="1700"/>
              </a:lnSpc>
              <a:spcBef>
                <a:spcPts val="1200"/>
              </a:spcBef>
              <a:spcAft>
                <a:spcPts val="600"/>
              </a:spcAft>
              <a:defRPr/>
            </a:pPr>
            <a:r>
              <a:rPr lang="en-GB" sz="1400" kern="0">
                <a:solidFill>
                  <a:schemeClr val="tx2"/>
                </a:solidFill>
              </a:rPr>
              <a:t>The definitions are from the CORAS* language for risk modelling. </a:t>
            </a:r>
          </a:p>
          <a:p>
            <a:pPr defTabSz="457200">
              <a:lnSpc>
                <a:spcPts val="1700"/>
              </a:lnSpc>
              <a:spcAft>
                <a:spcPts val="600"/>
              </a:spcAft>
              <a:defRPr/>
            </a:pPr>
            <a:r>
              <a:rPr lang="en-GB" sz="1400" b="1" kern="0">
                <a:solidFill>
                  <a:schemeClr val="tx2"/>
                </a:solidFill>
              </a:rPr>
              <a:t>Threat: </a:t>
            </a:r>
            <a:r>
              <a:rPr lang="en-GB" sz="1400" kern="0">
                <a:solidFill>
                  <a:schemeClr val="tx2"/>
                </a:solidFill>
              </a:rPr>
              <a:t>a potential cause of an unwanted incident.</a:t>
            </a:r>
          </a:p>
          <a:p>
            <a:pPr defTabSz="457200">
              <a:lnSpc>
                <a:spcPts val="1700"/>
              </a:lnSpc>
              <a:spcAft>
                <a:spcPts val="600"/>
              </a:spcAft>
              <a:defRPr/>
            </a:pPr>
            <a:r>
              <a:rPr lang="en-GB" sz="1400" b="1" kern="0">
                <a:solidFill>
                  <a:schemeClr val="tx2"/>
                </a:solidFill>
              </a:rPr>
              <a:t>Unwanted incidence: </a:t>
            </a:r>
            <a:r>
              <a:rPr lang="en-GB" sz="1400" kern="0">
                <a:solidFill>
                  <a:schemeClr val="tx2"/>
                </a:solidFill>
              </a:rPr>
              <a:t>An unwanted incident is an event that harms or reduces the value of an asset.</a:t>
            </a:r>
          </a:p>
          <a:p>
            <a:pPr defTabSz="457200">
              <a:lnSpc>
                <a:spcPts val="1700"/>
              </a:lnSpc>
              <a:spcAft>
                <a:spcPts val="600"/>
              </a:spcAft>
              <a:defRPr/>
            </a:pPr>
            <a:r>
              <a:rPr lang="en-GB" sz="1400" b="1" kern="0">
                <a:solidFill>
                  <a:schemeClr val="tx2"/>
                </a:solidFill>
              </a:rPr>
              <a:t>Asset: </a:t>
            </a:r>
            <a:r>
              <a:rPr lang="en-GB" sz="1400" kern="0">
                <a:solidFill>
                  <a:schemeClr val="tx2"/>
                </a:solidFill>
              </a:rPr>
              <a:t>Something with an assigned value that requires protection.</a:t>
            </a:r>
          </a:p>
          <a:p>
            <a:pPr defTabSz="457200">
              <a:lnSpc>
                <a:spcPts val="1700"/>
              </a:lnSpc>
              <a:spcAft>
                <a:spcPts val="600"/>
              </a:spcAft>
              <a:defRPr/>
            </a:pPr>
            <a:endParaRPr lang="en-GB" sz="1400" kern="0">
              <a:solidFill>
                <a:schemeClr val="tx2"/>
              </a:solidFill>
            </a:endParaRPr>
          </a:p>
          <a:p>
            <a:pPr defTabSz="457200">
              <a:lnSpc>
                <a:spcPts val="1700"/>
              </a:lnSpc>
              <a:spcAft>
                <a:spcPts val="600"/>
              </a:spcAft>
              <a:defRPr/>
            </a:pPr>
            <a:endParaRPr lang="en-GB" sz="900" kern="0">
              <a:solidFill>
                <a:schemeClr val="tx2"/>
              </a:solidFill>
            </a:endParaRPr>
          </a:p>
        </p:txBody>
      </p:sp>
      <p:sp>
        <p:nvSpPr>
          <p:cNvPr id="6" name="TextBox 5">
            <a:extLst>
              <a:ext uri="{FF2B5EF4-FFF2-40B4-BE49-F238E27FC236}">
                <a16:creationId xmlns:a16="http://schemas.microsoft.com/office/drawing/2014/main" id="{E60737A1-4B2A-057F-EB13-402429CE6778}"/>
              </a:ext>
            </a:extLst>
          </p:cNvPr>
          <p:cNvSpPr txBox="1"/>
          <p:nvPr/>
        </p:nvSpPr>
        <p:spPr>
          <a:xfrm>
            <a:off x="8789934" y="101891"/>
            <a:ext cx="2451897" cy="861774"/>
          </a:xfrm>
          <a:prstGeom prst="rect">
            <a:avLst/>
          </a:prstGeom>
          <a:noFill/>
        </p:spPr>
        <p:txBody>
          <a:bodyPr wrap="square">
            <a:spAutoFit/>
          </a:bodyPr>
          <a:lstStyle/>
          <a:p>
            <a:r>
              <a:rPr lang="en-GB" sz="1400" kern="0">
                <a:solidFill>
                  <a:schemeClr val="accent4">
                    <a:lumMod val="50000"/>
                  </a:schemeClr>
                </a:solidFill>
              </a:rPr>
              <a:t>💡</a:t>
            </a:r>
          </a:p>
          <a:p>
            <a:r>
              <a:rPr lang="en-GB" sz="1200" kern="0">
                <a:solidFill>
                  <a:schemeClr val="accent4">
                    <a:lumMod val="50000"/>
                  </a:schemeClr>
                </a:solidFill>
              </a:rPr>
              <a:t>More information is provided in the CJML Visual Notation and CJML Templates modules.</a:t>
            </a:r>
            <a:endParaRPr lang="en-GB"/>
          </a:p>
        </p:txBody>
      </p:sp>
      <p:sp>
        <p:nvSpPr>
          <p:cNvPr id="27" name="TextBox 26">
            <a:extLst>
              <a:ext uri="{FF2B5EF4-FFF2-40B4-BE49-F238E27FC236}">
                <a16:creationId xmlns:a16="http://schemas.microsoft.com/office/drawing/2014/main" id="{15092CDF-D1C4-CC7E-F499-1F9DFF8AB741}"/>
              </a:ext>
            </a:extLst>
          </p:cNvPr>
          <p:cNvSpPr txBox="1"/>
          <p:nvPr/>
        </p:nvSpPr>
        <p:spPr>
          <a:xfrm>
            <a:off x="9510533" y="5198110"/>
            <a:ext cx="507837"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1">
                <a:ln>
                  <a:noFill/>
                </a:ln>
                <a:solidFill>
                  <a:prstClr val="black"/>
                </a:solidFill>
                <a:effectLst/>
                <a:uLnTx/>
                <a:uFillTx/>
                <a:latin typeface="Calibri"/>
                <a:ea typeface="+mn-ea"/>
                <a:cs typeface="+mn-cs"/>
              </a:rPr>
              <a:t>threat</a:t>
            </a:r>
          </a:p>
        </p:txBody>
      </p:sp>
      <p:sp>
        <p:nvSpPr>
          <p:cNvPr id="29" name="TextBox 28">
            <a:extLst>
              <a:ext uri="{FF2B5EF4-FFF2-40B4-BE49-F238E27FC236}">
                <a16:creationId xmlns:a16="http://schemas.microsoft.com/office/drawing/2014/main" id="{D3DF8BFC-76F1-AE19-47C8-449E44ED8FA1}"/>
              </a:ext>
            </a:extLst>
          </p:cNvPr>
          <p:cNvSpPr txBox="1"/>
          <p:nvPr/>
        </p:nvSpPr>
        <p:spPr>
          <a:xfrm>
            <a:off x="10235978" y="5189970"/>
            <a:ext cx="1141366"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1">
                <a:ln>
                  <a:noFill/>
                </a:ln>
                <a:solidFill>
                  <a:prstClr val="black"/>
                </a:solidFill>
                <a:effectLst/>
                <a:uLnTx/>
                <a:uFillTx/>
                <a:latin typeface="Calibri"/>
                <a:ea typeface="+mn-ea"/>
                <a:cs typeface="+mn-cs"/>
              </a:rPr>
              <a:t>unwanted incident</a:t>
            </a:r>
          </a:p>
        </p:txBody>
      </p:sp>
      <p:pic>
        <p:nvPicPr>
          <p:cNvPr id="31" name="Picture 30" descr="Icon&#10;&#10;Description automatically generated">
            <a:extLst>
              <a:ext uri="{FF2B5EF4-FFF2-40B4-BE49-F238E27FC236}">
                <a16:creationId xmlns:a16="http://schemas.microsoft.com/office/drawing/2014/main" id="{2CA90927-662C-EAC0-7ED4-AF187DF2318D}"/>
              </a:ext>
            </a:extLst>
          </p:cNvPr>
          <p:cNvPicPr>
            <a:picLocks noChangeAspect="1"/>
          </p:cNvPicPr>
          <p:nvPr/>
        </p:nvPicPr>
        <p:blipFill rotWithShape="1">
          <a:blip r:embed="rId3">
            <a:extLst>
              <a:ext uri="{28A0092B-C50C-407E-A947-70E740481C1C}">
                <a14:useLocalDpi xmlns:a14="http://schemas.microsoft.com/office/drawing/2010/main" val="0"/>
              </a:ext>
            </a:extLst>
          </a:blip>
          <a:srcRect b="11586"/>
          <a:stretch/>
        </p:blipFill>
        <p:spPr>
          <a:xfrm>
            <a:off x="9510533" y="4859556"/>
            <a:ext cx="369498" cy="360000"/>
          </a:xfrm>
          <a:prstGeom prst="rect">
            <a:avLst/>
          </a:prstGeom>
        </p:spPr>
      </p:pic>
      <p:pic>
        <p:nvPicPr>
          <p:cNvPr id="33" name="Picture 32" descr="A picture containing plant&#10;&#10;Description automatically generated">
            <a:extLst>
              <a:ext uri="{FF2B5EF4-FFF2-40B4-BE49-F238E27FC236}">
                <a16:creationId xmlns:a16="http://schemas.microsoft.com/office/drawing/2014/main" id="{43A1F2F4-24EC-DB31-0C07-22C34A154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63038" y="4838110"/>
            <a:ext cx="381803" cy="360000"/>
          </a:xfrm>
          <a:prstGeom prst="rect">
            <a:avLst/>
          </a:prstGeom>
        </p:spPr>
      </p:pic>
    </p:spTree>
    <p:extLst>
      <p:ext uri="{BB962C8B-B14F-4D97-AF65-F5344CB8AC3E}">
        <p14:creationId xmlns:p14="http://schemas.microsoft.com/office/powerpoint/2010/main" val="141113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2D7CF-9690-8A05-DCAA-745811C87FB2}"/>
              </a:ext>
            </a:extLst>
          </p:cNvPr>
          <p:cNvSpPr>
            <a:spLocks noGrp="1"/>
          </p:cNvSpPr>
          <p:nvPr>
            <p:ph type="title"/>
          </p:nvPr>
        </p:nvSpPr>
        <p:spPr/>
        <p:txBody>
          <a:bodyPr/>
          <a:lstStyle/>
          <a:p>
            <a:r>
              <a:rPr lang="en-GB"/>
              <a:t>Data privacy syntax</a:t>
            </a:r>
          </a:p>
        </p:txBody>
      </p:sp>
      <p:sp>
        <p:nvSpPr>
          <p:cNvPr id="3" name="Content Placeholder 2">
            <a:extLst>
              <a:ext uri="{FF2B5EF4-FFF2-40B4-BE49-F238E27FC236}">
                <a16:creationId xmlns:a16="http://schemas.microsoft.com/office/drawing/2014/main" id="{58090D7B-5946-9F95-79BA-4EEC64EE3212}"/>
              </a:ext>
            </a:extLst>
          </p:cNvPr>
          <p:cNvSpPr>
            <a:spLocks noGrp="1"/>
          </p:cNvSpPr>
          <p:nvPr>
            <p:ph idx="1"/>
          </p:nvPr>
        </p:nvSpPr>
        <p:spPr>
          <a:xfrm>
            <a:off x="696913" y="1483360"/>
            <a:ext cx="8432831" cy="4412615"/>
          </a:xfrm>
        </p:spPr>
        <p:txBody>
          <a:bodyPr/>
          <a:lstStyle/>
          <a:p>
            <a:r>
              <a:rPr lang="en-GB"/>
              <a:t>Privacy policies are known to be long and complex, making it hard for users to understand how their personal data are handled.</a:t>
            </a:r>
          </a:p>
          <a:p>
            <a:r>
              <a:rPr lang="en-GB"/>
              <a:t>CJML can be extended with data privacy-specific concepts to describe how personal data are handled at individual communication points.</a:t>
            </a:r>
          </a:p>
          <a:p>
            <a:r>
              <a:rPr lang="en-GB"/>
              <a:t>Additional fields specify the nature and type of personal data captured at each communication point.</a:t>
            </a:r>
          </a:p>
          <a:p>
            <a:r>
              <a:rPr lang="en-GB"/>
              <a:t>New privacy parameters:</a:t>
            </a:r>
          </a:p>
          <a:p>
            <a:pPr lvl="1"/>
            <a:r>
              <a:rPr lang="en-GB" noProof="1"/>
              <a:t>PrivacyShared:privacyTypes[]</a:t>
            </a:r>
          </a:p>
          <a:p>
            <a:pPr lvl="1"/>
            <a:r>
              <a:rPr lang="en-GB" noProof="1"/>
              <a:t>PrivacyComment: string</a:t>
            </a:r>
          </a:p>
          <a:p>
            <a:endParaRPr lang="en-GB"/>
          </a:p>
          <a:p>
            <a:endParaRPr lang="en-GB"/>
          </a:p>
        </p:txBody>
      </p:sp>
      <p:sp>
        <p:nvSpPr>
          <p:cNvPr id="4" name="Slide Number Placeholder 3">
            <a:extLst>
              <a:ext uri="{FF2B5EF4-FFF2-40B4-BE49-F238E27FC236}">
                <a16:creationId xmlns:a16="http://schemas.microsoft.com/office/drawing/2014/main" id="{42190C34-7D41-DFAA-048A-C4240EAE06D5}"/>
              </a:ext>
            </a:extLst>
          </p:cNvPr>
          <p:cNvSpPr>
            <a:spLocks noGrp="1"/>
          </p:cNvSpPr>
          <p:nvPr>
            <p:ph type="sldNum" sz="quarter" idx="12"/>
          </p:nvPr>
        </p:nvSpPr>
        <p:spPr/>
        <p:txBody>
          <a:bodyPr/>
          <a:lstStyle/>
          <a:p>
            <a:fld id="{23AA811B-2EBD-4900-905E-5BE206449611}" type="slidenum">
              <a:rPr lang="en-GB" smtClean="0"/>
              <a:pPr/>
              <a:t>49</a:t>
            </a:fld>
            <a:endParaRPr lang="en-GB"/>
          </a:p>
        </p:txBody>
      </p:sp>
      <p:pic>
        <p:nvPicPr>
          <p:cNvPr id="6" name="Grafikk 3" descr="Navneskilt til ansatte kontur">
            <a:extLst>
              <a:ext uri="{FF2B5EF4-FFF2-40B4-BE49-F238E27FC236}">
                <a16:creationId xmlns:a16="http://schemas.microsoft.com/office/drawing/2014/main" id="{1DF40B77-28F8-A91F-1E74-19B5026B26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62554" y="247022"/>
            <a:ext cx="762245" cy="762245"/>
          </a:xfrm>
          <a:prstGeom prst="rect">
            <a:avLst/>
          </a:prstGeom>
        </p:spPr>
      </p:pic>
      <p:sp>
        <p:nvSpPr>
          <p:cNvPr id="8" name="TextBox 7">
            <a:extLst>
              <a:ext uri="{FF2B5EF4-FFF2-40B4-BE49-F238E27FC236}">
                <a16:creationId xmlns:a16="http://schemas.microsoft.com/office/drawing/2014/main" id="{395F7BA9-E2F3-4AE4-C1B0-855E5DBEE4E0}"/>
              </a:ext>
            </a:extLst>
          </p:cNvPr>
          <p:cNvSpPr txBox="1"/>
          <p:nvPr/>
        </p:nvSpPr>
        <p:spPr>
          <a:xfrm>
            <a:off x="8044874" y="101891"/>
            <a:ext cx="3196958" cy="861774"/>
          </a:xfrm>
          <a:prstGeom prst="rect">
            <a:avLst/>
          </a:prstGeom>
          <a:noFill/>
        </p:spPr>
        <p:txBody>
          <a:bodyPr wrap="square">
            <a:spAutoFit/>
          </a:bodyPr>
          <a:lstStyle/>
          <a:p>
            <a:r>
              <a:rPr lang="en-GB" sz="1400" kern="0">
                <a:solidFill>
                  <a:schemeClr val="accent4">
                    <a:lumMod val="50000"/>
                  </a:schemeClr>
                </a:solidFill>
              </a:rPr>
              <a:t>💡</a:t>
            </a:r>
          </a:p>
          <a:p>
            <a:r>
              <a:rPr lang="en-GB" sz="1200" kern="0">
                <a:solidFill>
                  <a:schemeClr val="accent4">
                    <a:lumMod val="50000"/>
                  </a:schemeClr>
                </a:solidFill>
              </a:rPr>
              <a:t>This is work in progress. More information is provided in the CJML Visual Notation and CJML Templates modules.</a:t>
            </a:r>
            <a:endParaRPr lang="en-GB"/>
          </a:p>
        </p:txBody>
      </p:sp>
      <p:graphicFrame>
        <p:nvGraphicFramePr>
          <p:cNvPr id="9" name="Table 12">
            <a:extLst>
              <a:ext uri="{FF2B5EF4-FFF2-40B4-BE49-F238E27FC236}">
                <a16:creationId xmlns:a16="http://schemas.microsoft.com/office/drawing/2014/main" id="{0253E637-D55F-D1EA-F15C-81045F4A1CE1}"/>
              </a:ext>
            </a:extLst>
          </p:cNvPr>
          <p:cNvGraphicFramePr>
            <a:graphicFrameLocks noGrp="1"/>
          </p:cNvGraphicFramePr>
          <p:nvPr>
            <p:extLst>
              <p:ext uri="{D42A27DB-BD31-4B8C-83A1-F6EECF244321}">
                <p14:modId xmlns:p14="http://schemas.microsoft.com/office/powerpoint/2010/main" val="3968416435"/>
              </p:ext>
            </p:extLst>
          </p:nvPr>
        </p:nvGraphicFramePr>
        <p:xfrm>
          <a:off x="2441736" y="4494941"/>
          <a:ext cx="2469352" cy="1303020"/>
        </p:xfrm>
        <a:graphic>
          <a:graphicData uri="http://schemas.openxmlformats.org/drawingml/2006/table">
            <a:tbl>
              <a:tblPr firstRow="1" bandRow="1">
                <a:tableStyleId>{2D5ABB26-0587-4C30-8999-92F81FD0307C}</a:tableStyleId>
              </a:tblPr>
              <a:tblGrid>
                <a:gridCol w="2469352">
                  <a:extLst>
                    <a:ext uri="{9D8B030D-6E8A-4147-A177-3AD203B41FA5}">
                      <a16:colId xmlns:a16="http://schemas.microsoft.com/office/drawing/2014/main" val="3580363858"/>
                    </a:ext>
                  </a:extLst>
                </a:gridCol>
              </a:tblGrid>
              <a:tr h="150631">
                <a:tc>
                  <a:txBody>
                    <a:bodyPr/>
                    <a:lstStyle/>
                    <a:p>
                      <a:pPr algn="ctr"/>
                      <a:r>
                        <a:rPr lang="en-GB" sz="1050" b="1" i="0" noProof="1">
                          <a:solidFill>
                            <a:schemeClr val="tx1"/>
                          </a:solidFill>
                        </a:rPr>
                        <a:t>Actual Touchpoint</a:t>
                      </a:r>
                      <a:endParaRPr lang="en-GB" sz="1050" b="1" i="0" noProof="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1">
                          <a:solidFill>
                            <a:schemeClr val="bg1">
                              <a:lumMod val="76000"/>
                            </a:schemeClr>
                          </a:solidFill>
                        </a:rPr>
                        <a:t>touchpointID: String</a:t>
                      </a:r>
                    </a:p>
                    <a:p>
                      <a:pPr algn="l"/>
                      <a:r>
                        <a:rPr lang="en-GB" sz="1050" noProof="1"/>
                        <a:t>timeStarted: Datetime</a:t>
                      </a:r>
                    </a:p>
                    <a:p>
                      <a:pPr algn="l"/>
                      <a:r>
                        <a:rPr lang="en-GB" sz="1050" noProof="1"/>
                        <a:t>timeCompleted: Datetime</a:t>
                      </a:r>
                    </a:p>
                    <a:p>
                      <a:pPr lvl="0" algn="l">
                        <a:buNone/>
                      </a:pPr>
                      <a:r>
                        <a:rPr lang="en-GB" sz="1050" noProof="1">
                          <a:solidFill>
                            <a:schemeClr val="tx1"/>
                          </a:solidFill>
                        </a:rPr>
                        <a:t>…</a:t>
                      </a:r>
                      <a:endParaRPr lang="en-GB"/>
                    </a:p>
                    <a:p>
                      <a:pPr marL="0" marR="0" lvl="0" indent="0" algn="l" defTabSz="914537">
                        <a:lnSpc>
                          <a:spcPct val="100000"/>
                        </a:lnSpc>
                        <a:spcBef>
                          <a:spcPts val="0"/>
                        </a:spcBef>
                        <a:spcAft>
                          <a:spcPts val="0"/>
                        </a:spcAft>
                        <a:buNone/>
                        <a:tabLst/>
                        <a:defRPr/>
                      </a:pPr>
                      <a:r>
                        <a:rPr lang="en-GB" sz="1050" b="0" i="0" u="none" strike="noStrike" noProof="1">
                          <a:solidFill>
                            <a:srgbClr val="C00000"/>
                          </a:solidFill>
                          <a:latin typeface="Aptos"/>
                        </a:rPr>
                        <a:t>PrivacyShared</a:t>
                      </a:r>
                      <a:r>
                        <a:rPr lang="en-GB" sz="1050" noProof="1">
                          <a:solidFill>
                            <a:srgbClr val="C00000"/>
                          </a:solidFill>
                        </a:rPr>
                        <a:t>: </a:t>
                      </a:r>
                      <a:r>
                        <a:rPr lang="en-GB" sz="1050" b="0" i="0" u="none" strike="noStrike" noProof="1">
                          <a:solidFill>
                            <a:srgbClr val="C00000"/>
                          </a:solidFill>
                          <a:latin typeface="Aptos"/>
                        </a:rPr>
                        <a:t>privacyTypes[]</a:t>
                      </a:r>
                    </a:p>
                    <a:p>
                      <a:pPr marL="0" marR="0" lvl="0" indent="0" algn="l">
                        <a:lnSpc>
                          <a:spcPct val="100000"/>
                        </a:lnSpc>
                        <a:spcBef>
                          <a:spcPts val="0"/>
                        </a:spcBef>
                        <a:spcAft>
                          <a:spcPts val="0"/>
                        </a:spcAft>
                        <a:buNone/>
                      </a:pPr>
                      <a:r>
                        <a:rPr lang="en-GB" sz="1050" b="0" i="0" u="none" strike="noStrike" noProof="1">
                          <a:solidFill>
                            <a:srgbClr val="C00000"/>
                          </a:solidFill>
                        </a:rPr>
                        <a:t>PrivacyComment: string</a:t>
                      </a:r>
                      <a:endParaRPr lang="en-GB" noProof="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10" name="Table 12">
            <a:extLst>
              <a:ext uri="{FF2B5EF4-FFF2-40B4-BE49-F238E27FC236}">
                <a16:creationId xmlns:a16="http://schemas.microsoft.com/office/drawing/2014/main" id="{96740301-333C-4266-857D-E59E91342573}"/>
              </a:ext>
            </a:extLst>
          </p:cNvPr>
          <p:cNvGraphicFramePr>
            <a:graphicFrameLocks noGrp="1"/>
          </p:cNvGraphicFramePr>
          <p:nvPr>
            <p:extLst>
              <p:ext uri="{D42A27DB-BD31-4B8C-83A1-F6EECF244321}">
                <p14:modId xmlns:p14="http://schemas.microsoft.com/office/powerpoint/2010/main" val="3122183073"/>
              </p:ext>
            </p:extLst>
          </p:nvPr>
        </p:nvGraphicFramePr>
        <p:xfrm>
          <a:off x="1659337" y="631971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Action</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1" name="Table 12">
            <a:extLst>
              <a:ext uri="{FF2B5EF4-FFF2-40B4-BE49-F238E27FC236}">
                <a16:creationId xmlns:a16="http://schemas.microsoft.com/office/drawing/2014/main" id="{1B210C63-D753-C3E6-85A4-B77E1506216B}"/>
              </a:ext>
            </a:extLst>
          </p:cNvPr>
          <p:cNvGraphicFramePr>
            <a:graphicFrameLocks noGrp="1"/>
          </p:cNvGraphicFramePr>
          <p:nvPr>
            <p:extLst>
              <p:ext uri="{D42A27DB-BD31-4B8C-83A1-F6EECF244321}">
                <p14:modId xmlns:p14="http://schemas.microsoft.com/office/powerpoint/2010/main" val="1451619588"/>
              </p:ext>
            </p:extLst>
          </p:nvPr>
        </p:nvGraphicFramePr>
        <p:xfrm>
          <a:off x="3999254" y="6319715"/>
          <a:ext cx="1940410" cy="251460"/>
        </p:xfrm>
        <a:graphic>
          <a:graphicData uri="http://schemas.openxmlformats.org/drawingml/2006/table">
            <a:tbl>
              <a:tblPr firstRow="1" bandRow="1">
                <a:tableStyleId>{2D5ABB26-0587-4C30-8999-92F81FD0307C}</a:tableStyleId>
              </a:tblPr>
              <a:tblGrid>
                <a:gridCol w="1940410">
                  <a:extLst>
                    <a:ext uri="{9D8B030D-6E8A-4147-A177-3AD203B41FA5}">
                      <a16:colId xmlns:a16="http://schemas.microsoft.com/office/drawing/2014/main" val="3580363858"/>
                    </a:ext>
                  </a:extLst>
                </a:gridCol>
              </a:tblGrid>
              <a:tr h="150631">
                <a:tc>
                  <a:txBody>
                    <a:bodyPr/>
                    <a:lstStyle/>
                    <a:p>
                      <a:pPr algn="ctr"/>
                      <a:r>
                        <a:rPr lang="en-GB" sz="1050" i="0" noProof="0">
                          <a:solidFill>
                            <a:schemeClr val="tx1"/>
                          </a:solidFill>
                        </a:rPr>
                        <a:t>Actual Communication Point</a:t>
                      </a:r>
                      <a:endParaRPr lang="en-GB" sz="1050" i="0" noProof="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2" name="Connector: Elbow 11">
            <a:extLst>
              <a:ext uri="{FF2B5EF4-FFF2-40B4-BE49-F238E27FC236}">
                <a16:creationId xmlns:a16="http://schemas.microsoft.com/office/drawing/2014/main" id="{C8D4C51A-B823-3041-2307-D28B9B4C7917}"/>
              </a:ext>
            </a:extLst>
          </p:cNvPr>
          <p:cNvCxnSpPr>
            <a:cxnSpLocks/>
          </p:cNvCxnSpPr>
          <p:nvPr/>
        </p:nvCxnSpPr>
        <p:spPr>
          <a:xfrm rot="5400000">
            <a:off x="2867196" y="5513246"/>
            <a:ext cx="337732" cy="127520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38DFC53E-394C-1938-C0AD-D0CC2FFDE524}"/>
              </a:ext>
            </a:extLst>
          </p:cNvPr>
          <p:cNvSpPr/>
          <p:nvPr/>
        </p:nvSpPr>
        <p:spPr>
          <a:xfrm>
            <a:off x="3587077" y="5832693"/>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a:p>
        </p:txBody>
      </p:sp>
      <p:cxnSp>
        <p:nvCxnSpPr>
          <p:cNvPr id="14" name="Connector: Elbow 13">
            <a:extLst>
              <a:ext uri="{FF2B5EF4-FFF2-40B4-BE49-F238E27FC236}">
                <a16:creationId xmlns:a16="http://schemas.microsoft.com/office/drawing/2014/main" id="{C4DB26F5-540F-AE51-5222-9564DA63F189}"/>
              </a:ext>
            </a:extLst>
          </p:cNvPr>
          <p:cNvCxnSpPr>
            <a:cxnSpLocks/>
          </p:cNvCxnSpPr>
          <p:nvPr/>
        </p:nvCxnSpPr>
        <p:spPr>
          <a:xfrm rot="16200000" flipV="1">
            <a:off x="4152696" y="5502952"/>
            <a:ext cx="337732" cy="1295794"/>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15" name="Table 14">
            <a:extLst>
              <a:ext uri="{FF2B5EF4-FFF2-40B4-BE49-F238E27FC236}">
                <a16:creationId xmlns:a16="http://schemas.microsoft.com/office/drawing/2014/main" id="{816D6711-B14D-FF22-494C-F1741668C543}"/>
              </a:ext>
            </a:extLst>
          </p:cNvPr>
          <p:cNvGraphicFramePr>
            <a:graphicFrameLocks noGrp="1"/>
          </p:cNvGraphicFramePr>
          <p:nvPr>
            <p:extLst>
              <p:ext uri="{D42A27DB-BD31-4B8C-83A1-F6EECF244321}">
                <p14:modId xmlns:p14="http://schemas.microsoft.com/office/powerpoint/2010/main" val="1041246888"/>
              </p:ext>
            </p:extLst>
          </p:nvPr>
        </p:nvGraphicFramePr>
        <p:xfrm>
          <a:off x="5898882" y="4737868"/>
          <a:ext cx="1395489" cy="982980"/>
        </p:xfrm>
        <a:graphic>
          <a:graphicData uri="http://schemas.openxmlformats.org/drawingml/2006/table">
            <a:tbl>
              <a:tblPr firstRow="1" bandRow="1">
                <a:tableStyleId>{2D5ABB26-0587-4C30-8999-92F81FD0307C}</a:tableStyleId>
              </a:tblPr>
              <a:tblGrid>
                <a:gridCol w="139548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&lt;&lt;</a:t>
                      </a:r>
                      <a:r>
                        <a:rPr kumimoji="0" lang="en-GB" sz="1050" b="0" i="1" u="none" strike="noStrike" kern="1200" cap="none" spc="0" normalizeH="0" baseline="0" noProof="1">
                          <a:ln>
                            <a:noFill/>
                          </a:ln>
                          <a:solidFill>
                            <a:prstClr val="black"/>
                          </a:solidFill>
                          <a:effectLst/>
                          <a:uLnTx/>
                          <a:uFillTx/>
                          <a:latin typeface="+mn-lt"/>
                          <a:ea typeface="+mn-ea"/>
                          <a:cs typeface="+mn-cs"/>
                        </a:rPr>
                        <a:t>Enumeration</a:t>
                      </a:r>
                      <a:r>
                        <a:rPr kumimoji="0" lang="en-GB" sz="1050" b="0" i="0" u="none" strike="noStrike" kern="1200" cap="none" spc="0" normalizeH="0" baseline="0" noProof="1">
                          <a:ln>
                            <a:noFill/>
                          </a:ln>
                          <a:solidFill>
                            <a:prstClr val="black"/>
                          </a:solidFill>
                          <a:effectLst/>
                          <a:uLnTx/>
                          <a:uFillTx/>
                          <a:latin typeface="+mn-lt"/>
                          <a:ea typeface="+mn-ea"/>
                          <a:cs typeface="+mn-cs"/>
                        </a:rPr>
                        <a:t>&gt;&gt;</a:t>
                      </a:r>
                    </a:p>
                    <a:p>
                      <a:pPr marL="0" marR="0" lvl="0" indent="0" algn="ctr" defTabSz="914537">
                        <a:lnSpc>
                          <a:spcPct val="100000"/>
                        </a:lnSpc>
                        <a:spcBef>
                          <a:spcPts val="0"/>
                        </a:spcBef>
                        <a:spcAft>
                          <a:spcPts val="0"/>
                        </a:spcAft>
                        <a:buNone/>
                        <a:tabLst/>
                        <a:defRPr/>
                      </a:pPr>
                      <a:r>
                        <a:rPr lang="en-GB" sz="1050" b="0" i="0" u="none" strike="noStrike" kern="1200" cap="none" spc="0" normalizeH="0" baseline="0" noProof="1">
                          <a:ln>
                            <a:noFill/>
                          </a:ln>
                          <a:solidFill>
                            <a:prstClr val="black"/>
                          </a:solidFill>
                          <a:effectLst/>
                          <a:uLnTx/>
                          <a:uFillTx/>
                        </a:rPr>
                        <a:t>privacyTypes</a:t>
                      </a:r>
                      <a:endParaRPr kumimoji="0" lang="en-GB" noProof="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lvl="0" algn="l">
                        <a:buNone/>
                      </a:pPr>
                      <a:r>
                        <a:rPr lang="en-GB" sz="1050" b="0" i="0" u="none" strike="noStrike" noProof="1">
                          <a:solidFill>
                            <a:srgbClr val="000000"/>
                          </a:solidFill>
                          <a:effectLst/>
                          <a:latin typeface="+mn-lt"/>
                        </a:rPr>
                        <a:t>DataCollected</a:t>
                      </a:r>
                    </a:p>
                    <a:p>
                      <a:pPr lvl="0" algn="l">
                        <a:buNone/>
                      </a:pPr>
                      <a:r>
                        <a:rPr lang="en-GB" sz="1050" b="0" i="0" u="none" strike="noStrike" noProof="1">
                          <a:solidFill>
                            <a:srgbClr val="000000"/>
                          </a:solidFill>
                          <a:effectLst/>
                          <a:latin typeface="+mn-lt"/>
                        </a:rPr>
                        <a:t>DataProcessed</a:t>
                      </a:r>
                    </a:p>
                    <a:p>
                      <a:pPr lvl="0" algn="l">
                        <a:buNone/>
                      </a:pPr>
                      <a:r>
                        <a:rPr lang="en-GB" sz="1050" b="0" i="0" u="none" strike="noStrike" noProof="1">
                          <a:solidFill>
                            <a:srgbClr val="000000"/>
                          </a:solidFill>
                          <a:effectLst/>
                          <a:latin typeface="+mn-lt"/>
                        </a:rPr>
                        <a:t>DataShared</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812201388"/>
                  </a:ext>
                </a:extLst>
              </a:tr>
            </a:tbl>
          </a:graphicData>
        </a:graphic>
      </p:graphicFrame>
      <p:sp>
        <p:nvSpPr>
          <p:cNvPr id="22" name="TextBox 157">
            <a:extLst>
              <a:ext uri="{FF2B5EF4-FFF2-40B4-BE49-F238E27FC236}">
                <a16:creationId xmlns:a16="http://schemas.microsoft.com/office/drawing/2014/main" id="{E112404F-8EA6-3204-103B-40714F070D3D}"/>
              </a:ext>
            </a:extLst>
          </p:cNvPr>
          <p:cNvSpPr txBox="1">
            <a:spLocks noChangeArrowheads="1"/>
          </p:cNvSpPr>
          <p:nvPr/>
        </p:nvSpPr>
        <p:spPr bwMode="auto">
          <a:xfrm>
            <a:off x="9904613" y="4829508"/>
            <a:ext cx="692267" cy="246221"/>
          </a:xfrm>
          <a:prstGeom prst="rect">
            <a:avLst/>
          </a:prstGeom>
          <a:noFill/>
        </p:spPr>
        <p:txBody>
          <a:bodyPr wrap="square" lIns="0" tIns="0" rIns="0" bIns="0" rtlCol="0">
            <a:spAutoFit/>
          </a:bodyPr>
          <a:lstStyle>
            <a:defPPr>
              <a:defRPr lang="en-US"/>
            </a:defPPr>
            <a:lvl1pPr marL="0" marR="0" lvl="0" indent="0" algn="l" defTabSz="914263" rtl="0" eaLnBrk="1" fontAlgn="auto" latinLnBrk="0" hangingPunct="1">
              <a:lnSpc>
                <a:spcPct val="100000"/>
              </a:lnSpc>
              <a:spcBef>
                <a:spcPts val="0"/>
              </a:spcBef>
              <a:spcAft>
                <a:spcPts val="0"/>
              </a:spcAft>
              <a:buClrTx/>
              <a:buSzTx/>
              <a:buFontTx/>
              <a:buNone/>
              <a:tabLst/>
              <a:defRPr kumimoji="0" sz="800" b="0" i="0" u="none" strike="noStrike" kern="1200" cap="none" spc="0" normalizeH="0" baseline="0">
                <a:ln>
                  <a:noFill/>
                </a:ln>
                <a:solidFill>
                  <a:prstClr val="black"/>
                </a:solidFill>
                <a:effectLst/>
                <a:uLnTx/>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tLang="en-US"/>
              <a:t>Privacy Comment</a:t>
            </a:r>
          </a:p>
        </p:txBody>
      </p:sp>
      <p:pic>
        <p:nvPicPr>
          <p:cNvPr id="23" name="Picture 22" descr="Icon&#10;&#10;Description automatically generated">
            <a:extLst>
              <a:ext uri="{FF2B5EF4-FFF2-40B4-BE49-F238E27FC236}">
                <a16:creationId xmlns:a16="http://schemas.microsoft.com/office/drawing/2014/main" id="{9EA0F234-2492-D0CF-B966-815FF54000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4613" y="4454607"/>
            <a:ext cx="272660" cy="345369"/>
          </a:xfrm>
          <a:prstGeom prst="rect">
            <a:avLst/>
          </a:prstGeom>
        </p:spPr>
      </p:pic>
      <p:sp>
        <p:nvSpPr>
          <p:cNvPr id="25" name="TextBox 24">
            <a:extLst>
              <a:ext uri="{FF2B5EF4-FFF2-40B4-BE49-F238E27FC236}">
                <a16:creationId xmlns:a16="http://schemas.microsoft.com/office/drawing/2014/main" id="{D331F1BA-830F-0DFD-45C1-081522CE5093}"/>
              </a:ext>
            </a:extLst>
          </p:cNvPr>
          <p:cNvSpPr txBox="1"/>
          <p:nvPr/>
        </p:nvSpPr>
        <p:spPr>
          <a:xfrm>
            <a:off x="9339040" y="1483360"/>
            <a:ext cx="2585542" cy="4451851"/>
          </a:xfrm>
          <a:prstGeom prst="rect">
            <a:avLst/>
          </a:prstGeom>
          <a:solidFill>
            <a:schemeClr val="bg1">
              <a:lumMod val="95000"/>
            </a:schemeClr>
          </a:solidFill>
        </p:spPr>
        <p:txBody>
          <a:bodyPr wrap="square" lIns="144000" tIns="72000" rtlCol="0">
            <a:spAutoFit/>
          </a:bodyPr>
          <a:lstStyle/>
          <a:p>
            <a:pPr defTabSz="457200">
              <a:lnSpc>
                <a:spcPts val="1700"/>
              </a:lnSpc>
              <a:spcBef>
                <a:spcPts val="600"/>
              </a:spcBef>
              <a:spcAft>
                <a:spcPts val="600"/>
              </a:spcAft>
              <a:defRPr/>
            </a:pPr>
            <a:r>
              <a:rPr lang="en-GB" sz="1400" b="1" kern="0">
                <a:solidFill>
                  <a:schemeClr val="tx2"/>
                </a:solidFill>
              </a:rPr>
              <a:t>Data privacy </a:t>
            </a:r>
            <a:r>
              <a:rPr lang="en-GB" sz="1400" kern="0">
                <a:solidFill>
                  <a:schemeClr val="tx2"/>
                </a:solidFill>
              </a:rPr>
              <a:t>is addressed at a global level for the journey as a whole and locally for individual touchpoints.</a:t>
            </a:r>
          </a:p>
          <a:p>
            <a:pPr defTabSz="457200">
              <a:lnSpc>
                <a:spcPts val="1700"/>
              </a:lnSpc>
              <a:spcBef>
                <a:spcPts val="600"/>
              </a:spcBef>
              <a:spcAft>
                <a:spcPts val="600"/>
              </a:spcAft>
              <a:defRPr/>
            </a:pPr>
            <a:r>
              <a:rPr lang="en-GB" sz="1400" b="1" kern="0">
                <a:solidFill>
                  <a:schemeClr val="tx2"/>
                </a:solidFill>
              </a:rPr>
              <a:t>Global elements </a:t>
            </a:r>
            <a:r>
              <a:rPr lang="en-GB" sz="1400" kern="0">
                <a:solidFill>
                  <a:schemeClr val="tx2"/>
                </a:solidFill>
              </a:rPr>
              <a:t>describe what personal data are collected across the journey and provide an overall view of the data.</a:t>
            </a:r>
          </a:p>
          <a:p>
            <a:pPr defTabSz="457200">
              <a:lnSpc>
                <a:spcPts val="1700"/>
              </a:lnSpc>
              <a:spcBef>
                <a:spcPts val="600"/>
              </a:spcBef>
              <a:spcAft>
                <a:spcPts val="600"/>
              </a:spcAft>
              <a:defRPr/>
            </a:pPr>
            <a:r>
              <a:rPr lang="en-GB" sz="1400" b="1" kern="0">
                <a:solidFill>
                  <a:schemeClr val="tx2"/>
                </a:solidFill>
              </a:rPr>
              <a:t>Local elements </a:t>
            </a:r>
            <a:r>
              <a:rPr lang="en-GB" sz="1400" kern="0">
                <a:solidFill>
                  <a:schemeClr val="tx2"/>
                </a:solidFill>
              </a:rPr>
              <a:t>at each touchpoint includes:</a:t>
            </a:r>
          </a:p>
          <a:p>
            <a:pPr defTabSz="457200">
              <a:lnSpc>
                <a:spcPts val="2000"/>
              </a:lnSpc>
              <a:spcBef>
                <a:spcPts val="600"/>
              </a:spcBef>
              <a:spcAft>
                <a:spcPts val="600"/>
              </a:spcAft>
              <a:defRPr/>
            </a:pPr>
            <a:r>
              <a:rPr lang="nb-NO" sz="2000"/>
              <a:t>🎯</a:t>
            </a:r>
            <a:r>
              <a:rPr lang="nb-NO" sz="1400"/>
              <a:t> 	</a:t>
            </a:r>
            <a:r>
              <a:rPr lang="nb-NO" sz="1400" kern="0">
                <a:solidFill>
                  <a:schemeClr val="tx2"/>
                </a:solidFill>
              </a:rPr>
              <a:t>Purpose</a:t>
            </a:r>
            <a:endParaRPr lang="en-GB" sz="1400" kern="0">
              <a:solidFill>
                <a:schemeClr val="tx2"/>
              </a:solidFill>
            </a:endParaRPr>
          </a:p>
          <a:p>
            <a:pPr defTabSz="457200">
              <a:lnSpc>
                <a:spcPts val="2000"/>
              </a:lnSpc>
              <a:spcBef>
                <a:spcPts val="600"/>
              </a:spcBef>
              <a:spcAft>
                <a:spcPts val="600"/>
              </a:spcAft>
              <a:defRPr/>
            </a:pPr>
            <a:r>
              <a:rPr lang="en-GB" sz="1400" kern="0">
                <a:solidFill>
                  <a:schemeClr val="tx2"/>
                </a:solidFill>
              </a:rPr>
              <a:t>	Data collected</a:t>
            </a:r>
          </a:p>
          <a:p>
            <a:pPr defTabSz="457200">
              <a:lnSpc>
                <a:spcPts val="2000"/>
              </a:lnSpc>
              <a:spcBef>
                <a:spcPts val="600"/>
              </a:spcBef>
              <a:spcAft>
                <a:spcPts val="600"/>
              </a:spcAft>
              <a:defRPr/>
            </a:pPr>
            <a:r>
              <a:rPr lang="en-GB" sz="1400" kern="0">
                <a:solidFill>
                  <a:schemeClr val="tx2"/>
                </a:solidFill>
              </a:rPr>
              <a:t>	Data processed</a:t>
            </a:r>
          </a:p>
          <a:p>
            <a:pPr defTabSz="457200">
              <a:lnSpc>
                <a:spcPts val="2000"/>
              </a:lnSpc>
              <a:spcBef>
                <a:spcPts val="600"/>
              </a:spcBef>
              <a:spcAft>
                <a:spcPts val="600"/>
              </a:spcAft>
              <a:defRPr/>
            </a:pPr>
            <a:r>
              <a:rPr lang="en-GB" sz="1400" kern="0">
                <a:solidFill>
                  <a:schemeClr val="tx2"/>
                </a:solidFill>
              </a:rPr>
              <a:t>	Data shared</a:t>
            </a:r>
          </a:p>
        </p:txBody>
      </p:sp>
      <p:pic>
        <p:nvPicPr>
          <p:cNvPr id="19" name="Bilde 6">
            <a:extLst>
              <a:ext uri="{FF2B5EF4-FFF2-40B4-BE49-F238E27FC236}">
                <a16:creationId xmlns:a16="http://schemas.microsoft.com/office/drawing/2014/main" id="{2A766A74-1074-281E-0D4E-0AE76D24EFCD}"/>
              </a:ext>
            </a:extLst>
          </p:cNvPr>
          <p:cNvPicPr>
            <a:picLocks noChangeAspect="1"/>
          </p:cNvPicPr>
          <p:nvPr/>
        </p:nvPicPr>
        <p:blipFill>
          <a:blip r:embed="rId5"/>
          <a:stretch>
            <a:fillRect/>
          </a:stretch>
        </p:blipFill>
        <p:spPr>
          <a:xfrm>
            <a:off x="9509094" y="4779793"/>
            <a:ext cx="288000" cy="286306"/>
          </a:xfrm>
          <a:prstGeom prst="rect">
            <a:avLst/>
          </a:prstGeom>
        </p:spPr>
      </p:pic>
      <p:pic>
        <p:nvPicPr>
          <p:cNvPr id="20" name="Bilde 10">
            <a:extLst>
              <a:ext uri="{FF2B5EF4-FFF2-40B4-BE49-F238E27FC236}">
                <a16:creationId xmlns:a16="http://schemas.microsoft.com/office/drawing/2014/main" id="{F36A735F-7796-00A0-9CE0-3C3DF4A7DAF3}"/>
              </a:ext>
            </a:extLst>
          </p:cNvPr>
          <p:cNvPicPr>
            <a:picLocks noChangeAspect="1"/>
          </p:cNvPicPr>
          <p:nvPr/>
        </p:nvPicPr>
        <p:blipFill>
          <a:blip r:embed="rId6"/>
          <a:stretch>
            <a:fillRect/>
          </a:stretch>
        </p:blipFill>
        <p:spPr>
          <a:xfrm>
            <a:off x="9509094" y="5182793"/>
            <a:ext cx="288000" cy="286306"/>
          </a:xfrm>
          <a:prstGeom prst="rect">
            <a:avLst/>
          </a:prstGeom>
        </p:spPr>
      </p:pic>
      <p:pic>
        <p:nvPicPr>
          <p:cNvPr id="21" name="Bilde 11">
            <a:extLst>
              <a:ext uri="{FF2B5EF4-FFF2-40B4-BE49-F238E27FC236}">
                <a16:creationId xmlns:a16="http://schemas.microsoft.com/office/drawing/2014/main" id="{E44F05B0-7AE5-B081-613A-AC9A47E9F4C7}"/>
              </a:ext>
            </a:extLst>
          </p:cNvPr>
          <p:cNvPicPr>
            <a:picLocks noChangeAspect="1"/>
          </p:cNvPicPr>
          <p:nvPr/>
        </p:nvPicPr>
        <p:blipFill>
          <a:blip r:embed="rId7"/>
          <a:stretch>
            <a:fillRect/>
          </a:stretch>
        </p:blipFill>
        <p:spPr>
          <a:xfrm>
            <a:off x="9511965" y="5567473"/>
            <a:ext cx="288000" cy="288000"/>
          </a:xfrm>
          <a:prstGeom prst="rect">
            <a:avLst/>
          </a:prstGeom>
        </p:spPr>
      </p:pic>
    </p:spTree>
    <p:extLst>
      <p:ext uri="{BB962C8B-B14F-4D97-AF65-F5344CB8AC3E}">
        <p14:creationId xmlns:p14="http://schemas.microsoft.com/office/powerpoint/2010/main" val="624870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86888-6CAC-EBAC-01A5-2AB755623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919F44-855E-5E79-4961-ABD12D15B0F2}"/>
              </a:ext>
            </a:extLst>
          </p:cNvPr>
          <p:cNvSpPr>
            <a:spLocks noGrp="1"/>
          </p:cNvSpPr>
          <p:nvPr>
            <p:ph type="title"/>
          </p:nvPr>
        </p:nvSpPr>
        <p:spPr>
          <a:xfrm>
            <a:off x="696913" y="442528"/>
            <a:ext cx="9899967" cy="754096"/>
          </a:xfrm>
        </p:spPr>
        <p:txBody>
          <a:bodyPr/>
          <a:lstStyle/>
          <a:p>
            <a:r>
              <a:rPr lang="en-GB"/>
              <a:t>Future work</a:t>
            </a:r>
          </a:p>
        </p:txBody>
      </p:sp>
      <p:sp>
        <p:nvSpPr>
          <p:cNvPr id="3" name="Content Placeholder 2">
            <a:extLst>
              <a:ext uri="{FF2B5EF4-FFF2-40B4-BE49-F238E27FC236}">
                <a16:creationId xmlns:a16="http://schemas.microsoft.com/office/drawing/2014/main" id="{B964E831-002D-D443-F803-0CF0AC3F3E8B}"/>
              </a:ext>
            </a:extLst>
          </p:cNvPr>
          <p:cNvSpPr>
            <a:spLocks noGrp="1"/>
          </p:cNvSpPr>
          <p:nvPr>
            <p:ph idx="1"/>
          </p:nvPr>
        </p:nvSpPr>
        <p:spPr>
          <a:xfrm>
            <a:off x="696914" y="1482725"/>
            <a:ext cx="9899650" cy="4413250"/>
          </a:xfrm>
        </p:spPr>
        <p:txBody>
          <a:bodyPr/>
          <a:lstStyle/>
          <a:p>
            <a:r>
              <a:rPr lang="en-GB"/>
              <a:t>Extending actor information</a:t>
            </a:r>
          </a:p>
          <a:p>
            <a:pPr lvl="1"/>
            <a:r>
              <a:rPr lang="en-GB"/>
              <a:t>Explore the use of additional attributes for actors, particularly end users.</a:t>
            </a:r>
          </a:p>
          <a:p>
            <a:pPr lvl="1"/>
            <a:r>
              <a:rPr lang="en-GB"/>
              <a:t>Consider existing standards and user-profile models as a basis for such extensions.</a:t>
            </a:r>
          </a:p>
          <a:p>
            <a:r>
              <a:rPr lang="en-GB"/>
              <a:t>The connection between touchpoints and back-end data </a:t>
            </a:r>
          </a:p>
          <a:p>
            <a:pPr lvl="1"/>
            <a:r>
              <a:rPr lang="en-GB"/>
              <a:t>Further investigate how touchpoints can be linked to the underlying back-end systems and event data.</a:t>
            </a:r>
          </a:p>
          <a:p>
            <a:pPr lvl="1"/>
            <a:r>
              <a:rPr lang="en-GB"/>
              <a:t>Develop methods for handling this complex and non-trivial mapping.</a:t>
            </a:r>
          </a:p>
        </p:txBody>
      </p:sp>
      <p:sp>
        <p:nvSpPr>
          <p:cNvPr id="4" name="Slide Number Placeholder 3">
            <a:extLst>
              <a:ext uri="{FF2B5EF4-FFF2-40B4-BE49-F238E27FC236}">
                <a16:creationId xmlns:a16="http://schemas.microsoft.com/office/drawing/2014/main" id="{3C844AD5-7743-1596-F604-7785A7D8509B}"/>
              </a:ext>
            </a:extLst>
          </p:cNvPr>
          <p:cNvSpPr>
            <a:spLocks noGrp="1"/>
          </p:cNvSpPr>
          <p:nvPr>
            <p:ph type="sldNum" sz="quarter" idx="12"/>
          </p:nvPr>
        </p:nvSpPr>
        <p:spPr>
          <a:xfrm>
            <a:off x="279400" y="6554934"/>
            <a:ext cx="417513" cy="109537"/>
          </a:xfrm>
        </p:spPr>
        <p:txBody>
          <a:bodyPr/>
          <a:lstStyle/>
          <a:p>
            <a:fld id="{23AA811B-2EBD-4900-905E-5BE206449611}" type="slidenum">
              <a:rPr lang="en-GB" smtClean="0"/>
              <a:pPr/>
              <a:t>50</a:t>
            </a:fld>
            <a:endParaRPr lang="en-GB"/>
          </a:p>
        </p:txBody>
      </p:sp>
    </p:spTree>
    <p:extLst>
      <p:ext uri="{BB962C8B-B14F-4D97-AF65-F5344CB8AC3E}">
        <p14:creationId xmlns:p14="http://schemas.microsoft.com/office/powerpoint/2010/main" val="14349703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References</a:t>
            </a:r>
          </a:p>
        </p:txBody>
      </p:sp>
      <p:sp>
        <p:nvSpPr>
          <p:cNvPr id="3" name="Content Placeholder 2"/>
          <p:cNvSpPr>
            <a:spLocks noGrp="1"/>
          </p:cNvSpPr>
          <p:nvPr>
            <p:ph idx="1"/>
          </p:nvPr>
        </p:nvSpPr>
        <p:spPr/>
        <p:txBody>
          <a:bodyPr>
            <a:normAutofit/>
          </a:bodyPr>
          <a:lstStyle/>
          <a:p>
            <a:r>
              <a:rPr lang="en-GB" sz="1400" noProof="0"/>
              <a:t>Edvardsson, B., and J. Olsson (1996). Key concepts for new service development. Service Industries Journal 16(2), 140-164.</a:t>
            </a:r>
          </a:p>
          <a:p>
            <a:r>
              <a:rPr lang="en-GB" sz="1400" noProof="0"/>
              <a:t>Holmlid, S. and Evenson, S. (2008). Bringing Service Design to Service Sciences, Management and Engineering. In Service Science, Management and Engineering Education for the 21st Century: Springer, 341-5.</a:t>
            </a:r>
          </a:p>
          <a:p>
            <a:r>
              <a:rPr lang="en-GB" sz="1400" noProof="0"/>
              <a:t>ISO (2019):  Ergonomics of Human-system Interaction: Part 210: Human-centred Design for Interactive Systems. International Organization for Standardization, Switzerland (2019)</a:t>
            </a:r>
          </a:p>
          <a:p>
            <a:r>
              <a:rPr lang="en-GB" sz="1400" noProof="0"/>
              <a:t>Koivisto, M. (2009). Frameworks for structuring services and customer experiences. In S. Miettinen &amp; M. Koivisto (Eds.), Designing Services with Innovative Methods (pp. 136-149). Helsinki: University of Art and Design, Helsinki.</a:t>
            </a:r>
          </a:p>
          <a:p>
            <a:r>
              <a:rPr lang="en-GB" sz="1400"/>
              <a:t>Law, E. et al. (2009). Understanding, scoping and defining user experience: a survey approach. Proceedings of 27th SIGCHI conference on Human factors in computing systems (pp. 719-728). </a:t>
            </a:r>
          </a:p>
          <a:p>
            <a:r>
              <a:rPr lang="en-GB" sz="1400" noProof="0"/>
              <a:t>Mellor, S.J. (2004). MDA distilled: principles of model-driven architecture. Addison-Wesley Professional.</a:t>
            </a:r>
          </a:p>
          <a:p>
            <a:r>
              <a:rPr lang="en-GB" sz="1400" noProof="0"/>
              <a:t>Osterwalder, A. (2004). The business model ontology: A proposition in a design science approach. PhD thesis. University of Lausanne, Ecole des Hautes Etudes </a:t>
            </a:r>
            <a:r>
              <a:rPr lang="en-GB" sz="1400" noProof="0" err="1"/>
              <a:t>Commerciales</a:t>
            </a:r>
            <a:r>
              <a:rPr lang="en-GB" sz="1400" noProof="0"/>
              <a:t>, Switzerland.</a:t>
            </a:r>
          </a:p>
          <a:p>
            <a:r>
              <a:rPr lang="en-GB" sz="1400" noProof="0" err="1"/>
              <a:t>Shostack</a:t>
            </a:r>
            <a:r>
              <a:rPr lang="en-GB" sz="1400" noProof="0"/>
              <a:t>, G. L. (1982). How to design a service. European Journal of Marketing, 16(1), 49-63. </a:t>
            </a:r>
          </a:p>
          <a:p>
            <a:r>
              <a:rPr lang="en-GB" sz="1400" noProof="0"/>
              <a:t>Stickdorn, M., and J. Schneider (2011). This is service design thinking. Amsterdam, BIS Publishers.</a:t>
            </a:r>
          </a:p>
          <a:p>
            <a:r>
              <a:rPr lang="en-GB" sz="1400"/>
              <a:t>Tax, S. S., McCutcheon, D., &amp; Wilkinson, I. F. (2013). The service delivery network (SDN) a customer-centric perspective of the customer journey. Journal of service research, 16(4), 454-470.</a:t>
            </a:r>
            <a:endParaRPr lang="en-GB" sz="1400" noProof="0"/>
          </a:p>
        </p:txBody>
      </p:sp>
      <p:sp>
        <p:nvSpPr>
          <p:cNvPr id="4" name="Slide Number Placeholder 3"/>
          <p:cNvSpPr>
            <a:spLocks noGrp="1"/>
          </p:cNvSpPr>
          <p:nvPr>
            <p:ph type="sldNum" sz="quarter" idx="12"/>
          </p:nvPr>
        </p:nvSpPr>
        <p:spPr>
          <a:prstGeom prst="rect">
            <a:avLst/>
          </a:prstGeom>
        </p:spPr>
        <p:txBody>
          <a:bodyPr vert="horz" lIns="0" tIns="0" rIns="0" bIns="0" rtlCol="0" anchor="ctr">
            <a:normAutofit fontScale="70000" lnSpcReduction="20000"/>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noProof="0" smtClean="0"/>
              <a:pPr/>
              <a:t>51</a:t>
            </a:fld>
            <a:endParaRPr lang="en-GB" noProof="0"/>
          </a:p>
        </p:txBody>
      </p:sp>
    </p:spTree>
    <p:extLst>
      <p:ext uri="{BB962C8B-B14F-4D97-AF65-F5344CB8AC3E}">
        <p14:creationId xmlns:p14="http://schemas.microsoft.com/office/powerpoint/2010/main" val="3010980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6E8175-181F-1342-C3D5-42EEE0D804F4}"/>
              </a:ext>
            </a:extLst>
          </p:cNvPr>
          <p:cNvSpPr>
            <a:spLocks noGrp="1"/>
          </p:cNvSpPr>
          <p:nvPr>
            <p:ph type="sldNum" sz="quarter" idx="17"/>
          </p:nvPr>
        </p:nvSpPr>
        <p:spPr/>
        <p:txBody>
          <a:bodyPr/>
          <a:lstStyle/>
          <a:p>
            <a:fld id="{23AA811B-2EBD-4900-905E-5BE206449611}" type="slidenum">
              <a:rPr lang="en-GB" smtClean="0"/>
              <a:pPr/>
              <a:t>52</a:t>
            </a:fld>
            <a:endParaRPr lang="en-GB"/>
          </a:p>
        </p:txBody>
      </p:sp>
    </p:spTree>
    <p:extLst>
      <p:ext uri="{BB962C8B-B14F-4D97-AF65-F5344CB8AC3E}">
        <p14:creationId xmlns:p14="http://schemas.microsoft.com/office/powerpoint/2010/main" val="2230093727"/>
      </p:ext>
    </p:extLst>
  </p:cSld>
  <p:clrMapOvr>
    <a:masterClrMapping/>
  </p:clrMapOvr>
</p:sld>
</file>

<file path=ppt/theme/theme1.xml><?xml version="1.0" encoding="utf-8"?>
<a:theme xmlns:a="http://schemas.openxmlformats.org/drawingml/2006/main" name="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2.xml><?xml version="1.0" encoding="utf-8"?>
<a:theme xmlns:a="http://schemas.openxmlformats.org/drawingml/2006/main" name="2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3.xml><?xml version="1.0" encoding="utf-8"?>
<a:theme xmlns:a="http://schemas.openxmlformats.org/drawingml/2006/main" name="3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4.xml><?xml version="1.0" encoding="utf-8"?>
<a:theme xmlns:a="http://schemas.openxmlformats.org/drawingml/2006/main" name="Office-tema">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62976FB-E1C6-4868-8517-A6AD02858C58}">
  <we:reference id="WA104380050" version="3.8.0.0" store="Omex" storeType="OMEX"/>
  <we:alternateReferences>
    <we:reference id="WA104380050" version="3.8.0.0" store="WA10438005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TemplafyFormConfiguration><![CDATA[{"formFields":[],"formDataEntries":[]}]]></TemplafyFormConfiguration>
</file>

<file path=customXml/item3.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6" ma:contentTypeDescription="Opprett et nytt dokument." ma:contentTypeScope="" ma:versionID="8ac9c11724c94914e1ffaa4affaa0eda">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5840ee6bc80b4d8f7d6f2404c4249c82"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CorpWorkflowStatus" minOccurs="0"/>
                <xsd:element ref="ns2:CorpSiteSubTitle" minOccurs="0"/>
                <xsd:element ref="ns2:CorpSiteAccess" minOccurs="0"/>
                <xsd:element ref="ns2:CorpSiteClassification" minOccurs="0"/>
                <xsd:element ref="ns2:CorpSiteTags" minOccurs="0"/>
                <xsd:element ref="ns2:CorpSiteReportNumber" minOccurs="0"/>
                <xsd:element ref="ns2:CorpSiteISBN" minOccurs="0"/>
                <xsd:element ref="ns2:CorpSiteMainAuthors" minOccurs="0"/>
                <xsd:element ref="ns2:CorpSiteCoAuthors" minOccurs="0"/>
                <xsd:element ref="ns2:CorpSiteRecipientCompany" minOccurs="0"/>
                <xsd:element ref="ns2:CorpSiteRecipientPerson" minOccurs="0"/>
                <xsd:element ref="ns2:CorpSiteOurRef"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2:CorpSiteDocumentAuthor" minOccurs="0"/>
                <xsd:element ref="ns2:CorpSiteProjectQA" minOccurs="0"/>
                <xsd:element ref="ns2:CorpSiteProjectOwner" minOccurs="0"/>
                <xsd:element ref="ns2:CorpSiteProjectLeader" minOccurs="0"/>
                <xsd:element ref="ns2:ArchiveStatus" minOccurs="0"/>
                <xsd:element ref="ns2:CorpWorkflowFeedback" minOccurs="0"/>
                <xsd:element ref="ns2:CorpSiteProjectNumber" minOccurs="0"/>
                <xsd:element ref="ns2:CorpSiteProjectName"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2:CorpWorkflowApproval" minOccurs="0"/>
                <xsd:element ref="ns2:CorpDocument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CorpWorkflowStatus" ma:index="2" nillable="true" ma:displayName="Status arbeidsflyt" ma:internalName="CorpWorkflowStatus">
      <xsd:simpleType>
        <xsd:restriction base="dms:Text">
          <xsd:maxLength value="255"/>
        </xsd:restriction>
      </xsd:simpleType>
    </xsd:element>
    <xsd:element name="CorpSiteSubTitle" ma:index="3" nillable="true" ma:displayName="Undertittel" ma:internalName="CorpSiteSubTitle">
      <xsd:simpleType>
        <xsd:restriction base="dms:Text">
          <xsd:maxLength value="255"/>
        </xsd:restriction>
      </xsd:simpleType>
    </xsd:element>
    <xsd:element name="CorpSiteAccess" ma:index="4"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5"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6" nillable="true" ma:displayName="Tags" ma:internalName="CorpSiteTags">
      <xsd:simpleType>
        <xsd:restriction base="dms:Text">
          <xsd:maxLength value="255"/>
        </xsd:restriction>
      </xsd:simpleType>
    </xsd:element>
    <xsd:element name="CorpSiteReportNumber" ma:index="7" nillable="true" ma:displayName="Rapport nummer" ma:internalName="CorpSiteReportNumber">
      <xsd:simpleType>
        <xsd:restriction base="dms:Text">
          <xsd:maxLength value="255"/>
        </xsd:restriction>
      </xsd:simpleType>
    </xsd:element>
    <xsd:element name="CorpSiteISBN" ma:index="8" nillable="true" ma:displayName="ISBN" ma:internalName="CorpSiteISBN">
      <xsd:simpleType>
        <xsd:restriction base="dms:Text">
          <xsd:maxLength value="255"/>
        </xsd:restriction>
      </xsd:simpleType>
    </xsd:element>
    <xsd:element name="CorpSiteMainAuthors" ma:index="9" nillable="true" ma:displayName="Hovedforfattere" ma:internalName="CorpSiteMainAuthors">
      <xsd:simpleType>
        <xsd:restriction base="dms:Text">
          <xsd:maxLength value="255"/>
        </xsd:restriction>
      </xsd:simpleType>
    </xsd:element>
    <xsd:element name="CorpSiteCoAuthors" ma:index="10" nillable="true" ma:displayName="Medforfattere" ma:internalName="CorpSiteCoAuthors">
      <xsd:simpleType>
        <xsd:restriction base="dms:Text">
          <xsd:maxLength value="255"/>
        </xsd:restriction>
      </xsd:simpleType>
    </xsd:element>
    <xsd:element name="CorpSiteRecipientCompany" ma:index="11" nillable="true" ma:displayName="Mottakende selskap" ma:internalName="CorpSiteRecipientCompany">
      <xsd:simpleType>
        <xsd:restriction base="dms:Text">
          <xsd:maxLength value="255"/>
        </xsd:restriction>
      </xsd:simpleType>
    </xsd:element>
    <xsd:element name="CorpSiteRecipientPerson" ma:index="12" nillable="true" ma:displayName="Mottakende person" ma:internalName="CorpSiteRecipientPerson">
      <xsd:simpleType>
        <xsd:restriction base="dms:Text">
          <xsd:maxLength value="255"/>
        </xsd:restriction>
      </xsd:simpleType>
    </xsd:element>
    <xsd:element name="CorpSiteOurRef" ma:index="13" nillable="true" ma:displayName="Vår ref" ma:internalName="CorpSiteOurRef">
      <xsd:simpleType>
        <xsd:restriction base="dms:Text">
          <xsd:maxLength value="255"/>
        </xsd:restriction>
      </xsd:simpleType>
    </xsd:element>
    <xsd:element name="CorpSiteZipAddress" ma:index="14" nillable="true" ma:displayName="Adresse" ma:internalName="CorpSiteZipAddress">
      <xsd:simpleType>
        <xsd:restriction base="dms:Note">
          <xsd:maxLength value="255"/>
        </xsd:restriction>
      </xsd:simpleType>
    </xsd:element>
    <xsd:element name="CorpSiteZipContact" ma:index="15" nillable="true" ma:displayName="Kontakt" ma:internalName="CorpSiteZipContact">
      <xsd:simpleType>
        <xsd:restriction base="dms:Note">
          <xsd:maxLength value="255"/>
        </xsd:restriction>
      </xsd:simpleType>
    </xsd:element>
    <xsd:element name="CorpSiteVATNumber" ma:index="16" nillable="true" ma:displayName="Foretaksnummer" ma:internalName="CorpSiteVATNumber">
      <xsd:simpleType>
        <xsd:restriction base="dms:Text">
          <xsd:maxLength value="255"/>
        </xsd:restriction>
      </xsd:simpleType>
    </xsd:element>
    <xsd:element name="CorpSiteInstituteEmail" ma:index="17" nillable="true" ma:displayName="E-post institutt" ma:internalName="CorpSiteInstituteEmail">
      <xsd:simpleType>
        <xsd:restriction base="dms:Text">
          <xsd:maxLength value="255"/>
        </xsd:restriction>
      </xsd:simpleType>
    </xsd:element>
    <xsd:element name="CorpDocPageClassificationNbNo" ma:index="18"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19"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20"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21"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22" nillable="true" ma:displayName="InstituteEng" ma:internalName="CorpSiteInstituteEnUs">
      <xsd:simpleType>
        <xsd:restriction base="dms:Text">
          <xsd:maxLength value="255"/>
        </xsd:restriction>
      </xsd:simpleType>
    </xsd:element>
    <xsd:element name="CorpSiteInstitutePhone" ma:index="23" nillable="true" ma:displayName="Institutt telefon" ma:internalName="CorpSiteInstitutePhone">
      <xsd:simpleType>
        <xsd:restriction base="dms:Text">
          <xsd:maxLength value="255"/>
        </xsd:restriction>
      </xsd:simpleType>
    </xsd:element>
    <xsd:element name="CorpSiteDocLanguage" ma:index="24" nillable="true" ma:displayName="Språk" ma:internalName="CorpSiteDocLanguage">
      <xsd:simpleType>
        <xsd:restriction base="dms:Text">
          <xsd:maxLength value="255"/>
        </xsd:restriction>
      </xsd:simpleType>
    </xsd:element>
    <xsd:element name="CorpDocInstitute" ma:index="25" nillable="true" ma:displayName="Institutt" ma:internalName="CorpDocInstitute">
      <xsd:simpleType>
        <xsd:restriction base="dms:Text">
          <xsd:maxLength value="255"/>
        </xsd:restriction>
      </xsd:simpleType>
    </xsd:element>
    <xsd:element name="CorpDocVersion" ma:index="26" nillable="true" ma:displayName="Versjon" ma:internalName="CorpDocVersion">
      <xsd:simpleType>
        <xsd:restriction base="dms:Text">
          <xsd:maxLength value="255"/>
        </xsd:restriction>
      </xsd:simpleType>
    </xsd:element>
    <xsd:element name="CorpSiteDocumentAuthor" ma:index="27" nillable="true" ma:displayName="Hovedforfatter" ma:hidden="true"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QA" ma:index="32"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33"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34"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chiveStatus" ma:index="36" nillable="true" ma:displayName="Arkivstatus" ma:internalName="ArchiveStatus">
      <xsd:simpleType>
        <xsd:restriction base="dms:Text">
          <xsd:maxLength value="255"/>
        </xsd:restriction>
      </xsd:simpleType>
    </xsd:element>
    <xsd:element name="CorpWorkflowFeedback" ma:index="37" nillable="true" ma:displayName="Status kvalitetssikring" ma:internalName="CorpWorkflowFeedback">
      <xsd:simpleType>
        <xsd:restriction base="dms:Text">
          <xsd:maxLength value="255"/>
        </xsd:restriction>
      </xsd:simpleType>
    </xsd:element>
    <xsd:element name="CorpSiteProjectNumber" ma:index="39" nillable="true" ma:displayName="Prosjektnummer" ma:default="" ma:internalName="CorpSiteProjectNumber">
      <xsd:simpleType>
        <xsd:restriction base="dms:Text">
          <xsd:maxLength value="255"/>
        </xsd:restriction>
      </xsd:simpleType>
    </xsd:element>
    <xsd:element name="CorpSiteProjectName" ma:index="40" nillable="true" ma:displayName="Prosjektnavn" ma:internalName="CorpSiteProjectName">
      <xsd:simpleType>
        <xsd:restriction base="dms:Text">
          <xsd:maxLength value="255"/>
        </xsd:restriction>
      </xsd:simpleType>
    </xsd:element>
    <xsd:element name="CorpWorkflowApproval" ma:index="59" nillable="true" ma:displayName="Status godkjenning" ma:internalName="CorpWorkflowApproval">
      <xsd:simpleType>
        <xsd:restriction base="dms:Text">
          <xsd:maxLength value="255"/>
        </xsd:restriction>
      </xsd:simpleType>
    </xsd:element>
    <xsd:element name="CorpDocumentDate" ma:index="60" nillable="true" ma:displayName="Dokumentdato" ma:internalName="CorpDocument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57" nillable="true" ma:displayName="MediaServiceObjectDetectorVersions" ma:hidden="true" ma:indexed="true" ma:internalName="MediaServiceObjectDetectorVersions" ma:readOnly="true">
      <xsd:simpleType>
        <xsd:restriction base="dms:Text"/>
      </xsd:simpleType>
    </xsd:element>
    <xsd:element name="MediaServiceSearchProperties" ma:index="5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8"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CorpDocClassificationEnUs xmlns="8bbd4995-53b7-43e2-b62f-10947586ac31">Unrestricted</CorpDocClassificationEnUs>
    <CorpSiteSubTitle xmlns="8bbd4995-53b7-43e2-b62f-10947586ac31" xsi:nil="true"/>
    <CorpSiteZipContact xmlns="8bbd4995-53b7-43e2-b62f-10947586ac31" xsi:nil="true"/>
    <CorpWorkflowApproval xmlns="8bbd4995-53b7-43e2-b62f-10947586ac31" xsi:nil="true"/>
    <CorpDocPageClassificationEnUs xmlns="8bbd4995-53b7-43e2-b62f-10947586ac31">Unrestricted</CorpDocPageClassificationEnUs>
    <CorpSiteTags xmlns="8bbd4995-53b7-43e2-b62f-10947586ac31" xsi:nil="true"/>
    <CorpDocumentDate xmlns="8bbd4995-53b7-43e2-b62f-10947586ac31" xsi:nil="true"/>
    <CorpSiteInstitutePhone xmlns="8bbd4995-53b7-43e2-b62f-10947586ac31" xsi:nil="true"/>
    <CorpSiteReportNumber xmlns="8bbd4995-53b7-43e2-b62f-10947586ac31" xsi:nil="true"/>
    <CorpSiteVATNumber xmlns="8bbd4995-53b7-43e2-b62f-10947586ac31" xsi:nil="true"/>
    <CorpSiteMainAuthors xmlns="8bbd4995-53b7-43e2-b62f-10947586ac31" xsi:nil="true"/>
    <CorpSiteProjectLeader xmlns="8bbd4995-53b7-43e2-b62f-10947586ac31">
      <UserInfo>
        <DisplayName/>
        <AccountId xsi:nil="true"/>
        <AccountType/>
      </UserInfo>
    </CorpSiteProjectLeader>
    <CorpSiteAccess xmlns="8bbd4995-53b7-43e2-b62f-10947586ac31">Kun navngitte medlemmer</CorpSiteAccess>
    <CorpSiteDocLanguage xmlns="8bbd4995-53b7-43e2-b62f-10947586ac31" xsi:nil="true"/>
    <CorpSiteClassification xmlns="8bbd4995-53b7-43e2-b62f-10947586ac31">Åpen</CorpSiteClassification>
    <ArchiveStatus xmlns="8bbd4995-53b7-43e2-b62f-10947586ac31" xsi:nil="true"/>
    <CorpSiteDocumentAuthor xmlns="8bbd4995-53b7-43e2-b62f-10947586ac31">
      <UserInfo>
        <DisplayName/>
        <AccountId xsi:nil="true"/>
        <AccountType/>
      </UserInfo>
    </CorpSiteDocumentAuthor>
    <CorpSiteProjectQA xmlns="8bbd4995-53b7-43e2-b62f-10947586ac31">
      <UserInfo>
        <DisplayName/>
        <AccountId xsi:nil="true"/>
        <AccountType/>
      </UserInfo>
    </CorpSiteProjectQA>
    <SharedWithUsers xmlns="04038120-c57d-4ff0-a062-b50bf46d05c8">
      <UserInfo>
        <DisplayName/>
        <AccountId xsi:nil="true"/>
        <AccountType/>
      </UserInfo>
    </SharedWithUsers>
    <CorpSiteInstituteEmail xmlns="8bbd4995-53b7-43e2-b62f-10947586ac31" xsi:nil="true"/>
    <CorpDocClassificationNbNo xmlns="8bbd4995-53b7-43e2-b62f-10947586ac31">Åpen</CorpDocClassificationNbNo>
    <lcf76f155ced4ddcb4097134ff3c332f xmlns="1edf0c46-a6f9-4131-a921-71012b14023b">
      <Terms xmlns="http://schemas.microsoft.com/office/infopath/2007/PartnerControls"/>
    </lcf76f155ced4ddcb4097134ff3c332f>
    <TaxCatchAll xmlns="04038120-c57d-4ff0-a062-b50bf46d05c8" xsi:nil="true"/>
    <CorpSiteZipAddress xmlns="8bbd4995-53b7-43e2-b62f-10947586ac31" xsi:nil="true"/>
    <CorpDocInstitute xmlns="8bbd4995-53b7-43e2-b62f-10947586ac31" xsi:nil="true"/>
    <CorpSiteCoAuthors xmlns="8bbd4995-53b7-43e2-b62f-10947586ac31" xsi:nil="true"/>
    <CorpDocVersion xmlns="8bbd4995-53b7-43e2-b62f-10947586ac31" xsi:nil="true"/>
    <CorpSiteProjectOwner xmlns="8bbd4995-53b7-43e2-b62f-10947586ac31">
      <UserInfo>
        <DisplayName/>
        <AccountId xsi:nil="true"/>
        <AccountType/>
      </UserInfo>
    </CorpSiteProjectOwner>
    <CorpSiteRecipientPerson xmlns="8bbd4995-53b7-43e2-b62f-10947586ac31" xsi:nil="true"/>
    <CorpSiteProjectName xmlns="8bbd4995-53b7-43e2-b62f-10947586ac31" xsi:nil="true"/>
    <CorpDocPageClassificationNbNo xmlns="8bbd4995-53b7-43e2-b62f-10947586ac31">Åpen</CorpDocPageClassificationNbNo>
    <CorpSiteRecipientCompany xmlns="8bbd4995-53b7-43e2-b62f-10947586ac31" xsi:nil="true"/>
    <CorpSiteProjectNumber xmlns="8bbd4995-53b7-43e2-b62f-10947586ac31" xsi:nil="true"/>
    <CorpWorkflowStatus xmlns="8bbd4995-53b7-43e2-b62f-10947586ac31" xsi:nil="true"/>
    <CorpSiteInstituteEnUs xmlns="8bbd4995-53b7-43e2-b62f-10947586ac31" xsi:nil="true"/>
    <CorpWorkflowFeedback xmlns="8bbd4995-53b7-43e2-b62f-10947586ac31" xsi:nil="true"/>
    <CorpSiteISBN xmlns="8bbd4995-53b7-43e2-b62f-10947586ac31" xsi:nil="true"/>
    <CorpSiteOurRef xmlns="8bbd4995-53b7-43e2-b62f-10947586ac31" xsi:nil="true"/>
  </documentManagement>
</p:properties>
</file>

<file path=customXml/item5.xml><?xml version="1.0" encoding="utf-8"?>
<TemplafyTemplateConfiguration><![CDATA[{"elementsMetadata":[],"transformationConfigurations":[],"templateName":"SINTEF ppt.-mal - NO","templateDescription":"","enableDocumentContentUpdater":false,"version":"2.0"}]]></TemplafyTemplate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1437948038385500160","enableDocumentContentUpdater":false,"version":"2.0"}]]></TemplafySlideTemplateConfiguration>
</file>

<file path=customXml/itemProps1.xml><?xml version="1.0" encoding="utf-8"?>
<ds:datastoreItem xmlns:ds="http://schemas.openxmlformats.org/officeDocument/2006/customXml" ds:itemID="{492918BC-DF5B-4000-89CC-DF46E0112290}">
  <ds:schemaRefs>
    <ds:schemaRef ds:uri="http://schemas.microsoft.com/sharepoint/v3/contenttype/forms"/>
  </ds:schemaRefs>
</ds:datastoreItem>
</file>

<file path=customXml/itemProps2.xml><?xml version="1.0" encoding="utf-8"?>
<ds:datastoreItem xmlns:ds="http://schemas.openxmlformats.org/officeDocument/2006/customXml" ds:itemID="{63FF2CA8-5673-41AC-9D05-1CB780978386}">
  <ds:schemaRefs/>
</ds:datastoreItem>
</file>

<file path=customXml/itemProps3.xml><?xml version="1.0" encoding="utf-8"?>
<ds:datastoreItem xmlns:ds="http://schemas.openxmlformats.org/officeDocument/2006/customXml" ds:itemID="{00B7D122-811A-43E5-818E-7C45BC1A8053}">
  <ds:schemaRefs>
    <ds:schemaRef ds:uri="04038120-c57d-4ff0-a062-b50bf46d05c8"/>
    <ds:schemaRef ds:uri="1edf0c46-a6f9-4131-a921-71012b14023b"/>
    <ds:schemaRef ds:uri="8bbd4995-53b7-43e2-b62f-10947586a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9C25D920-49E8-4EE6-9FAE-56B3B1F61126}">
  <ds:schemaRefs>
    <ds:schemaRef ds:uri="http://schemas.microsoft.com/office/infopath/2007/PartnerControls"/>
    <ds:schemaRef ds:uri="http://purl.org/dc/elements/1.1/"/>
    <ds:schemaRef ds:uri="http://schemas.microsoft.com/office/2006/documentManagement/types"/>
    <ds:schemaRef ds:uri="http://www.w3.org/XML/1998/namespace"/>
    <ds:schemaRef ds:uri="04038120-c57d-4ff0-a062-b50bf46d05c8"/>
    <ds:schemaRef ds:uri="http://purl.org/dc/dcmitype/"/>
    <ds:schemaRef ds:uri="http://schemas.openxmlformats.org/package/2006/metadata/core-properties"/>
    <ds:schemaRef ds:uri="1edf0c46-a6f9-4131-a921-71012b14023b"/>
    <ds:schemaRef ds:uri="8bbd4995-53b7-43e2-b62f-10947586ac31"/>
    <ds:schemaRef ds:uri="http://schemas.microsoft.com/office/2006/metadata/properties"/>
    <ds:schemaRef ds:uri="http://purl.org/dc/terms/"/>
  </ds:schemaRefs>
</ds:datastoreItem>
</file>

<file path=customXml/itemProps5.xml><?xml version="1.0" encoding="utf-8"?>
<ds:datastoreItem xmlns:ds="http://schemas.openxmlformats.org/officeDocument/2006/customXml" ds:itemID="{A4ED20FB-0D8B-4AB2-A760-486934881092}">
  <ds:schemaRefs/>
</ds:datastoreItem>
</file>

<file path=customXml/itemProps6.xml><?xml version="1.0" encoding="utf-8"?>
<ds:datastoreItem xmlns:ds="http://schemas.openxmlformats.org/officeDocument/2006/customXml" ds:itemID="{CD2722BD-3160-4670-B1C6-288544DDBA62}">
  <ds:schemaRefs/>
</ds:datastoreItem>
</file>

<file path=customXml/itemProps7.xml><?xml version="1.0" encoding="utf-8"?>
<ds:datastoreItem xmlns:ds="http://schemas.openxmlformats.org/officeDocument/2006/customXml" ds:itemID="{B6596129-7EE7-4DD5-AB85-ED800DAD4DF1}">
  <ds:schemaRefs/>
</ds:datastoreItem>
</file>

<file path=docMetadata/LabelInfo.xml><?xml version="1.0" encoding="utf-8"?>
<clbl:labelList xmlns:clbl="http://schemas.microsoft.com/office/2020/mipLabelMetadata">
  <clbl:label id="{3ee68ff4-e554-434b-b800-e36c930c6276}" enabled="1" method="Standard" siteId="{e1f00f39-6041-45b0-b309-e0210d8b32af}" contentBits="0" removed="0"/>
</clbl:labelList>
</file>

<file path=docProps/app.xml><?xml version="1.0" encoding="utf-8"?>
<Properties xmlns="http://schemas.openxmlformats.org/officeDocument/2006/extended-properties" xmlns:vt="http://schemas.openxmlformats.org/officeDocument/2006/docPropsVTypes">
  <Template>Sintef 2026</Template>
  <TotalTime>0</TotalTime>
  <Words>8246</Words>
  <Application>Microsoft Office PowerPoint</Application>
  <PresentationFormat>Widescreen</PresentationFormat>
  <Paragraphs>1319</Paragraphs>
  <Slides>52</Slides>
  <Notes>51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52</vt:i4>
      </vt:variant>
    </vt:vector>
  </HeadingPairs>
  <TitlesOfParts>
    <vt:vector size="62" baseType="lpstr">
      <vt:lpstr>ABC Favorit Book</vt:lpstr>
      <vt:lpstr>Aptos</vt:lpstr>
      <vt:lpstr>Aptos Display</vt:lpstr>
      <vt:lpstr>Arial</vt:lpstr>
      <vt:lpstr>Calibri</vt:lpstr>
      <vt:lpstr>Segoe UI</vt:lpstr>
      <vt:lpstr>Wingdings</vt:lpstr>
      <vt:lpstr>Sintef 2026</vt:lpstr>
      <vt:lpstr>2_Sintef 2026</vt:lpstr>
      <vt:lpstr>3_Sintef 2026</vt:lpstr>
      <vt:lpstr>Terminology CJML – Customer Journey Modeling Language </vt:lpstr>
      <vt:lpstr>About</vt:lpstr>
      <vt:lpstr>Content</vt:lpstr>
      <vt:lpstr>Customer Journey Modeling Language </vt:lpstr>
      <vt:lpstr>Overview</vt:lpstr>
      <vt:lpstr>Terminology and metamodel</vt:lpstr>
      <vt:lpstr>Main changes in CJML version 3</vt:lpstr>
      <vt:lpstr>Deprecated features</vt:lpstr>
      <vt:lpstr>Metamodel basics </vt:lpstr>
      <vt:lpstr>CJML simplified metamodel</vt:lpstr>
      <vt:lpstr>How to read the terminology</vt:lpstr>
      <vt:lpstr>Terminology </vt:lpstr>
      <vt:lpstr>Customer Journey</vt:lpstr>
      <vt:lpstr>Planned Journey</vt:lpstr>
      <vt:lpstr>Actual Journey</vt:lpstr>
      <vt:lpstr>Touchpoint</vt:lpstr>
      <vt:lpstr>Touchpoint category</vt:lpstr>
      <vt:lpstr>Planned Touchpoint</vt:lpstr>
      <vt:lpstr>Planned Touchpoint – example of planned times</vt:lpstr>
      <vt:lpstr>Actual Touchpoint</vt:lpstr>
      <vt:lpstr>Planned Communication Point</vt:lpstr>
      <vt:lpstr>Actual Communication Point (1/2)</vt:lpstr>
      <vt:lpstr>Actual Communication Point (2/2)</vt:lpstr>
      <vt:lpstr>Planned Action</vt:lpstr>
      <vt:lpstr>Actual Action (1/2)</vt:lpstr>
      <vt:lpstr>Actual Action (2/2)</vt:lpstr>
      <vt:lpstr>Initiator</vt:lpstr>
      <vt:lpstr>Receiver</vt:lpstr>
      <vt:lpstr>Channel</vt:lpstr>
      <vt:lpstr>Message</vt:lpstr>
      <vt:lpstr>Backend System</vt:lpstr>
      <vt:lpstr>Object</vt:lpstr>
      <vt:lpstr>End User Experience</vt:lpstr>
      <vt:lpstr>Journey Phase</vt:lpstr>
      <vt:lpstr>Journey Operator</vt:lpstr>
      <vt:lpstr>Concurrency</vt:lpstr>
      <vt:lpstr>Decision</vt:lpstr>
      <vt:lpstr>Actor</vt:lpstr>
      <vt:lpstr>Service Provider</vt:lpstr>
      <vt:lpstr>Health Care Service Provider</vt:lpstr>
      <vt:lpstr>Healthcare service provider type </vt:lpstr>
      <vt:lpstr>End User</vt:lpstr>
      <vt:lpstr>External</vt:lpstr>
      <vt:lpstr>Complete metamodel </vt:lpstr>
      <vt:lpstr>CJML complete metamodel – without attributes</vt:lpstr>
      <vt:lpstr>CJML complete metamodel – validated using EMF eCore</vt:lpstr>
      <vt:lpstr>Appendix </vt:lpstr>
      <vt:lpstr>Cybersecurity syntax </vt:lpstr>
      <vt:lpstr>Data privacy syntax</vt:lpstr>
      <vt:lpstr>Future work</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Ragnhild Halvorsrud</dc:creator>
  <cp:lastModifiedBy>Ragnhild Halvorsrud</cp:lastModifiedBy>
  <cp:revision>1</cp:revision>
  <cp:lastPrinted>2026-08-06T12:52:19Z</cp:lastPrinted>
  <dcterms:created xsi:type="dcterms:W3CDTF">2026-04-23T06:56:01Z</dcterms:created>
  <dcterms:modified xsi:type="dcterms:W3CDTF">2026-09-17T16:52:22Z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2026-04-22T11:46:22</vt:lpwstr>
  </property>
  <property fmtid="{D5CDD505-2E9C-101B-9397-08002B2CF9AE}" pid="4" name="TemplafyTenantId">
    <vt:lpwstr>sintef</vt:lpwstr>
  </property>
  <property fmtid="{D5CDD505-2E9C-101B-9397-08002B2CF9AE}" pid="5" name="TemplafyTemplateId">
    <vt:lpwstr>1437948020799046048</vt:lpwstr>
  </property>
  <property fmtid="{D5CDD505-2E9C-101B-9397-08002B2CF9AE}" pid="6" name="TemplafyUserProfileId">
    <vt:lpwstr>638222358411872736</vt:lpwstr>
  </property>
  <property fmtid="{D5CDD505-2E9C-101B-9397-08002B2CF9AE}" pid="7" name="TemplafyLanguageCode">
    <vt:lpwstr>nb-NO</vt:lpwstr>
  </property>
  <property fmtid="{D5CDD505-2E9C-101B-9397-08002B2CF9AE}" pid="8" name="TemplafyFromBlank">
    <vt:bool>true</vt:bool>
  </property>
  <property fmtid="{D5CDD505-2E9C-101B-9397-08002B2CF9AE}" pid="9" name="ComplianceAssetId">
    <vt:lpwstr/>
  </property>
  <property fmtid="{D5CDD505-2E9C-101B-9397-08002B2CF9AE}" pid="10" name="TriggerFlowInfo">
    <vt:lpwstr/>
  </property>
  <property fmtid="{D5CDD505-2E9C-101B-9397-08002B2CF9AE}" pid="11" name="_ExtendedDescription">
    <vt:lpwstr/>
  </property>
  <property fmtid="{D5CDD505-2E9C-101B-9397-08002B2CF9AE}" pid="12" name="MediaServiceImageTags">
    <vt:lpwstr/>
  </property>
  <property fmtid="{D5CDD505-2E9C-101B-9397-08002B2CF9AE}" pid="13" name="ContentTypeId">
    <vt:lpwstr>0x01010031B82B69D2361148B4D8F7EC156802130800CE65023264FCD64B871BA94BB86DE225</vt:lpwstr>
  </property>
  <property fmtid="{D5CDD505-2E9C-101B-9397-08002B2CF9AE}" pid="14" name="Order">
    <vt:r8>3833600</vt:r8>
  </property>
  <property fmtid="{D5CDD505-2E9C-101B-9397-08002B2CF9AE}" pid="15" name="_MarkAsFinal">
    <vt:bool>true</vt:bool>
  </property>
</Properties>
</file>